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png" ContentType="image/png"/>
  <Default Extension="svg" ContentType="image/svg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7" r:id="rId7"/>
    <p:sldId id="268" r:id="rId8"/>
    <p:sldId id="269" r:id="rId9"/>
    <p:sldId id="270" r:id="rId10"/>
    <p:sldId id="279" r:id="rId11"/>
    <p:sldId id="286" r:id="rId12"/>
    <p:sldId id="287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6" r:id="rId21"/>
    <p:sldId id="312" r:id="rId22"/>
  </p:sldIdLst>
  <p:sldSz cx="18288000" cy="10287000"/>
  <p:notesSz cx="6858000" cy="9144000"/>
  <p:embeddedFontLst>
    <p:embeddedFont>
      <p:font typeface="Evolventa" panose="020B0604020202020204" charset="0"/>
      <p:regular r:id="rId24"/>
    </p:embeddedFont>
    <p:embeddedFont>
      <p:font typeface="Evolventa Bold" panose="020B0604020202020204" charset="0"/>
      <p:regular r:id="rId25"/>
    </p:embeddedFont>
    <p:embeddedFont>
      <p:font typeface="Evolventa Bold Italics" panose="020B0604020202020204" charset="0"/>
      <p:regular r:id="rId26"/>
    </p:embeddedFont>
  </p:embeddedFontLst>
  <p:custDataLst>
    <p:tags r:id="rId2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11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9.xml" /><Relationship Id="rId11" Type="http://schemas.openxmlformats.org/officeDocument/2006/relationships/slide" Target="slides/slide10.xml" /><Relationship Id="rId12" Type="http://schemas.openxmlformats.org/officeDocument/2006/relationships/slide" Target="slides/slide11.xml" /><Relationship Id="rId13" Type="http://schemas.openxmlformats.org/officeDocument/2006/relationships/slide" Target="slides/slide12.xml" /><Relationship Id="rId14" Type="http://schemas.openxmlformats.org/officeDocument/2006/relationships/slide" Target="slides/slide13.xml" /><Relationship Id="rId15" Type="http://schemas.openxmlformats.org/officeDocument/2006/relationships/slide" Target="slides/slide14.xml" /><Relationship Id="rId16" Type="http://schemas.openxmlformats.org/officeDocument/2006/relationships/slide" Target="slides/slide15.xml" /><Relationship Id="rId17" Type="http://schemas.openxmlformats.org/officeDocument/2006/relationships/slide" Target="slides/slide16.xml" /><Relationship Id="rId18" Type="http://schemas.openxmlformats.org/officeDocument/2006/relationships/slide" Target="slides/slide17.xml" /><Relationship Id="rId19" Type="http://schemas.openxmlformats.org/officeDocument/2006/relationships/slide" Target="slides/slide18.xml" /><Relationship Id="rId2" Type="http://schemas.openxmlformats.org/officeDocument/2006/relationships/slide" Target="slides/slide1.xml" /><Relationship Id="rId20" Type="http://schemas.openxmlformats.org/officeDocument/2006/relationships/slide" Target="slides/slide19.xml" /><Relationship Id="rId21" Type="http://schemas.openxmlformats.org/officeDocument/2006/relationships/slide" Target="slides/slide20.xml" /><Relationship Id="rId22" Type="http://schemas.openxmlformats.org/officeDocument/2006/relationships/slide" Target="slides/slide21.xml" /><Relationship Id="rId23" Type="http://schemas.openxmlformats.org/officeDocument/2006/relationships/tags" Target="tags/tag1.xml" /><Relationship Id="rId24" Type="http://schemas.openxmlformats.org/officeDocument/2006/relationships/font" Target="fonts/font1.fntdata" /><Relationship Id="rId25" Type="http://schemas.openxmlformats.org/officeDocument/2006/relationships/font" Target="fonts/font2.fntdata" /><Relationship Id="rId26" Type="http://schemas.openxmlformats.org/officeDocument/2006/relationships/font" Target="fonts/font3.fntdata" /><Relationship Id="rId27" Type="http://schemas.openxmlformats.org/officeDocument/2006/relationships/presProps" Target="presProps.xml" /><Relationship Id="rId28" Type="http://schemas.openxmlformats.org/officeDocument/2006/relationships/viewProps" Target="viewProps.xml" /><Relationship Id="rId29" Type="http://schemas.openxmlformats.org/officeDocument/2006/relationships/theme" Target="theme/theme1.xml" /><Relationship Id="rId3" Type="http://schemas.openxmlformats.org/officeDocument/2006/relationships/slide" Target="slides/slide2.xml" /><Relationship Id="rId30" Type="http://schemas.openxmlformats.org/officeDocument/2006/relationships/tableStyles" Target="tableStyles.xml" /><Relationship Id="rId4" Type="http://schemas.openxmlformats.org/officeDocument/2006/relationships/slide" Target="slides/slide3.xml" /><Relationship Id="rId5" Type="http://schemas.openxmlformats.org/officeDocument/2006/relationships/slide" Target="slides/slide4.xml" /><Relationship Id="rId6" Type="http://schemas.openxmlformats.org/officeDocument/2006/relationships/slide" Target="slides/slide5.xml" /><Relationship Id="rId7" Type="http://schemas.openxmlformats.org/officeDocument/2006/relationships/slide" Target="slides/slide6.xml" /><Relationship Id="rId8" Type="http://schemas.openxmlformats.org/officeDocument/2006/relationships/slide" Target="slides/slide7.xml" /><Relationship Id="rId9" Type="http://schemas.openxmlformats.org/officeDocument/2006/relationships/slide" Target="slides/slide8.xml" /></Relationship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.jpeg" /><Relationship Id="rId3" Type="http://schemas.openxmlformats.org/officeDocument/2006/relationships/image" Target="../media/image2.png" /><Relationship Id="rId4" Type="http://schemas.openxmlformats.org/officeDocument/2006/relationships/image" Target="../media/image3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52.jpeg" /><Relationship Id="rId11" Type="http://schemas.openxmlformats.org/officeDocument/2006/relationships/image" Target="../media/image53.jpeg" /><Relationship Id="rId12" Type="http://schemas.openxmlformats.org/officeDocument/2006/relationships/image" Target="../media/image54.jpeg" /><Relationship Id="rId13" Type="http://schemas.openxmlformats.org/officeDocument/2006/relationships/image" Target="../media/image55.jpeg" /><Relationship Id="rId2" Type="http://schemas.openxmlformats.org/officeDocument/2006/relationships/image" Target="../media/image46.jpeg" /><Relationship Id="rId3" Type="http://schemas.openxmlformats.org/officeDocument/2006/relationships/image" Target="../media/image47.png" /><Relationship Id="rId4" Type="http://schemas.openxmlformats.org/officeDocument/2006/relationships/image" Target="../media/image3.png" /><Relationship Id="rId5" Type="http://schemas.openxmlformats.org/officeDocument/2006/relationships/image" Target="../media/image6.png" /><Relationship Id="rId6" Type="http://schemas.openxmlformats.org/officeDocument/2006/relationships/image" Target="../media/image48.jpeg" /><Relationship Id="rId7" Type="http://schemas.openxmlformats.org/officeDocument/2006/relationships/image" Target="../media/image49.jpeg" /><Relationship Id="rId8" Type="http://schemas.openxmlformats.org/officeDocument/2006/relationships/image" Target="../media/image50.jpeg" /><Relationship Id="rId9" Type="http://schemas.openxmlformats.org/officeDocument/2006/relationships/image" Target="../media/image51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56.jpe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62.png" /><Relationship Id="rId11" Type="http://schemas.openxmlformats.org/officeDocument/2006/relationships/image" Target="../media/image63.svg" /><Relationship Id="rId12" Type="http://schemas.openxmlformats.org/officeDocument/2006/relationships/image" Target="../media/image64.jpeg" /><Relationship Id="rId13" Type="http://schemas.openxmlformats.org/officeDocument/2006/relationships/image" Target="../media/image65.jpeg" /><Relationship Id="rId14" Type="http://schemas.openxmlformats.org/officeDocument/2006/relationships/image" Target="../media/image66.jpeg" /><Relationship Id="rId15" Type="http://schemas.openxmlformats.org/officeDocument/2006/relationships/image" Target="../media/image67.jpeg" /><Relationship Id="rId16" Type="http://schemas.openxmlformats.org/officeDocument/2006/relationships/image" Target="../media/image68.jpeg" /><Relationship Id="rId17" Type="http://schemas.openxmlformats.org/officeDocument/2006/relationships/image" Target="../media/image69.jpeg" /><Relationship Id="rId18" Type="http://schemas.openxmlformats.org/officeDocument/2006/relationships/image" Target="../media/image70.jpeg" /><Relationship Id="rId2" Type="http://schemas.openxmlformats.org/officeDocument/2006/relationships/image" Target="../media/image17.png" /><Relationship Id="rId3" Type="http://schemas.openxmlformats.org/officeDocument/2006/relationships/image" Target="../media/image57.svg" /><Relationship Id="rId4" Type="http://schemas.openxmlformats.org/officeDocument/2006/relationships/image" Target="../media/image3.png" /><Relationship Id="rId5" Type="http://schemas.openxmlformats.org/officeDocument/2006/relationships/image" Target="../media/image6.png" /><Relationship Id="rId6" Type="http://schemas.openxmlformats.org/officeDocument/2006/relationships/image" Target="../media/image58.png" /><Relationship Id="rId7" Type="http://schemas.openxmlformats.org/officeDocument/2006/relationships/image" Target="../media/image59.svg" /><Relationship Id="rId8" Type="http://schemas.openxmlformats.org/officeDocument/2006/relationships/image" Target="../media/image60.png" /><Relationship Id="rId9" Type="http://schemas.openxmlformats.org/officeDocument/2006/relationships/image" Target="../media/image61.sv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7.png" /><Relationship Id="rId3" Type="http://schemas.openxmlformats.org/officeDocument/2006/relationships/image" Target="../media/image71.svg" /><Relationship Id="rId4" Type="http://schemas.openxmlformats.org/officeDocument/2006/relationships/image" Target="../media/image3.png" /><Relationship Id="rId5" Type="http://schemas.openxmlformats.org/officeDocument/2006/relationships/image" Target="../media/image6.png" /><Relationship Id="rId6" Type="http://schemas.openxmlformats.org/officeDocument/2006/relationships/image" Target="../media/image72.png" /><Relationship Id="rId7" Type="http://schemas.openxmlformats.org/officeDocument/2006/relationships/image" Target="../media/image73.svg" /><Relationship Id="rId8" Type="http://schemas.openxmlformats.org/officeDocument/2006/relationships/image" Target="../media/image74.sv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.png" /><Relationship Id="rId2" Type="http://schemas.openxmlformats.org/officeDocument/2006/relationships/image" Target="../media/image75.jpeg" /><Relationship Id="rId3" Type="http://schemas.openxmlformats.org/officeDocument/2006/relationships/image" Target="../media/image6.png" /><Relationship Id="rId4" Type="http://schemas.openxmlformats.org/officeDocument/2006/relationships/image" Target="../media/image76.png" /><Relationship Id="rId5" Type="http://schemas.openxmlformats.org/officeDocument/2006/relationships/image" Target="../media/image77.svg" /><Relationship Id="rId6" Type="http://schemas.openxmlformats.org/officeDocument/2006/relationships/image" Target="../media/image78.png" /><Relationship Id="rId7" Type="http://schemas.openxmlformats.org/officeDocument/2006/relationships/image" Target="../media/image79.svg" /><Relationship Id="rId8" Type="http://schemas.openxmlformats.org/officeDocument/2006/relationships/image" Target="../media/image80.png" /><Relationship Id="rId9" Type="http://schemas.openxmlformats.org/officeDocument/2006/relationships/image" Target="../media/image81.sv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88.jpeg" /><Relationship Id="rId2" Type="http://schemas.openxmlformats.org/officeDocument/2006/relationships/image" Target="../media/image82.jpeg" /><Relationship Id="rId3" Type="http://schemas.openxmlformats.org/officeDocument/2006/relationships/image" Target="../media/image3.png" /><Relationship Id="rId4" Type="http://schemas.openxmlformats.org/officeDocument/2006/relationships/image" Target="../media/image6.png" /><Relationship Id="rId5" Type="http://schemas.openxmlformats.org/officeDocument/2006/relationships/image" Target="../media/image83.jpeg" /><Relationship Id="rId6" Type="http://schemas.openxmlformats.org/officeDocument/2006/relationships/image" Target="../media/image84.jpeg" /><Relationship Id="rId7" Type="http://schemas.openxmlformats.org/officeDocument/2006/relationships/image" Target="../media/image85.jpeg" /><Relationship Id="rId8" Type="http://schemas.openxmlformats.org/officeDocument/2006/relationships/image" Target="../media/image86.jpeg" /><Relationship Id="rId9" Type="http://schemas.openxmlformats.org/officeDocument/2006/relationships/image" Target="../media/image87.jpe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95.jpeg" /><Relationship Id="rId11" Type="http://schemas.openxmlformats.org/officeDocument/2006/relationships/image" Target="../media/image96.jpeg" /><Relationship Id="rId12" Type="http://schemas.openxmlformats.org/officeDocument/2006/relationships/image" Target="../media/image97.jpeg" /><Relationship Id="rId13" Type="http://schemas.openxmlformats.org/officeDocument/2006/relationships/image" Target="../media/image98.jpeg" /><Relationship Id="rId14" Type="http://schemas.openxmlformats.org/officeDocument/2006/relationships/image" Target="../media/image99.jpeg" /><Relationship Id="rId15" Type="http://schemas.openxmlformats.org/officeDocument/2006/relationships/image" Target="../media/image100.jpeg" /><Relationship Id="rId2" Type="http://schemas.openxmlformats.org/officeDocument/2006/relationships/image" Target="../media/image89.jpeg" /><Relationship Id="rId3" Type="http://schemas.openxmlformats.org/officeDocument/2006/relationships/image" Target="../media/image90.png" /><Relationship Id="rId4" Type="http://schemas.openxmlformats.org/officeDocument/2006/relationships/image" Target="../media/image3.png" /><Relationship Id="rId5" Type="http://schemas.openxmlformats.org/officeDocument/2006/relationships/image" Target="../media/image6.png" /><Relationship Id="rId6" Type="http://schemas.openxmlformats.org/officeDocument/2006/relationships/image" Target="../media/image91.jpeg" /><Relationship Id="rId7" Type="http://schemas.openxmlformats.org/officeDocument/2006/relationships/image" Target="../media/image92.jpeg" /><Relationship Id="rId8" Type="http://schemas.openxmlformats.org/officeDocument/2006/relationships/image" Target="../media/image93.jpeg" /><Relationship Id="rId9" Type="http://schemas.openxmlformats.org/officeDocument/2006/relationships/image" Target="../media/image94.jpe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07.jpeg" /><Relationship Id="rId11" Type="http://schemas.openxmlformats.org/officeDocument/2006/relationships/image" Target="../media/image108.jpeg" /><Relationship Id="rId2" Type="http://schemas.openxmlformats.org/officeDocument/2006/relationships/image" Target="../media/image101.jpeg" /><Relationship Id="rId3" Type="http://schemas.openxmlformats.org/officeDocument/2006/relationships/image" Target="../media/image3.png" /><Relationship Id="rId4" Type="http://schemas.openxmlformats.org/officeDocument/2006/relationships/image" Target="../media/image6.png" /><Relationship Id="rId5" Type="http://schemas.openxmlformats.org/officeDocument/2006/relationships/image" Target="../media/image102.jpeg" /><Relationship Id="rId6" Type="http://schemas.openxmlformats.org/officeDocument/2006/relationships/image" Target="../media/image103.jpeg" /><Relationship Id="rId7" Type="http://schemas.openxmlformats.org/officeDocument/2006/relationships/image" Target="../media/image104.jpeg" /><Relationship Id="rId8" Type="http://schemas.openxmlformats.org/officeDocument/2006/relationships/image" Target="../media/image105.jpeg" /><Relationship Id="rId9" Type="http://schemas.openxmlformats.org/officeDocument/2006/relationships/image" Target="../media/image106.jpe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09.jpeg" /><Relationship Id="rId3" Type="http://schemas.openxmlformats.org/officeDocument/2006/relationships/image" Target="../media/image110.png" /><Relationship Id="rId4" Type="http://schemas.openxmlformats.org/officeDocument/2006/relationships/image" Target="../media/image111.svg" /><Relationship Id="rId5" Type="http://schemas.openxmlformats.org/officeDocument/2006/relationships/image" Target="../media/image3.png" /><Relationship Id="rId6" Type="http://schemas.openxmlformats.org/officeDocument/2006/relationships/image" Target="../media/image6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16.jpeg" /><Relationship Id="rId11" Type="http://schemas.openxmlformats.org/officeDocument/2006/relationships/image" Target="../media/image117.jpeg" /><Relationship Id="rId2" Type="http://schemas.openxmlformats.org/officeDocument/2006/relationships/image" Target="../media/image109.jpeg" /><Relationship Id="rId3" Type="http://schemas.openxmlformats.org/officeDocument/2006/relationships/image" Target="../media/image110.png" /><Relationship Id="rId4" Type="http://schemas.openxmlformats.org/officeDocument/2006/relationships/image" Target="../media/image112.svg" /><Relationship Id="rId5" Type="http://schemas.openxmlformats.org/officeDocument/2006/relationships/image" Target="../media/image3.png" /><Relationship Id="rId6" Type="http://schemas.openxmlformats.org/officeDocument/2006/relationships/image" Target="../media/image6.png" /><Relationship Id="rId7" Type="http://schemas.openxmlformats.org/officeDocument/2006/relationships/image" Target="../media/image113.jpeg" /><Relationship Id="rId8" Type="http://schemas.openxmlformats.org/officeDocument/2006/relationships/image" Target="../media/image114.jpeg" /><Relationship Id="rId9" Type="http://schemas.openxmlformats.org/officeDocument/2006/relationships/image" Target="../media/image115.jpe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png" /><Relationship Id="rId3" Type="http://schemas.openxmlformats.org/officeDocument/2006/relationships/image" Target="../media/image5.svg" /><Relationship Id="rId4" Type="http://schemas.openxmlformats.org/officeDocument/2006/relationships/image" Target="../media/image6.png" /><Relationship Id="rId5" Type="http://schemas.openxmlformats.org/officeDocument/2006/relationships/image" Target="../media/image7.png" /><Relationship Id="rId6" Type="http://schemas.openxmlformats.org/officeDocument/2006/relationships/image" Target="../media/image8.svg" /><Relationship Id="rId7" Type="http://schemas.openxmlformats.org/officeDocument/2006/relationships/image" Target="../media/image3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2.jpeg" /><Relationship Id="rId11" Type="http://schemas.openxmlformats.org/officeDocument/2006/relationships/image" Target="../media/image123.jpeg" /><Relationship Id="rId12" Type="http://schemas.openxmlformats.org/officeDocument/2006/relationships/image" Target="../media/image124.jpeg" /><Relationship Id="rId2" Type="http://schemas.openxmlformats.org/officeDocument/2006/relationships/image" Target="../media/image10.png" /><Relationship Id="rId3" Type="http://schemas.openxmlformats.org/officeDocument/2006/relationships/image" Target="../media/image118.svg" /><Relationship Id="rId4" Type="http://schemas.openxmlformats.org/officeDocument/2006/relationships/image" Target="../media/image3.png" /><Relationship Id="rId5" Type="http://schemas.openxmlformats.org/officeDocument/2006/relationships/image" Target="../media/image6.png" /><Relationship Id="rId6" Type="http://schemas.openxmlformats.org/officeDocument/2006/relationships/image" Target="../media/image7.png" /><Relationship Id="rId7" Type="http://schemas.openxmlformats.org/officeDocument/2006/relationships/image" Target="../media/image119.svg" /><Relationship Id="rId8" Type="http://schemas.openxmlformats.org/officeDocument/2006/relationships/image" Target="../media/image120.jpeg" /><Relationship Id="rId9" Type="http://schemas.openxmlformats.org/officeDocument/2006/relationships/image" Target="../media/image121.jpe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4.png" /><Relationship Id="rId3" Type="http://schemas.openxmlformats.org/officeDocument/2006/relationships/image" Target="../media/image125.svg" /><Relationship Id="rId4" Type="http://schemas.openxmlformats.org/officeDocument/2006/relationships/image" Target="../media/image3.png" /><Relationship Id="rId5" Type="http://schemas.openxmlformats.org/officeDocument/2006/relationships/image" Target="../media/image6.png" /><Relationship Id="rId6" Type="http://schemas.openxmlformats.org/officeDocument/2006/relationships/image" Target="../media/image7.png" /><Relationship Id="rId7" Type="http://schemas.openxmlformats.org/officeDocument/2006/relationships/image" Target="../media/image126.sv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5.svg" /><Relationship Id="rId2" Type="http://schemas.openxmlformats.org/officeDocument/2006/relationships/image" Target="../media/image9.jpeg" /><Relationship Id="rId3" Type="http://schemas.openxmlformats.org/officeDocument/2006/relationships/image" Target="../media/image10.png" /><Relationship Id="rId4" Type="http://schemas.openxmlformats.org/officeDocument/2006/relationships/image" Target="../media/image11.svg" /><Relationship Id="rId5" Type="http://schemas.openxmlformats.org/officeDocument/2006/relationships/image" Target="../media/image12.png" /><Relationship Id="rId6" Type="http://schemas.openxmlformats.org/officeDocument/2006/relationships/image" Target="../media/image13.svg" /><Relationship Id="rId7" Type="http://schemas.openxmlformats.org/officeDocument/2006/relationships/image" Target="../media/image3.png" /><Relationship Id="rId8" Type="http://schemas.openxmlformats.org/officeDocument/2006/relationships/image" Target="../media/image6.png" /><Relationship Id="rId9" Type="http://schemas.openxmlformats.org/officeDocument/2006/relationships/image" Target="../media/image14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6.png" /><Relationship Id="rId3" Type="http://schemas.openxmlformats.org/officeDocument/2006/relationships/image" Target="../media/image17.png" /><Relationship Id="rId4" Type="http://schemas.openxmlformats.org/officeDocument/2006/relationships/image" Target="../media/image18.svg" /><Relationship Id="rId5" Type="http://schemas.openxmlformats.org/officeDocument/2006/relationships/image" Target="../media/image3.png" /><Relationship Id="rId6" Type="http://schemas.openxmlformats.org/officeDocument/2006/relationships/image" Target="../media/image6.png" /><Relationship Id="rId7" Type="http://schemas.openxmlformats.org/officeDocument/2006/relationships/image" Target="../media/image19.jpeg" /><Relationship Id="rId8" Type="http://schemas.openxmlformats.org/officeDocument/2006/relationships/image" Target="../media/image20.jpeg" /><Relationship Id="rId9" Type="http://schemas.openxmlformats.org/officeDocument/2006/relationships/image" Target="../media/image21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3.png" /><Relationship Id="rId3" Type="http://schemas.openxmlformats.org/officeDocument/2006/relationships/image" Target="../media/image6.png" /><Relationship Id="rId4" Type="http://schemas.openxmlformats.org/officeDocument/2006/relationships/image" Target="../media/image22.jpeg" /><Relationship Id="rId5" Type="http://schemas.openxmlformats.org/officeDocument/2006/relationships/image" Target="../media/image23.jpeg" /><Relationship Id="rId6" Type="http://schemas.openxmlformats.org/officeDocument/2006/relationships/image" Target="../media/image24.jpe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5.jpeg" /><Relationship Id="rId3" Type="http://schemas.openxmlformats.org/officeDocument/2006/relationships/image" Target="../media/image6.png" /><Relationship Id="rId4" Type="http://schemas.openxmlformats.org/officeDocument/2006/relationships/image" Target="../media/image10.png" /><Relationship Id="rId5" Type="http://schemas.openxmlformats.org/officeDocument/2006/relationships/image" Target="../media/image26.svg" /><Relationship Id="rId6" Type="http://schemas.openxmlformats.org/officeDocument/2006/relationships/image" Target="../media/image3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27.jpeg" /><Relationship Id="rId3" Type="http://schemas.openxmlformats.org/officeDocument/2006/relationships/image" Target="../media/image3.png" /><Relationship Id="rId4" Type="http://schemas.openxmlformats.org/officeDocument/2006/relationships/image" Target="../media/image6.pn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4.jpeg" /><Relationship Id="rId11" Type="http://schemas.openxmlformats.org/officeDocument/2006/relationships/image" Target="../media/image35.jpeg" /><Relationship Id="rId12" Type="http://schemas.openxmlformats.org/officeDocument/2006/relationships/image" Target="../media/image36.jpeg" /><Relationship Id="rId13" Type="http://schemas.openxmlformats.org/officeDocument/2006/relationships/image" Target="../media/image37.jpeg" /><Relationship Id="rId2" Type="http://schemas.openxmlformats.org/officeDocument/2006/relationships/image" Target="../media/image28.png" /><Relationship Id="rId3" Type="http://schemas.openxmlformats.org/officeDocument/2006/relationships/image" Target="../media/image3.png" /><Relationship Id="rId4" Type="http://schemas.openxmlformats.org/officeDocument/2006/relationships/image" Target="../media/image6.png" /><Relationship Id="rId5" Type="http://schemas.openxmlformats.org/officeDocument/2006/relationships/image" Target="../media/image29.jpeg" /><Relationship Id="rId6" Type="http://schemas.openxmlformats.org/officeDocument/2006/relationships/image" Target="../media/image30.jpeg" /><Relationship Id="rId7" Type="http://schemas.openxmlformats.org/officeDocument/2006/relationships/image" Target="../media/image31.jpeg" /><Relationship Id="rId8" Type="http://schemas.openxmlformats.org/officeDocument/2006/relationships/image" Target="../media/image32.jpeg" /><Relationship Id="rId9" Type="http://schemas.openxmlformats.org/officeDocument/2006/relationships/image" Target="../media/image33.jpe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4.jpeg" /><Relationship Id="rId11" Type="http://schemas.openxmlformats.org/officeDocument/2006/relationships/image" Target="../media/image45.jpeg" /><Relationship Id="rId2" Type="http://schemas.openxmlformats.org/officeDocument/2006/relationships/image" Target="../media/image38.jpeg" /><Relationship Id="rId3" Type="http://schemas.openxmlformats.org/officeDocument/2006/relationships/image" Target="../media/image3.png" /><Relationship Id="rId4" Type="http://schemas.openxmlformats.org/officeDocument/2006/relationships/image" Target="../media/image6.png" /><Relationship Id="rId5" Type="http://schemas.openxmlformats.org/officeDocument/2006/relationships/image" Target="../media/image39.jpeg" /><Relationship Id="rId6" Type="http://schemas.openxmlformats.org/officeDocument/2006/relationships/image" Target="../media/image40.jpeg" /><Relationship Id="rId7" Type="http://schemas.openxmlformats.org/officeDocument/2006/relationships/image" Target="../media/image41.jpeg" /><Relationship Id="rId8" Type="http://schemas.openxmlformats.org/officeDocument/2006/relationships/image" Target="../media/image42.jpeg" /><Relationship Id="rId9" Type="http://schemas.openxmlformats.org/officeDocument/2006/relationships/image" Target="../media/image43.jpe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 rot="-5400000">
            <a:off x="4000500" y="-4000500"/>
            <a:ext cx="10287000" cy="18288000"/>
          </a:xfrm>
          <a:custGeom>
            <a:rect l="l" t="t" r="r" b="b"/>
            <a:pathLst>
              <a:path w="10287000" h="18288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762868" y="1318756"/>
            <a:ext cx="6079450" cy="7769265"/>
          </a:xfrm>
          <a:custGeom>
            <a:rect l="l" t="t" r="r" b="b"/>
            <a:pathLst>
              <a:path w="6079450" h="7769265">
                <a:moveTo>
                  <a:pt x="0" y="0"/>
                </a:moveTo>
                <a:lnTo>
                  <a:pt x="6079450" y="0"/>
                </a:lnTo>
                <a:lnTo>
                  <a:pt x="6079450" y="7769266"/>
                </a:lnTo>
                <a:lnTo>
                  <a:pt x="0" y="77692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7345546" y="7988390"/>
            <a:ext cx="10416982" cy="1750661"/>
            <a:chExt cx="13889309" cy="2334215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3889309" cy="2334215"/>
              <a:chExt cx="4068885" cy="6838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068885" cy="683810"/>
              </a:xfrm>
              <a:custGeom>
                <a:rect l="l" t="t" r="r" b="b"/>
                <a:pathLst>
                  <a:path w="4068885" h="683810">
                    <a:moveTo>
                      <a:pt x="3865685" y="0"/>
                    </a:moveTo>
                    <a:cubicBezTo>
                      <a:pt x="3977910" y="0"/>
                      <a:pt x="4068885" y="153076"/>
                      <a:pt x="4068885" y="341905"/>
                    </a:cubicBezTo>
                    <a:cubicBezTo>
                      <a:pt x="4068885" y="530734"/>
                      <a:pt x="3977910" y="683810"/>
                      <a:pt x="3865685" y="683810"/>
                    </a:cubicBezTo>
                    <a:lnTo>
                      <a:pt x="203200" y="683810"/>
                    </a:lnTo>
                    <a:cubicBezTo>
                      <a:pt x="90976" y="683810"/>
                      <a:pt x="0" y="530734"/>
                      <a:pt x="0" y="341905"/>
                    </a:cubicBezTo>
                    <a:cubicBezTo>
                      <a:pt x="0" y="1530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76200"/>
                <a:ext cx="4068885" cy="7600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150"/>
                  </a:lnSpc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>
              <a:off x="0" y="-27483"/>
              <a:ext cx="13889309" cy="22558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328"/>
                </a:lnSpc>
              </a:pPr>
              <a:r>
                <a:rPr lang="en-US" sz="2218">
                  <a:solidFill>
                    <a:srgbClr val="000000"/>
                  </a:solidFill>
                  <a:latin typeface="Evolventa"/>
                </a:rPr>
                <a:t>Разработчик презентации: </a:t>
              </a:r>
            </a:p>
            <a:p>
              <a:pPr algn="ctr">
                <a:lnSpc>
                  <a:spcPts val="3328"/>
                </a:lnSpc>
              </a:pPr>
              <a:r>
                <a:rPr lang="en-US" sz="2218">
                  <a:solidFill>
                    <a:srgbClr val="000000"/>
                  </a:solidFill>
                  <a:latin typeface="Evolventa"/>
                </a:rPr>
                <a:t>учитель английского языка ОУ “Лицей №3 г.Липецка им. К.А. Москаленко” </a:t>
              </a:r>
            </a:p>
            <a:p>
              <a:pPr marL="0" lvl="0" indent="0" algn="ctr">
                <a:lnSpc>
                  <a:spcPts val="3328"/>
                </a:lnSpc>
                <a:spcBef>
                  <a:spcPct val="0"/>
                </a:spcBef>
              </a:pPr>
              <a:r>
                <a:rPr lang="en-US" sz="2218">
                  <a:solidFill>
                    <a:srgbClr val="000000"/>
                  </a:solidFill>
                  <a:latin typeface="Evolventa Bold Italics"/>
                </a:rPr>
                <a:t>Богомолова Валерия Сергеевна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10" name="TextBox 10"/>
          <p:cNvSpPr txBox="1"/>
          <p:nvPr/>
        </p:nvSpPr>
        <p:spPr>
          <a:xfrm>
            <a:off x="7436715" y="5973713"/>
            <a:ext cx="9228187" cy="579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799">
                <a:solidFill>
                  <a:srgbClr val="000000"/>
                </a:solidFill>
                <a:latin typeface="Evolventa"/>
              </a:rPr>
              <a:t>УМК: Spotlight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059648" y="3443600"/>
            <a:ext cx="10988778" cy="19373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3267">
                <a:solidFill>
                  <a:srgbClr val="000000"/>
                </a:solidFill>
                <a:latin typeface="Evolventa"/>
              </a:rPr>
              <a:t>ПРЕЗЕНТАЦИЯ К УРОКУ ПО УЧЕБНОМУ ПРЕДМЕТУ «АНГЛИЙСКИЙ ЯЗЫК» В 3-М КЛАССЕ НА ТЕМУ </a:t>
            </a:r>
          </a:p>
          <a:p>
            <a:pPr algn="ctr">
              <a:lnSpc>
                <a:spcPts val="3920"/>
              </a:lnSpc>
            </a:pPr>
            <a:r>
              <a:rPr lang="en-US" sz="3267">
                <a:solidFill>
                  <a:srgbClr val="000000"/>
                </a:solidFill>
                <a:latin typeface="Evolventa Bold"/>
              </a:rPr>
              <a:t>«МОЯ ШКОЛА (ШКОЛЬНЫЕ ПРИНАДЛЕЖНОСТИ)”</a:t>
            </a:r>
          </a:p>
          <a:p>
            <a:pPr marL="0" lvl="0" indent="0" algn="ctr">
              <a:lnSpc>
                <a:spcPts val="2831"/>
              </a:lnSpc>
              <a:spcBef>
                <a:spcPct val="0"/>
              </a:spcBef>
            </a:pPr>
            <a:endParaRPr lang="en-US" sz="3267">
              <a:solidFill>
                <a:srgbClr val="000000"/>
              </a:solidFill>
              <a:latin typeface="Evolventa Bold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172678" y="2311030"/>
            <a:ext cx="9246490" cy="6160474"/>
          </a:xfrm>
          <a:custGeom>
            <a:rect l="l" t="t" r="r" b="b"/>
            <a:pathLst>
              <a:path w="9246490" h="6160474">
                <a:moveTo>
                  <a:pt x="0" y="0"/>
                </a:moveTo>
                <a:lnTo>
                  <a:pt x="9246490" y="0"/>
                </a:lnTo>
                <a:lnTo>
                  <a:pt x="9246490" y="6160474"/>
                </a:lnTo>
                <a:lnTo>
                  <a:pt x="0" y="61604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 rot="655927">
            <a:off x="10844190" y="2187134"/>
            <a:ext cx="5283959" cy="2727844"/>
          </a:xfrm>
          <a:custGeom>
            <a:rect l="l" t="t" r="r" b="b"/>
            <a:pathLst>
              <a:path w="5283959" h="2727844">
                <a:moveTo>
                  <a:pt x="0" y="0"/>
                </a:moveTo>
                <a:lnTo>
                  <a:pt x="5283959" y="0"/>
                </a:lnTo>
                <a:lnTo>
                  <a:pt x="5283959" y="2727844"/>
                </a:lnTo>
                <a:lnTo>
                  <a:pt x="0" y="27278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rot="-573871" flipH="1">
            <a:off x="962354" y="3891511"/>
            <a:ext cx="3886259" cy="2017184"/>
          </a:xfrm>
          <a:custGeom>
            <a:rect l="l" t="t" r="r" b="b"/>
            <a:pathLst>
              <a:path w="3886259" h="2017184">
                <a:moveTo>
                  <a:pt x="3886259" y="0"/>
                </a:moveTo>
                <a:lnTo>
                  <a:pt x="0" y="0"/>
                </a:lnTo>
                <a:lnTo>
                  <a:pt x="0" y="2017185"/>
                </a:lnTo>
                <a:lnTo>
                  <a:pt x="3886259" y="2017185"/>
                </a:lnTo>
                <a:lnTo>
                  <a:pt x="3886259" y="0"/>
                </a:lnTo>
                <a:close/>
              </a:path>
            </a:pathLst>
          </a:custGeom>
          <a:blipFill>
            <a:blip r:embed="rId3"/>
            <a:stretch>
              <a:fillRect l="-271" r="-27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9454813" y="2822711"/>
            <a:ext cx="8062713" cy="1285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Evolventa"/>
              </a:rPr>
              <a:t>What’s you favourite 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Evolventa"/>
              </a:rPr>
              <a:t>subject?</a:t>
            </a:r>
          </a:p>
        </p:txBody>
      </p:sp>
      <p:sp>
        <p:nvSpPr>
          <p:cNvPr id="6" name="TextBox 6"/>
          <p:cNvSpPr txBox="1"/>
          <p:nvPr/>
        </p:nvSpPr>
        <p:spPr>
          <a:xfrm rot="-626491">
            <a:off x="-1139932" y="4116782"/>
            <a:ext cx="7749660" cy="1232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5"/>
              </a:lnSpc>
            </a:pPr>
            <a:r>
              <a:rPr lang="en-US" sz="3267">
                <a:solidFill>
                  <a:srgbClr val="000000"/>
                </a:solidFill>
                <a:latin typeface="Evolventa"/>
              </a:rPr>
              <a:t>English. </a:t>
            </a:r>
          </a:p>
          <a:p>
            <a:pPr algn="ctr">
              <a:lnSpc>
                <a:spcPts val="4575"/>
              </a:lnSpc>
            </a:pPr>
            <a:r>
              <a:rPr lang="en-US" sz="3267">
                <a:solidFill>
                  <a:srgbClr val="000000"/>
                </a:solidFill>
                <a:latin typeface="Evolventa"/>
              </a:rPr>
              <a:t>What about you?</a:t>
            </a:r>
          </a:p>
        </p:txBody>
      </p:sp>
      <p:sp>
        <p:nvSpPr>
          <p:cNvPr id="7" name="Freeform 7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Freeform 8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9" name="TextBox 9"/>
          <p:cNvSpPr txBox="1"/>
          <p:nvPr/>
        </p:nvSpPr>
        <p:spPr>
          <a:xfrm>
            <a:off x="691968" y="395585"/>
            <a:ext cx="15008262" cy="923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34"/>
              </a:lnSpc>
            </a:pPr>
            <a:r>
              <a:rPr lang="en-US" sz="2940">
                <a:solidFill>
                  <a:srgbClr val="000000"/>
                </a:solidFill>
                <a:latin typeface="Evolventa Bold"/>
              </a:rPr>
              <a:t>I’M GOING TO READ THE CONVERSATION ABOUT SCHOOL SUBJECTS. </a:t>
            </a:r>
          </a:p>
          <a:p>
            <a:pPr marL="0" lvl="0" indent="0" algn="just">
              <a:lnSpc>
                <a:spcPts val="3234"/>
              </a:lnSpc>
              <a:spcBef>
                <a:spcPct val="0"/>
              </a:spcBef>
            </a:pPr>
            <a:r>
              <a:rPr lang="en-US" sz="2940">
                <a:solidFill>
                  <a:srgbClr val="000000"/>
                </a:solidFill>
                <a:latin typeface="Evolventa Bold"/>
              </a:rPr>
              <a:t>LISTEN TO ME CAREFULLY</a:t>
            </a:r>
          </a:p>
        </p:txBody>
      </p:sp>
      <p:pic>
        <p:nvPicPr>
          <p:cNvPr id="11" name="Рисунок 10" descr="Изображение выглядит как текст, одежда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DA464A13-754C-733C-6AA5-F9D6303A0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одежда, Человеческое лицо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943FA7D6-CAF2-FFFC-51DF-8A8A6734FB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текст, одежда, Человеческое лицо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A0E523FE-89B6-8574-89D7-D0E0F9A24C3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текст, Человеческое лицо, одежд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0D5FBDF5-B001-DB48-96A8-D859D08590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текст, Человеческое лицо, одежд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BA7365A6-5B52-5DB3-CF34-30480B33C5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Человеческое лицо, текст, одежд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90620EF7-0C9D-23C6-484A-F85162ABF8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екст, Человеческое лицо, одежд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1DFD2A8B-4CF1-5C64-6355-1D3CC28711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екст, Человеческое лицо, одежда, девочка&#10;&#10;Автоматически созданное описание">
            <a:extLst>
              <a:ext uri="{FF2B5EF4-FFF2-40B4-BE49-F238E27FC236}">
                <a16:creationId xmlns:a16="http://schemas.microsoft.com/office/drawing/2014/main" id="{0FFB6417-A4B5-DD96-A955-C5F9B591F9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текст, Человеческое лицо, одежда, улыбка&#10;&#10;Автоматически созданное описание">
            <a:extLst>
              <a:ext uri="{FF2B5EF4-FFF2-40B4-BE49-F238E27FC236}">
                <a16:creationId xmlns:a16="http://schemas.microsoft.com/office/drawing/2014/main" id="{141F16A8-3657-B6FE-C7D7-DCCFB2A589E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0" y="-1333501"/>
            <a:ext cx="18804911" cy="12528772"/>
          </a:xfrm>
          <a:custGeom>
            <a:rect l="l" t="t" r="r" b="b"/>
            <a:pathLst>
              <a:path w="18804911" h="12528772">
                <a:moveTo>
                  <a:pt x="0" y="0"/>
                </a:moveTo>
                <a:lnTo>
                  <a:pt x="18804911" y="0"/>
                </a:lnTo>
                <a:lnTo>
                  <a:pt x="18804911" y="12528772"/>
                </a:lnTo>
                <a:lnTo>
                  <a:pt x="0" y="12528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 flipH="1">
            <a:off x="556124" y="5459150"/>
            <a:ext cx="5276151" cy="9379825"/>
          </a:xfrm>
          <a:custGeom>
            <a:rect l="l" t="t" r="r" b="b"/>
            <a:pathLst>
              <a:path w="5276151" h="9379825">
                <a:moveTo>
                  <a:pt x="5276151" y="0"/>
                </a:moveTo>
                <a:lnTo>
                  <a:pt x="0" y="0"/>
                </a:lnTo>
                <a:lnTo>
                  <a:pt x="0" y="9379825"/>
                </a:lnTo>
                <a:lnTo>
                  <a:pt x="5276151" y="9379825"/>
                </a:lnTo>
                <a:lnTo>
                  <a:pt x="52761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6279019" y="6684220"/>
            <a:ext cx="2209665" cy="3162312"/>
          </a:xfrm>
          <a:custGeom>
            <a:rect l="l" t="t" r="r" b="b"/>
            <a:pathLst>
              <a:path w="2209665" h="3162312">
                <a:moveTo>
                  <a:pt x="0" y="0"/>
                </a:moveTo>
                <a:lnTo>
                  <a:pt x="2209665" y="0"/>
                </a:lnTo>
                <a:lnTo>
                  <a:pt x="2209665" y="3162312"/>
                </a:lnTo>
                <a:lnTo>
                  <a:pt x="0" y="316231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0501863" y="6149636"/>
            <a:ext cx="2892915" cy="3846535"/>
          </a:xfrm>
          <a:custGeom>
            <a:rect l="l" t="t" r="r" b="b"/>
            <a:pathLst>
              <a:path w="2892915" h="3846535">
                <a:moveTo>
                  <a:pt x="0" y="0"/>
                </a:moveTo>
                <a:lnTo>
                  <a:pt x="2892914" y="0"/>
                </a:lnTo>
                <a:lnTo>
                  <a:pt x="2892914" y="3846535"/>
                </a:lnTo>
                <a:lnTo>
                  <a:pt x="0" y="3846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15021847" y="6084878"/>
            <a:ext cx="2133199" cy="3863907"/>
          </a:xfrm>
          <a:custGeom>
            <a:rect l="l" t="t" r="r" b="b"/>
            <a:pathLst>
              <a:path w="2133199" h="3863907">
                <a:moveTo>
                  <a:pt x="0" y="0"/>
                </a:moveTo>
                <a:lnTo>
                  <a:pt x="2133199" y="0"/>
                </a:lnTo>
                <a:lnTo>
                  <a:pt x="2133199" y="3863907"/>
                </a:lnTo>
                <a:lnTo>
                  <a:pt x="0" y="38639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2356510" y="486271"/>
            <a:ext cx="12706941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GRAMMAR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27391" y="7358696"/>
            <a:ext cx="2112922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618898" y="7394791"/>
            <a:ext cx="2775879" cy="1098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936"/>
              </a:lnSpc>
              <a:spcBef>
                <a:spcPct val="0"/>
              </a:spcBef>
            </a:pPr>
            <a:r>
              <a:rPr lang="en-US" sz="6306">
                <a:solidFill>
                  <a:srgbClr val="000000"/>
                </a:solidFill>
                <a:latin typeface="Evolventa Bold"/>
              </a:rPr>
              <a:t>IS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005324" y="7183660"/>
            <a:ext cx="2253975" cy="890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32"/>
              </a:lnSpc>
              <a:spcBef>
                <a:spcPct val="0"/>
              </a:spcBef>
            </a:pPr>
            <a:r>
              <a:rPr lang="en-US" sz="5120">
                <a:solidFill>
                  <a:srgbClr val="000000"/>
                </a:solidFill>
                <a:latin typeface="Evolventa Bold"/>
              </a:rPr>
              <a:t>ARE</a:t>
            </a:r>
          </a:p>
        </p:txBody>
      </p:sp>
      <p:pic>
        <p:nvPicPr>
          <p:cNvPr id="13" name="Рисунок 12" descr="Изображение выглядит как мороженое, молочные продукты, Рожок мороженого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01DCDF-F2AE-9006-E44E-94D8397757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мороженое, молочные продукты, Рожок мороженого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DF2EEDAC-567F-1DDE-1B1D-75FF20854B3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ороженое, молочные продукты, Рожок мороженого, замороженный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5CF3B5A0-A986-39DD-EC75-0407BA609DD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мороженое, молочные продукты, Рожок мороженого, замороженный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AA1A3383-F01E-B396-17FE-A5A67FA24A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ороженое, молочные продукты, Рожок мороженого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EC1DC4E3-F896-189A-C6F3-66E35A30D2A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мороженое, молочные продукты, Рожок мороженого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39FA1B96-45E5-ECC1-83E8-3994C4DE47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мороженое, молочные продукты, Рожок мороженого, десерт&#10;&#10;Автоматически созданное описание">
            <a:extLst>
              <a:ext uri="{FF2B5EF4-FFF2-40B4-BE49-F238E27FC236}">
                <a16:creationId xmlns:a16="http://schemas.microsoft.com/office/drawing/2014/main" id="{0EEA35CF-A351-8F28-B46A-04EF9BF243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 flipH="1">
            <a:off x="556124" y="5459150"/>
            <a:ext cx="5276151" cy="9379825"/>
          </a:xfrm>
          <a:custGeom>
            <a:rect l="l" t="t" r="r" b="b"/>
            <a:pathLst>
              <a:path w="5276151" h="9379825">
                <a:moveTo>
                  <a:pt x="5276151" y="0"/>
                </a:moveTo>
                <a:lnTo>
                  <a:pt x="0" y="0"/>
                </a:lnTo>
                <a:lnTo>
                  <a:pt x="0" y="9379825"/>
                </a:lnTo>
                <a:lnTo>
                  <a:pt x="5276151" y="9379825"/>
                </a:lnTo>
                <a:lnTo>
                  <a:pt x="5276151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2356510" y="486271"/>
            <a:ext cx="12706941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GRAMMAR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6632721" y="1862954"/>
            <a:ext cx="5022558" cy="7871221"/>
            <a:chExt cx="6696744" cy="104949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96744" cy="7298903"/>
            </a:xfrm>
            <a:custGeom>
              <a:rect l="l" t="t" r="r" b="b"/>
              <a:pathLst>
                <a:path w="6696744" h="7298903">
                  <a:moveTo>
                    <a:pt x="0" y="0"/>
                  </a:moveTo>
                  <a:lnTo>
                    <a:pt x="6696744" y="0"/>
                  </a:lnTo>
                  <a:lnTo>
                    <a:pt x="6696744" y="7298903"/>
                  </a:lnTo>
                  <a:lnTo>
                    <a:pt x="0" y="72989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7578856"/>
              <a:ext cx="6696744" cy="2916105"/>
            </a:xfrm>
            <a:custGeom>
              <a:rect l="l" t="t" r="r" b="b"/>
              <a:pathLst>
                <a:path w="6696744" h="2916105">
                  <a:moveTo>
                    <a:pt x="0" y="0"/>
                  </a:moveTo>
                  <a:lnTo>
                    <a:pt x="6696744" y="0"/>
                  </a:lnTo>
                  <a:lnTo>
                    <a:pt x="6696744" y="2916106"/>
                  </a:lnTo>
                  <a:lnTo>
                    <a:pt x="0" y="29161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b="-150296"/>
              </a:stretch>
            </a:blipFill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632721" y="1722230"/>
            <a:ext cx="2511279" cy="11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Evolventa Bold"/>
              </a:rPr>
              <a:t>I </a:t>
            </a:r>
            <a:r>
              <a:rPr lang="en-US" sz="6666">
                <a:solidFill>
                  <a:srgbClr val="FF3131"/>
                </a:solidFill>
                <a:latin typeface="Evolventa Bold"/>
              </a:rPr>
              <a:t>AM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144000" y="1720079"/>
            <a:ext cx="2511279" cy="11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Evolventa Bold"/>
              </a:rPr>
              <a:t>I</a:t>
            </a:r>
            <a:r>
              <a:rPr lang="en-US" sz="6666">
                <a:solidFill>
                  <a:srgbClr val="FF3131"/>
                </a:solidFill>
                <a:latin typeface="Evolventa Bold"/>
              </a:rPr>
              <a:t>’M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632721" y="2883462"/>
            <a:ext cx="2511279" cy="11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Evolventa Bold"/>
              </a:rPr>
              <a:t>HE </a:t>
            </a:r>
            <a:r>
              <a:rPr lang="en-US" sz="6666">
                <a:solidFill>
                  <a:srgbClr val="FF3131"/>
                </a:solidFill>
                <a:latin typeface="Evolventa Bold"/>
              </a:rPr>
              <a:t>IS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44000" y="2883462"/>
            <a:ext cx="2511279" cy="11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Evolventa Bold"/>
              </a:rPr>
              <a:t>HE</a:t>
            </a:r>
            <a:r>
              <a:rPr lang="en-US" sz="6666">
                <a:solidFill>
                  <a:srgbClr val="FF3131"/>
                </a:solidFill>
                <a:latin typeface="Evolventa Bold"/>
              </a:rPr>
              <a:t>’S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632721" y="4044457"/>
            <a:ext cx="2511279" cy="11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Evolventa Bold"/>
              </a:rPr>
              <a:t>SHE </a:t>
            </a:r>
            <a:r>
              <a:rPr lang="en-US" sz="6666">
                <a:solidFill>
                  <a:srgbClr val="FF3131"/>
                </a:solidFill>
                <a:latin typeface="Evolventa Bold"/>
              </a:rPr>
              <a:t>IS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144000" y="4044457"/>
            <a:ext cx="2511279" cy="11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Evolventa Bold"/>
              </a:rPr>
              <a:t>SHE</a:t>
            </a:r>
            <a:r>
              <a:rPr lang="en-US" sz="6666">
                <a:solidFill>
                  <a:srgbClr val="FF3131"/>
                </a:solidFill>
                <a:latin typeface="Evolventa Bold"/>
              </a:rPr>
              <a:t>’S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632721" y="5151393"/>
            <a:ext cx="2511279" cy="11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Evolventa Bold"/>
              </a:rPr>
              <a:t>IT </a:t>
            </a:r>
            <a:r>
              <a:rPr lang="en-US" sz="6666">
                <a:solidFill>
                  <a:srgbClr val="FF3131"/>
                </a:solidFill>
                <a:latin typeface="Evolventa Bold"/>
              </a:rPr>
              <a:t>IS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144000" y="5151393"/>
            <a:ext cx="2511279" cy="115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33"/>
              </a:lnSpc>
              <a:spcBef>
                <a:spcPct val="0"/>
              </a:spcBef>
            </a:pPr>
            <a:r>
              <a:rPr lang="en-US" sz="6666">
                <a:solidFill>
                  <a:srgbClr val="000000"/>
                </a:solidFill>
                <a:latin typeface="Evolventa Bold"/>
              </a:rPr>
              <a:t>IT</a:t>
            </a:r>
            <a:r>
              <a:rPr lang="en-US" sz="6666">
                <a:solidFill>
                  <a:srgbClr val="FF3131"/>
                </a:solidFill>
                <a:latin typeface="Evolventa Bold"/>
              </a:rPr>
              <a:t>’S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632721" y="6350487"/>
            <a:ext cx="2511279" cy="78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3"/>
              </a:lnSpc>
              <a:spcBef>
                <a:spcPct val="0"/>
              </a:spcBef>
            </a:pPr>
            <a:r>
              <a:rPr lang="en-US" sz="4466">
                <a:solidFill>
                  <a:srgbClr val="000000"/>
                </a:solidFill>
                <a:latin typeface="Evolventa Bold"/>
              </a:rPr>
              <a:t>YOU </a:t>
            </a:r>
            <a:r>
              <a:rPr lang="en-US" sz="4466">
                <a:solidFill>
                  <a:srgbClr val="FF3131"/>
                </a:solidFill>
                <a:latin typeface="Evolventa Bold"/>
              </a:rPr>
              <a:t>ARE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144000" y="6350487"/>
            <a:ext cx="2511279" cy="78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3"/>
              </a:lnSpc>
              <a:spcBef>
                <a:spcPct val="0"/>
              </a:spcBef>
            </a:pPr>
            <a:r>
              <a:rPr lang="en-US" sz="4466">
                <a:solidFill>
                  <a:srgbClr val="000000"/>
                </a:solidFill>
                <a:latin typeface="Evolventa Bold"/>
              </a:rPr>
              <a:t>YOU</a:t>
            </a:r>
            <a:r>
              <a:rPr lang="en-US" sz="4466">
                <a:solidFill>
                  <a:srgbClr val="FF3131"/>
                </a:solidFill>
                <a:latin typeface="Evolventa Bold"/>
              </a:rPr>
              <a:t>’RE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632721" y="7569268"/>
            <a:ext cx="2511279" cy="78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3"/>
              </a:lnSpc>
              <a:spcBef>
                <a:spcPct val="0"/>
              </a:spcBef>
            </a:pPr>
            <a:r>
              <a:rPr lang="en-US" sz="4466">
                <a:solidFill>
                  <a:srgbClr val="000000"/>
                </a:solidFill>
                <a:latin typeface="Evolventa Bold"/>
              </a:rPr>
              <a:t>WE </a:t>
            </a:r>
            <a:r>
              <a:rPr lang="en-US" sz="4466">
                <a:solidFill>
                  <a:srgbClr val="FF3131"/>
                </a:solidFill>
                <a:latin typeface="Evolventa Bold"/>
              </a:rPr>
              <a:t>ARE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144000" y="7569268"/>
            <a:ext cx="2511279" cy="78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3"/>
              </a:lnSpc>
              <a:spcBef>
                <a:spcPct val="0"/>
              </a:spcBef>
            </a:pPr>
            <a:r>
              <a:rPr lang="en-US" sz="4466">
                <a:solidFill>
                  <a:srgbClr val="000000"/>
                </a:solidFill>
                <a:latin typeface="Evolventa Bold"/>
              </a:rPr>
              <a:t>WE</a:t>
            </a:r>
            <a:r>
              <a:rPr lang="en-US" sz="4466">
                <a:solidFill>
                  <a:srgbClr val="FF3131"/>
                </a:solidFill>
                <a:latin typeface="Evolventa Bold"/>
              </a:rPr>
              <a:t>’RE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632721" y="8716684"/>
            <a:ext cx="2511279" cy="78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3"/>
              </a:lnSpc>
              <a:spcBef>
                <a:spcPct val="0"/>
              </a:spcBef>
            </a:pPr>
            <a:r>
              <a:rPr lang="en-US" sz="4466">
                <a:solidFill>
                  <a:srgbClr val="000000"/>
                </a:solidFill>
                <a:latin typeface="Evolventa Bold"/>
              </a:rPr>
              <a:t>THEY </a:t>
            </a:r>
            <a:r>
              <a:rPr lang="en-US" sz="4466">
                <a:solidFill>
                  <a:srgbClr val="FF3131"/>
                </a:solidFill>
                <a:latin typeface="Evolventa Bold"/>
              </a:rPr>
              <a:t>ARE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9144000" y="8716684"/>
            <a:ext cx="2511279" cy="780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13"/>
              </a:lnSpc>
              <a:spcBef>
                <a:spcPct val="0"/>
              </a:spcBef>
            </a:pPr>
            <a:r>
              <a:rPr lang="en-US" sz="4466">
                <a:solidFill>
                  <a:srgbClr val="000000"/>
                </a:solidFill>
                <a:latin typeface="Evolventa Bold"/>
              </a:rPr>
              <a:t>THEY</a:t>
            </a:r>
            <a:r>
              <a:rPr lang="en-US" sz="4466">
                <a:solidFill>
                  <a:srgbClr val="FF3131"/>
                </a:solidFill>
                <a:latin typeface="Evolventa Bold"/>
              </a:rPr>
              <a:t>’RE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 rot="701394">
            <a:off x="9456895" y="1416275"/>
            <a:ext cx="7474348" cy="8970706"/>
          </a:xfrm>
          <a:custGeom>
            <a:rect l="l" t="t" r="r" b="b"/>
            <a:pathLst>
              <a:path w="7474348" h="8970706">
                <a:moveTo>
                  <a:pt x="0" y="0"/>
                </a:moveTo>
                <a:lnTo>
                  <a:pt x="7474348" y="0"/>
                </a:lnTo>
                <a:lnTo>
                  <a:pt x="7474348" y="8970707"/>
                </a:lnTo>
                <a:lnTo>
                  <a:pt x="0" y="8970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33" b="-44168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6322345" y="3317166"/>
            <a:ext cx="4104513" cy="4114800"/>
          </a:xfrm>
          <a:custGeom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6667165" y="4887034"/>
            <a:ext cx="4114800" cy="4114800"/>
          </a:xfrm>
          <a:custGeom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 rot="2015977">
            <a:off x="2232117" y="6242605"/>
            <a:ext cx="3749612" cy="4114800"/>
          </a:xfrm>
          <a:custGeom>
            <a:rect l="l" t="t" r="r" b="b"/>
            <a:pathLst>
              <a:path w="3749612" h="4114800">
                <a:moveTo>
                  <a:pt x="0" y="0"/>
                </a:moveTo>
                <a:lnTo>
                  <a:pt x="3749612" y="0"/>
                </a:lnTo>
                <a:lnTo>
                  <a:pt x="3749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TextBox 7"/>
          <p:cNvSpPr txBox="1"/>
          <p:nvPr/>
        </p:nvSpPr>
        <p:spPr>
          <a:xfrm>
            <a:off x="-484345" y="395107"/>
            <a:ext cx="12706941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CUT OUT AND PASTE. COMPLETE.</a:t>
            </a:r>
          </a:p>
        </p:txBody>
      </p:sp>
      <p:sp>
        <p:nvSpPr>
          <p:cNvPr id="8" name="Freeform 8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28700" y="1907981"/>
            <a:ext cx="14349881" cy="7925272"/>
          </a:xfrm>
          <a:custGeom>
            <a:rect l="l" t="t" r="r" b="b"/>
            <a:pathLst>
              <a:path w="14349880" h="7925272">
                <a:moveTo>
                  <a:pt x="0" y="0"/>
                </a:moveTo>
                <a:lnTo>
                  <a:pt x="14349880" y="0"/>
                </a:lnTo>
                <a:lnTo>
                  <a:pt x="14349880" y="7925271"/>
                </a:lnTo>
                <a:lnTo>
                  <a:pt x="0" y="792527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15" r="-2749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-484345" y="395107"/>
            <a:ext cx="16252992" cy="810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16"/>
              </a:lnSpc>
              <a:spcBef>
                <a:spcPct val="0"/>
              </a:spcBef>
            </a:pPr>
            <a:r>
              <a:rPr lang="en-US" sz="4651">
                <a:solidFill>
                  <a:srgbClr val="000000"/>
                </a:solidFill>
                <a:latin typeface="Evolventa Bold"/>
              </a:rPr>
              <a:t>LET’S DO THE EXERCISE 4. READ THE EXAMPLES, PLEASE</a:t>
            </a:r>
          </a:p>
        </p:txBody>
      </p:sp>
      <p:pic>
        <p:nvPicPr>
          <p:cNvPr id="7" name="Рисунок 6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DA4EEA7-84C9-9A01-402C-7FBFDFB1AD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366C9BF-397E-7D29-F112-F7AC350BC1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2B41EBA-CD30-EE6D-9ACB-4E9E082E35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FF1156-6DF2-AF8A-0CDD-2C5C27A42C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C90C358-752E-ADA8-2943-C24F694C62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34A8427-C1EC-A6E1-E7B3-A83F1F756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6805308" y="1919354"/>
            <a:ext cx="10079157" cy="7741048"/>
          </a:xfrm>
          <a:custGeom>
            <a:rect l="l" t="t" r="r" b="b"/>
            <a:pathLst>
              <a:path w="10079157" h="7741048">
                <a:moveTo>
                  <a:pt x="0" y="0"/>
                </a:moveTo>
                <a:lnTo>
                  <a:pt x="10079157" y="0"/>
                </a:lnTo>
                <a:lnTo>
                  <a:pt x="10079157" y="7741047"/>
                </a:lnTo>
                <a:lnTo>
                  <a:pt x="0" y="77410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7199" r="-43943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157825" y="1675078"/>
            <a:ext cx="4804029" cy="8229600"/>
          </a:xfrm>
          <a:custGeom>
            <a:rect l="l" t="t" r="r" b="b"/>
            <a:pathLst>
              <a:path w="4804029" h="8229600">
                <a:moveTo>
                  <a:pt x="0" y="0"/>
                </a:moveTo>
                <a:lnTo>
                  <a:pt x="4804029" y="0"/>
                </a:lnTo>
                <a:lnTo>
                  <a:pt x="480402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-484345" y="395107"/>
            <a:ext cx="14936223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WRITE THE SHORT FORMS AS IN THE EXAMPLE</a:t>
            </a:r>
          </a:p>
        </p:txBody>
      </p:sp>
      <p:pic>
        <p:nvPicPr>
          <p:cNvPr id="8" name="Рисунок 7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8213153-74F9-E81E-BB47-C27A16205B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3ED0EE6-A14D-56DE-980D-902BF5B65C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3B3C1CA-D9EA-6C50-8C0F-B3BC4C11B7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7B0D062-24EB-8096-4C08-449A86024D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4416CC5-7326-FEB4-54F8-13475817CF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BCBAF68-4C9C-2F4A-E178-045939742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текст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BB428AB-1205-0174-9477-56C38552CF1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6ECA6430-259C-03FF-97D0-1251D68B3C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текст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B826066-B738-24A5-0357-B560F80EC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текст, мультфильм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5D647B8A-4635-6C7C-CF5E-C2F8241EC7B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887039" y="1955923"/>
            <a:ext cx="14513923" cy="7784740"/>
          </a:xfrm>
          <a:custGeom>
            <a:rect l="l" t="t" r="r" b="b"/>
            <a:pathLst>
              <a:path w="14513923" h="7784740">
                <a:moveTo>
                  <a:pt x="0" y="0"/>
                </a:moveTo>
                <a:lnTo>
                  <a:pt x="14513922" y="0"/>
                </a:lnTo>
                <a:lnTo>
                  <a:pt x="14513922" y="7784740"/>
                </a:lnTo>
                <a:lnTo>
                  <a:pt x="0" y="77847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87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-484345" y="395107"/>
            <a:ext cx="14109926" cy="812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33"/>
              </a:lnSpc>
              <a:spcBef>
                <a:spcPct val="0"/>
              </a:spcBef>
            </a:pPr>
            <a:r>
              <a:rPr lang="en-US" sz="4666">
                <a:solidFill>
                  <a:srgbClr val="000000"/>
                </a:solidFill>
                <a:latin typeface="Evolventa Bold"/>
              </a:rPr>
              <a:t>WORKBOOK P. 8. LOOK, READ AND WRITE</a:t>
            </a:r>
          </a:p>
        </p:txBody>
      </p:sp>
      <p:pic>
        <p:nvPicPr>
          <p:cNvPr id="7" name="Рисунок 6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844F70C-2733-3BF7-F650-FCF56258E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299FDFF6-EC29-45D4-14D6-AA6BA78FF1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41895CD7-017A-561D-C130-644A090546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E41B2424-4457-1EEB-BE0E-44DBD11517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83ED9503-2B22-8604-5CB2-B8E9F629C3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F99D2BEC-4D34-3E21-A6D7-843957ABE4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CA55C475-76B2-3135-1CFD-29DFCA75AE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28700" y="1457967"/>
            <a:ext cx="8115300" cy="8654649"/>
          </a:xfrm>
          <a:custGeom>
            <a:rect l="l" t="t" r="r" b="b"/>
            <a:pathLst>
              <a:path w="8115300" h="8654649">
                <a:moveTo>
                  <a:pt x="0" y="0"/>
                </a:moveTo>
                <a:lnTo>
                  <a:pt x="8115300" y="0"/>
                </a:lnTo>
                <a:lnTo>
                  <a:pt x="8115300" y="8654648"/>
                </a:lnTo>
                <a:lnTo>
                  <a:pt x="0" y="8654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670" t="-15320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0739819" y="2494255"/>
            <a:ext cx="4897541" cy="14144523"/>
          </a:xfrm>
          <a:custGeom>
            <a:rect l="l" t="t" r="r" b="b"/>
            <a:pathLst>
              <a:path w="4897541" h="14144522">
                <a:moveTo>
                  <a:pt x="0" y="0"/>
                </a:moveTo>
                <a:lnTo>
                  <a:pt x="4897541" y="0"/>
                </a:lnTo>
                <a:lnTo>
                  <a:pt x="4897541" y="14144522"/>
                </a:lnTo>
                <a:lnTo>
                  <a:pt x="0" y="1414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-484345" y="395107"/>
            <a:ext cx="11224164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WRITE THE SHORT FORM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28700" y="1457967"/>
            <a:ext cx="8115300" cy="8654649"/>
          </a:xfrm>
          <a:custGeom>
            <a:rect l="l" t="t" r="r" b="b"/>
            <a:pathLst>
              <a:path w="8115300" h="8654649">
                <a:moveTo>
                  <a:pt x="0" y="0"/>
                </a:moveTo>
                <a:lnTo>
                  <a:pt x="8115300" y="0"/>
                </a:lnTo>
                <a:lnTo>
                  <a:pt x="8115300" y="8654648"/>
                </a:lnTo>
                <a:lnTo>
                  <a:pt x="0" y="8654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6670" t="-15320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0739819" y="2494255"/>
            <a:ext cx="4897541" cy="14144523"/>
          </a:xfrm>
          <a:custGeom>
            <a:rect l="l" t="t" r="r" b="b"/>
            <a:pathLst>
              <a:path w="4897541" h="14144522">
                <a:moveTo>
                  <a:pt x="0" y="0"/>
                </a:moveTo>
                <a:lnTo>
                  <a:pt x="4897541" y="0"/>
                </a:lnTo>
                <a:lnTo>
                  <a:pt x="4897541" y="14144522"/>
                </a:lnTo>
                <a:lnTo>
                  <a:pt x="0" y="141445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-484345" y="395107"/>
            <a:ext cx="8248378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LET’S CHECK</a:t>
            </a:r>
          </a:p>
        </p:txBody>
      </p:sp>
      <p:pic>
        <p:nvPicPr>
          <p:cNvPr id="8" name="Рисунок 7" descr="Изображение выглядит как текст, Человеческое лицо, снимок экран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15435C62-BDDC-2D2F-2DDF-8EE2A116D7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Человеческое лицо, снимок экран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B16EB14-205F-4082-1C38-AA01FD88C1A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текст, Человеческое лицо, снимок экран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181E1B8F-A1E0-EFBA-7009-F789313435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текст, Человеческое лицо, снимок экран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31863C8-94FC-D21F-18E7-3C95C019B1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Человеческое лицо, снимок экрана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03355C07-E455-827C-DF23-1A57ED16907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3122282" y="1724857"/>
            <a:ext cx="3511154" cy="8094880"/>
          </a:xfrm>
          <a:custGeom>
            <a:rect l="l" t="t" r="r" b="b"/>
            <a:pathLst>
              <a:path w="3511154" h="8094880">
                <a:moveTo>
                  <a:pt x="0" y="0"/>
                </a:moveTo>
                <a:lnTo>
                  <a:pt x="3511154" y="0"/>
                </a:lnTo>
                <a:lnTo>
                  <a:pt x="3511154" y="8094880"/>
                </a:lnTo>
                <a:lnTo>
                  <a:pt x="0" y="80948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grpSp>
        <p:nvGrpSpPr>
          <p:cNvPr id="4" name="Group 4"/>
          <p:cNvGrpSpPr/>
          <p:nvPr/>
        </p:nvGrpSpPr>
        <p:grpSpPr>
          <a:xfrm>
            <a:off x="7087184" y="-240894"/>
            <a:ext cx="8062713" cy="5384394"/>
            <a:chExt cx="10750284" cy="717919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0750284" cy="7179191"/>
            </a:xfrm>
            <a:custGeom>
              <a:rect l="l" t="t" r="r" b="b"/>
              <a:pathLst>
                <a:path w="10750284" h="7179191">
                  <a:moveTo>
                    <a:pt x="0" y="0"/>
                  </a:moveTo>
                  <a:lnTo>
                    <a:pt x="10750284" y="0"/>
                  </a:lnTo>
                  <a:lnTo>
                    <a:pt x="10750284" y="7179191"/>
                  </a:lnTo>
                  <a:lnTo>
                    <a:pt x="0" y="7179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381366" y="2360672"/>
              <a:ext cx="7884699" cy="26555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79"/>
                </a:lnSpc>
              </a:pPr>
              <a:r>
                <a:rPr lang="en-US" sz="4602">
                  <a:solidFill>
                    <a:srgbClr val="000000"/>
                  </a:solidFill>
                  <a:latin typeface="Evolventa Bold"/>
                </a:rPr>
                <a:t>Hello, students!</a:t>
              </a:r>
            </a:p>
            <a:p>
              <a:pPr algn="ctr">
                <a:lnSpc>
                  <a:spcPts val="4879"/>
                </a:lnSpc>
              </a:pPr>
              <a:r>
                <a:rPr lang="en-US" sz="4602">
                  <a:solidFill>
                    <a:srgbClr val="000000"/>
                  </a:solidFill>
                  <a:latin typeface="Evolventa Bold"/>
                </a:rPr>
                <a:t>How are you?</a:t>
              </a:r>
            </a:p>
            <a:p>
              <a:pPr algn="ctr">
                <a:lnSpc>
                  <a:spcPts val="4879"/>
                </a:lnSpc>
              </a:pPr>
              <a:r>
                <a:rPr lang="en-US" sz="4602">
                  <a:solidFill>
                    <a:srgbClr val="000000"/>
                  </a:solidFill>
                  <a:latin typeface="Evolventa Bold"/>
                </a:rPr>
                <a:t>Who’s absent today?</a:t>
              </a:r>
            </a:p>
          </p:txBody>
        </p:sp>
      </p:grpSp>
      <p:sp>
        <p:nvSpPr>
          <p:cNvPr id="7" name="Freeform 7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28700" y="2760529"/>
            <a:ext cx="6312649" cy="11627290"/>
          </a:xfrm>
          <a:custGeom>
            <a:rect l="l" t="t" r="r" b="b"/>
            <a:pathLst>
              <a:path w="6312649" h="11627290">
                <a:moveTo>
                  <a:pt x="0" y="0"/>
                </a:moveTo>
                <a:lnTo>
                  <a:pt x="6312649" y="0"/>
                </a:lnTo>
                <a:lnTo>
                  <a:pt x="6312649" y="11627290"/>
                </a:lnTo>
                <a:lnTo>
                  <a:pt x="0" y="116272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490022" y="289214"/>
            <a:ext cx="7307955" cy="4320603"/>
          </a:xfrm>
          <a:custGeom>
            <a:rect l="l" t="t" r="r" b="b"/>
            <a:pathLst>
              <a:path w="7307955" h="4320603">
                <a:moveTo>
                  <a:pt x="0" y="0"/>
                </a:moveTo>
                <a:lnTo>
                  <a:pt x="7307956" y="0"/>
                </a:lnTo>
                <a:lnTo>
                  <a:pt x="7307956" y="4320602"/>
                </a:lnTo>
                <a:lnTo>
                  <a:pt x="0" y="4320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2955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6360786" y="1577869"/>
            <a:ext cx="5811704" cy="136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523">
                <a:solidFill>
                  <a:srgbClr val="000000"/>
                </a:solidFill>
                <a:latin typeface="Evolventa Bold"/>
              </a:rPr>
              <a:t>Let’s check what we’ve learnt today: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66638" y="4174314"/>
            <a:ext cx="6683220" cy="877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14"/>
              </a:lnSpc>
            </a:pPr>
            <a:r>
              <a:rPr lang="en-US" sz="5202">
                <a:solidFill>
                  <a:srgbClr val="FF3131"/>
                </a:solidFill>
                <a:latin typeface="Evolventa Bold"/>
              </a:rPr>
              <a:t>“I can” (я могу)</a:t>
            </a:r>
          </a:p>
        </p:txBody>
      </p:sp>
      <p:pic>
        <p:nvPicPr>
          <p:cNvPr id="9" name="Рисунок 8" descr="Изображение выглядит как Мультфильм, текст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9223C4C-797E-ACDE-D32A-A86D8E216C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графическая вставка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BE5F1D27-96CE-86B2-FE1A-EA55333733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графическая вставка, Мультфильм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601E96E1-442A-7E22-96CD-C81F32B7422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графическая вставка, одежд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DAB9BA1-D632-2605-48D3-0113E270EF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одежда, Мультфильм, Человеческое лицо&#10;&#10;Автоматически созданное описание">
            <a:extLst>
              <a:ext uri="{FF2B5EF4-FFF2-40B4-BE49-F238E27FC236}">
                <a16:creationId xmlns:a16="http://schemas.microsoft.com/office/drawing/2014/main" id="{41CBAD7D-01F5-2BDC-96CB-5913340C3C9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351607" y="2544932"/>
            <a:ext cx="6128322" cy="14128697"/>
          </a:xfrm>
          <a:custGeom>
            <a:rect l="l" t="t" r="r" b="b"/>
            <a:pathLst>
              <a:path w="6128322" h="14128697">
                <a:moveTo>
                  <a:pt x="0" y="0"/>
                </a:moveTo>
                <a:lnTo>
                  <a:pt x="6128323" y="0"/>
                </a:lnTo>
                <a:lnTo>
                  <a:pt x="6128323" y="14128697"/>
                </a:lnTo>
                <a:lnTo>
                  <a:pt x="0" y="1412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5490022" y="289214"/>
            <a:ext cx="7307955" cy="4320603"/>
          </a:xfrm>
          <a:custGeom>
            <a:rect l="l" t="t" r="r" b="b"/>
            <a:pathLst>
              <a:path w="7307955" h="4320603">
                <a:moveTo>
                  <a:pt x="0" y="0"/>
                </a:moveTo>
                <a:lnTo>
                  <a:pt x="7307956" y="0"/>
                </a:lnTo>
                <a:lnTo>
                  <a:pt x="7307956" y="4320602"/>
                </a:lnTo>
                <a:lnTo>
                  <a:pt x="0" y="432060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2955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TextBox 6"/>
          <p:cNvSpPr txBox="1"/>
          <p:nvPr/>
        </p:nvSpPr>
        <p:spPr>
          <a:xfrm>
            <a:off x="6360786" y="1577869"/>
            <a:ext cx="5811704" cy="13609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5"/>
              </a:lnSpc>
            </a:pPr>
            <a:r>
              <a:rPr lang="en-US" sz="4523">
                <a:solidFill>
                  <a:srgbClr val="000000"/>
                </a:solidFill>
                <a:latin typeface="Evolventa Bold"/>
              </a:rPr>
              <a:t>That’s all for now.</a:t>
            </a:r>
          </a:p>
          <a:p>
            <a:pPr algn="ctr">
              <a:lnSpc>
                <a:spcPts val="4795"/>
              </a:lnSpc>
            </a:pPr>
            <a:r>
              <a:rPr lang="en-US" sz="4523">
                <a:solidFill>
                  <a:srgbClr val="000000"/>
                </a:solidFill>
                <a:latin typeface="Evolventa Bold"/>
              </a:rPr>
              <a:t>Goodbye!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7578087" y="1627495"/>
            <a:ext cx="9262730" cy="5453757"/>
          </a:xfrm>
          <a:custGeom>
            <a:rect l="l" t="t" r="r" b="b"/>
            <a:pathLst>
              <a:path w="9262730" h="5453757">
                <a:moveTo>
                  <a:pt x="0" y="0"/>
                </a:moveTo>
                <a:lnTo>
                  <a:pt x="9262731" y="0"/>
                </a:lnTo>
                <a:lnTo>
                  <a:pt x="9262731" y="5453757"/>
                </a:lnTo>
                <a:lnTo>
                  <a:pt x="0" y="5453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028700" y="2760529"/>
            <a:ext cx="6312649" cy="11627290"/>
          </a:xfrm>
          <a:custGeom>
            <a:rect l="l" t="t" r="r" b="b"/>
            <a:pathLst>
              <a:path w="6312649" h="11627290">
                <a:moveTo>
                  <a:pt x="0" y="0"/>
                </a:moveTo>
                <a:lnTo>
                  <a:pt x="6312649" y="0"/>
                </a:lnTo>
                <a:lnTo>
                  <a:pt x="6312649" y="11627290"/>
                </a:lnTo>
                <a:lnTo>
                  <a:pt x="0" y="11627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 flipH="1" flipV="1">
            <a:off x="7436801" y="7473639"/>
            <a:ext cx="8345286" cy="2201069"/>
          </a:xfrm>
          <a:custGeom>
            <a:rect l="l" t="t" r="r" b="b"/>
            <a:pathLst>
              <a:path w="8345286" h="2201069">
                <a:moveTo>
                  <a:pt x="8345286" y="2201069"/>
                </a:moveTo>
                <a:lnTo>
                  <a:pt x="0" y="2201069"/>
                </a:lnTo>
                <a:lnTo>
                  <a:pt x="0" y="0"/>
                </a:lnTo>
                <a:lnTo>
                  <a:pt x="8345286" y="0"/>
                </a:lnTo>
                <a:lnTo>
                  <a:pt x="8345286" y="2201069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7" name="Freeform 7"/>
          <p:cNvSpPr/>
          <p:nvPr/>
        </p:nvSpPr>
        <p:spPr>
          <a:xfrm>
            <a:off x="6423050" y="7473639"/>
            <a:ext cx="7315200" cy="2033016"/>
          </a:xfrm>
          <a:custGeom>
            <a:rect l="l" t="t" r="r" b="b"/>
            <a:pathLst>
              <a:path w="7315200" h="2033016">
                <a:moveTo>
                  <a:pt x="0" y="0"/>
                </a:moveTo>
                <a:lnTo>
                  <a:pt x="7315200" y="0"/>
                </a:lnTo>
                <a:lnTo>
                  <a:pt x="7315200" y="2033016"/>
                </a:lnTo>
                <a:lnTo>
                  <a:pt x="0" y="20330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8" name="TextBox 8"/>
          <p:cNvSpPr txBox="1"/>
          <p:nvPr/>
        </p:nvSpPr>
        <p:spPr>
          <a:xfrm>
            <a:off x="7436801" y="7679136"/>
            <a:ext cx="6082147" cy="14315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3"/>
              </a:lnSpc>
            </a:pPr>
            <a:r>
              <a:rPr lang="en-US" sz="3788">
                <a:solidFill>
                  <a:srgbClr val="000000"/>
                </a:solidFill>
                <a:latin typeface="Evolventa"/>
              </a:rPr>
              <a:t>Let’s say our tongue-twist. Try as quick as you can!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1"/>
      <p:bldP spid="5" grpId="2"/>
      <p:bldP spid="7" grpId="3"/>
      <p:bldP spid="8" grpId="4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28700" y="1463812"/>
            <a:ext cx="1957344" cy="2289291"/>
          </a:xfrm>
          <a:custGeom>
            <a:rect l="l" t="t" r="r" b="b"/>
            <a:pathLst>
              <a:path w="1957344" h="2289291">
                <a:moveTo>
                  <a:pt x="0" y="0"/>
                </a:moveTo>
                <a:lnTo>
                  <a:pt x="1957344" y="0"/>
                </a:lnTo>
                <a:lnTo>
                  <a:pt x="1957344" y="2289291"/>
                </a:lnTo>
                <a:lnTo>
                  <a:pt x="0" y="228929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TextBox 3"/>
          <p:cNvSpPr txBox="1"/>
          <p:nvPr/>
        </p:nvSpPr>
        <p:spPr>
          <a:xfrm>
            <a:off x="3142533" y="1741682"/>
            <a:ext cx="12940831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Evolventa Bold"/>
              </a:rPr>
              <a:t>Today we will </a:t>
            </a:r>
          </a:p>
        </p:txBody>
      </p:sp>
      <p:sp>
        <p:nvSpPr>
          <p:cNvPr id="4" name="Freeform 4"/>
          <p:cNvSpPr/>
          <p:nvPr/>
        </p:nvSpPr>
        <p:spPr>
          <a:xfrm>
            <a:off x="13616163" y="5996740"/>
            <a:ext cx="4671838" cy="8305489"/>
          </a:xfrm>
          <a:custGeom>
            <a:rect l="l" t="t" r="r" b="b"/>
            <a:pathLst>
              <a:path w="4671838" h="8305488">
                <a:moveTo>
                  <a:pt x="0" y="0"/>
                </a:moveTo>
                <a:lnTo>
                  <a:pt x="4671838" y="0"/>
                </a:lnTo>
                <a:lnTo>
                  <a:pt x="4671838" y="8305489"/>
                </a:lnTo>
                <a:lnTo>
                  <a:pt x="0" y="83054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Freeform 5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pic>
        <p:nvPicPr>
          <p:cNvPr id="14" name="Рисунок 13" descr="Изображение выглядит как текст, снимок экран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96CABD53-8C20-6AB3-D050-4959CC380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снимок экрана, графическая вставка, Человеческое лицо">
            <a:extLst>
              <a:ext uri="{FF2B5EF4-FFF2-40B4-BE49-F238E27FC236}">
                <a16:creationId xmlns:a16="http://schemas.microsoft.com/office/drawing/2014/main" id="{6BD70257-A47A-719D-4552-D1FE55524F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екст, снимок экрана, Человеческое лицо, графическая вставка">
            <a:extLst>
              <a:ext uri="{FF2B5EF4-FFF2-40B4-BE49-F238E27FC236}">
                <a16:creationId xmlns:a16="http://schemas.microsoft.com/office/drawing/2014/main" id="{A1F1A3E3-0B5E-D198-37AE-382AC51962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851147" y="411299"/>
            <a:ext cx="16230600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40"/>
              </a:lnSpc>
              <a:spcBef>
                <a:spcPct val="0"/>
              </a:spcBef>
            </a:pPr>
            <a:r>
              <a:rPr lang="en-US" sz="4200">
                <a:solidFill>
                  <a:srgbClr val="000000"/>
                </a:solidFill>
                <a:latin typeface="Evolventa Bold"/>
              </a:rPr>
              <a:t>You have a lot of school subjects...</a:t>
            </a:r>
          </a:p>
        </p:txBody>
      </p:sp>
      <p:pic>
        <p:nvPicPr>
          <p:cNvPr id="6" name="Рисунок 5" descr="Изображение выглядит как текст, снимок экрана, Графика, графический дизайн">
            <a:extLst>
              <a:ext uri="{FF2B5EF4-FFF2-40B4-BE49-F238E27FC236}">
                <a16:creationId xmlns:a16="http://schemas.microsoft.com/office/drawing/2014/main" id="{3CE279FF-75A8-F63E-981E-DAF137762B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гитара, музыкальный инструмен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E8690A9-6E6A-6DFD-B578-5FE4FDBFA5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, графическая вставка, гитара, снимок экрана">
            <a:extLst>
              <a:ext uri="{FF2B5EF4-FFF2-40B4-BE49-F238E27FC236}">
                <a16:creationId xmlns:a16="http://schemas.microsoft.com/office/drawing/2014/main" id="{EFD7E3BC-E950-AC42-D466-C151037248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 rot="331258">
            <a:off x="10417301" y="1480613"/>
            <a:ext cx="6291778" cy="8466042"/>
          </a:xfrm>
          <a:custGeom>
            <a:rect l="l" t="t" r="r" b="b"/>
            <a:pathLst>
              <a:path w="6291778" h="8466042">
                <a:moveTo>
                  <a:pt x="0" y="0"/>
                </a:moveTo>
                <a:lnTo>
                  <a:pt x="6291777" y="0"/>
                </a:lnTo>
                <a:lnTo>
                  <a:pt x="6291777" y="8466042"/>
                </a:lnTo>
                <a:lnTo>
                  <a:pt x="0" y="84660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TextBox 4"/>
          <p:cNvSpPr txBox="1"/>
          <p:nvPr/>
        </p:nvSpPr>
        <p:spPr>
          <a:xfrm>
            <a:off x="344820" y="480089"/>
            <a:ext cx="15426316" cy="717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589"/>
              </a:lnSpc>
              <a:spcBef>
                <a:spcPct val="0"/>
              </a:spcBef>
            </a:pPr>
            <a:r>
              <a:rPr lang="en-US" sz="4171">
                <a:solidFill>
                  <a:srgbClr val="000000"/>
                </a:solidFill>
                <a:latin typeface="Evolventa Bold"/>
              </a:rPr>
              <a:t>OPEN YOU SB AT PAGE 14. EX. 1. LISTEN TO ME AND REPEAT</a:t>
            </a:r>
          </a:p>
        </p:txBody>
      </p:sp>
      <p:sp>
        <p:nvSpPr>
          <p:cNvPr id="5" name="Freeform 5"/>
          <p:cNvSpPr/>
          <p:nvPr/>
        </p:nvSpPr>
        <p:spPr>
          <a:xfrm>
            <a:off x="3406514" y="3163330"/>
            <a:ext cx="6618121" cy="12189939"/>
          </a:xfrm>
          <a:custGeom>
            <a:rect l="l" t="t" r="r" b="b"/>
            <a:pathLst>
              <a:path w="6618121" h="12189939">
                <a:moveTo>
                  <a:pt x="0" y="0"/>
                </a:moveTo>
                <a:lnTo>
                  <a:pt x="6618121" y="0"/>
                </a:lnTo>
                <a:lnTo>
                  <a:pt x="6618121" y="12189940"/>
                </a:lnTo>
                <a:lnTo>
                  <a:pt x="0" y="121899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6" name="Freeform 6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3601376" y="2360214"/>
            <a:ext cx="10666606" cy="6898086"/>
          </a:xfrm>
          <a:custGeom>
            <a:rect l="l" t="t" r="r" b="b"/>
            <a:pathLst>
              <a:path w="10666606" h="6898085">
                <a:moveTo>
                  <a:pt x="0" y="0"/>
                </a:moveTo>
                <a:lnTo>
                  <a:pt x="10666606" y="0"/>
                </a:lnTo>
                <a:lnTo>
                  <a:pt x="10666606" y="6898086"/>
                </a:lnTo>
                <a:lnTo>
                  <a:pt x="0" y="68980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2260705" y="486271"/>
            <a:ext cx="13766591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LOOK AT THE PICTURES AGAIN AND REPEAT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28700" y="2007839"/>
            <a:ext cx="10576158" cy="7520270"/>
          </a:xfrm>
          <a:custGeom>
            <a:rect l="l" t="t" r="r" b="b"/>
            <a:pathLst>
              <a:path w="10576158" h="7520270">
                <a:moveTo>
                  <a:pt x="0" y="0"/>
                </a:moveTo>
                <a:lnTo>
                  <a:pt x="10576158" y="0"/>
                </a:lnTo>
                <a:lnTo>
                  <a:pt x="10576158" y="7520270"/>
                </a:lnTo>
                <a:lnTo>
                  <a:pt x="0" y="75202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085" r="-27450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4953001" y="486271"/>
            <a:ext cx="11130364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LOOK AND MATCH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1142CE-8AB1-E0DF-9D8C-201511528C1D}"/>
              </a:ext>
            </a:extLst>
          </p:cNvPr>
          <p:cNvSpPr txBox="1"/>
          <p:nvPr/>
        </p:nvSpPr>
        <p:spPr>
          <a:xfrm>
            <a:off x="12039600" y="1842752"/>
            <a:ext cx="9636368" cy="80656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Evolventa Bold"/>
              </a:rPr>
              <a:t>Art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400" err="1">
                <a:solidFill>
                  <a:srgbClr val="000000"/>
                </a:solidFill>
                <a:latin typeface="Evolventa Bold"/>
              </a:rPr>
              <a:t>Maths</a:t>
            </a:r>
            <a:endParaRPr lang="en-US" sz="4400">
              <a:solidFill>
                <a:srgbClr val="000000"/>
              </a:solidFill>
              <a:latin typeface="Evolventa Bold"/>
            </a:endParaRP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Evolventa Bold"/>
              </a:rPr>
              <a:t>Science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Evolventa Bold"/>
              </a:rPr>
              <a:t>Music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Evolventa Bold"/>
              </a:rPr>
              <a:t>P.E.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Evolventa Bold"/>
              </a:rPr>
              <a:t>English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Evolventa Bold"/>
              </a:rPr>
              <a:t>Geography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4400">
                <a:solidFill>
                  <a:srgbClr val="000000"/>
                </a:solidFill>
                <a:latin typeface="Evolventa Bold"/>
              </a:rPr>
              <a:t>History</a:t>
            </a:r>
          </a:p>
        </p:txBody>
      </p:sp>
      <p:pic>
        <p:nvPicPr>
          <p:cNvPr id="9" name="Рисунок 8" descr="Изображение выглядит как текст, снимок экрана, Реклама в Интернете, веб-страница&#10;&#10;Автоматически созданное описание">
            <a:extLst>
              <a:ext uri="{FF2B5EF4-FFF2-40B4-BE49-F238E27FC236}">
                <a16:creationId xmlns:a16="http://schemas.microsoft.com/office/drawing/2014/main" id="{F4CF3F37-6BC1-E999-CD7F-D634870150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Реклама в Интернете, Операционная система&#10;&#10;Автоматически созданное описание">
            <a:extLst>
              <a:ext uri="{FF2B5EF4-FFF2-40B4-BE49-F238E27FC236}">
                <a16:creationId xmlns:a16="http://schemas.microsoft.com/office/drawing/2014/main" id="{43C5E1F9-43E0-A07E-6EEC-8AFC868457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Операционная систем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F9824CC3-D746-CFF6-5CA4-F438117568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снимок экрана, Операционная систем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8CA60DE7-BF97-6657-742B-D334538ED2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снимок экрана, Операционная систем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A8A99006-301E-9525-5026-BD920BEC787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Операционная систем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2E3326A0-19B6-FEEC-36FC-1056E64A9E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B1CB887-7283-70D4-4346-EBFFDC7241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текст, снимок экрана, Операционная систем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225A2496-E42D-DE1F-EB8F-BF3124622E8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екст, снимок экрана, Операционная система, Реклама в Интернете&#10;&#10;Автоматически созданное описание">
            <a:extLst>
              <a:ext uri="{FF2B5EF4-FFF2-40B4-BE49-F238E27FC236}">
                <a16:creationId xmlns:a16="http://schemas.microsoft.com/office/drawing/2014/main" id="{AA738659-B4B2-ED4E-4C73-352EBC1127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626906" y="2362149"/>
            <a:ext cx="14038573" cy="7613507"/>
          </a:xfrm>
          <a:custGeom>
            <a:rect l="l" t="t" r="r" b="b"/>
            <a:pathLst>
              <a:path w="14038571" h="7613506">
                <a:moveTo>
                  <a:pt x="0" y="0"/>
                </a:moveTo>
                <a:lnTo>
                  <a:pt x="14038573" y="0"/>
                </a:lnTo>
                <a:lnTo>
                  <a:pt x="14038573" y="7613508"/>
                </a:lnTo>
                <a:lnTo>
                  <a:pt x="0" y="7613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182" b="0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3" name="Freeform 3"/>
          <p:cNvSpPr/>
          <p:nvPr/>
        </p:nvSpPr>
        <p:spPr>
          <a:xfrm>
            <a:off x="16748199" y="289214"/>
            <a:ext cx="1014328" cy="1029543"/>
          </a:xfrm>
          <a:custGeom>
            <a:rect l="l" t="t" r="r" b="b"/>
            <a:pathLst>
              <a:path w="1014328" h="1029542">
                <a:moveTo>
                  <a:pt x="0" y="0"/>
                </a:moveTo>
                <a:lnTo>
                  <a:pt x="1014328" y="0"/>
                </a:lnTo>
                <a:lnTo>
                  <a:pt x="1014328" y="1029542"/>
                </a:lnTo>
                <a:lnTo>
                  <a:pt x="0" y="10295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4" name="Freeform 4"/>
          <p:cNvSpPr/>
          <p:nvPr/>
        </p:nvSpPr>
        <p:spPr>
          <a:xfrm>
            <a:off x="-987803" y="408717"/>
            <a:ext cx="17071167" cy="910040"/>
          </a:xfrm>
          <a:custGeom>
            <a:rect l="l" t="t" r="r" b="b"/>
            <a:pathLst>
              <a:path w="17071167" h="910040">
                <a:moveTo>
                  <a:pt x="0" y="0"/>
                </a:moveTo>
                <a:lnTo>
                  <a:pt x="17071167" y="0"/>
                </a:lnTo>
                <a:lnTo>
                  <a:pt x="17071167" y="910039"/>
                </a:lnTo>
                <a:lnTo>
                  <a:pt x="0" y="91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67241" b="-67241"/>
            </a:stretch>
          </a:blipFill>
        </p:spPr>
        <p:txBody>
          <a:bodyPr/>
          <a:lstStyle/>
          <a:p>
            <a:endParaRPr lang="ru-RU"/>
          </a:p>
        </p:txBody>
      </p:sp>
      <p:sp>
        <p:nvSpPr>
          <p:cNvPr id="5" name="TextBox 5"/>
          <p:cNvSpPr txBox="1"/>
          <p:nvPr/>
        </p:nvSpPr>
        <p:spPr>
          <a:xfrm>
            <a:off x="2790529" y="486271"/>
            <a:ext cx="12706941" cy="832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n-US" sz="4800">
                <a:solidFill>
                  <a:srgbClr val="000000"/>
                </a:solidFill>
                <a:latin typeface="Evolventa Bold"/>
              </a:rPr>
              <a:t>DO YOU HAVE MUSIC AT SCHOOL?</a:t>
            </a:r>
          </a:p>
        </p:txBody>
      </p:sp>
      <p:pic>
        <p:nvPicPr>
          <p:cNvPr id="7" name="Рисунок 6" descr="Изображение выглядит как текст, снимок экрана, логотип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B31B0186-1A3B-A57C-1F01-EAA3885A36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5F575819-95ED-4F19-3FBC-2FB99B4BE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снимок экрана, логотип, графический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782ED680-C13D-0F3D-91C3-0811435178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, снимок экрана, графический дизайн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EFE195F4-6B2F-FE43-F1A0-6B03C2E420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снимок экрана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831B3699-3862-CF2E-383B-F322093B06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, мяч&#10;&#10;Автоматически созданное описание">
            <a:extLst>
              <a:ext uri="{FF2B5EF4-FFF2-40B4-BE49-F238E27FC236}">
                <a16:creationId xmlns:a16="http://schemas.microsoft.com/office/drawing/2014/main" id="{970DFE15-3AFA-83E1-820B-C669984FCB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кст, снимок экрана, логотип, Шрифт&#10;&#10;Автоматически созданное описание">
            <a:extLst>
              <a:ext uri="{FF2B5EF4-FFF2-40B4-BE49-F238E27FC236}">
                <a16:creationId xmlns:a16="http://schemas.microsoft.com/office/drawing/2014/main" id="{1B906D54-F0B4-9B58-833F-18A6AD25EE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3" cy="10285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Произвольный</PresentationFormat>
  <Paragraphs>59</Paragraphs>
  <Slides>21</Slides>
  <Notes>0</Notes>
  <TotalTime>65</TotalTime>
  <HiddenSlides>0</HiddenSlides>
  <MMClips>0</MMClips>
  <ScaleCrop>0</ScaleCrop>
  <HeadingPairs>
    <vt:vector baseType="variant" size="6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baseType="lpstr" size="27">
      <vt:lpstr>Arial</vt:lpstr>
      <vt:lpstr>Calibri</vt:lpstr>
      <vt:lpstr>Evolventa</vt:lpstr>
      <vt:lpstr>Evolventa Bold Italics</vt:lpstr>
      <vt:lpstr>Evolventa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Start inspired with thousands of templates, collaborate with ease, and engage your audience with a memorable Canva Presentation.</dc:title>
  <dc:creator>Лера Лера</dc:creator>
  <cp:lastModifiedBy>194</cp:lastModifiedBy>
  <cp:revision>2</cp:revision>
  <dcterms:created xsi:type="dcterms:W3CDTF">2006-08-16T00:00:00Z</dcterms:created>
  <dcterms:modified xsi:type="dcterms:W3CDTF">2024-03-28T10:36:50Z</dcterms:modified>
</cp:coreProperties>
</file>