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56" r:id="rId3"/>
    <p:sldId id="288" r:id="rId4"/>
    <p:sldId id="258" r:id="rId5"/>
    <p:sldId id="257" r:id="rId6"/>
    <p:sldId id="275" r:id="rId7"/>
    <p:sldId id="282" r:id="rId8"/>
    <p:sldId id="263" r:id="rId9"/>
    <p:sldId id="264" r:id="rId10"/>
    <p:sldId id="265" r:id="rId11"/>
    <p:sldId id="260" r:id="rId12"/>
    <p:sldId id="262" r:id="rId13"/>
    <p:sldId id="266" r:id="rId14"/>
    <p:sldId id="267" r:id="rId15"/>
    <p:sldId id="283" r:id="rId16"/>
    <p:sldId id="284" r:id="rId17"/>
    <p:sldId id="285" r:id="rId18"/>
    <p:sldId id="286" r:id="rId19"/>
    <p:sldId id="287" r:id="rId20"/>
    <p:sldId id="277" r:id="rId21"/>
    <p:sldId id="271" r:id="rId22"/>
    <p:sldId id="27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56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/>
          <p:cNvSpPr>
            <a:spLocks/>
          </p:cNvSpPr>
          <p:nvPr/>
        </p:nvSpPr>
        <p:spPr bwMode="gray">
          <a:xfrm>
            <a:off x="-9525" y="2997200"/>
            <a:ext cx="2205038" cy="2663825"/>
          </a:xfrm>
          <a:custGeom>
            <a:avLst/>
            <a:gdLst>
              <a:gd name="T0" fmla="*/ 0 w 1406"/>
              <a:gd name="T1" fmla="*/ 1678 h 1678"/>
              <a:gd name="T2" fmla="*/ 0 w 1406"/>
              <a:gd name="T3" fmla="*/ 1134 h 1678"/>
              <a:gd name="T4" fmla="*/ 1406 w 1406"/>
              <a:gd name="T5" fmla="*/ 0 h 1678"/>
              <a:gd name="T6" fmla="*/ 1406 w 1406"/>
              <a:gd name="T7" fmla="*/ 91 h 1678"/>
              <a:gd name="T8" fmla="*/ 0 w 1406"/>
              <a:gd name="T9" fmla="*/ 1678 h 16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06" h="1678">
                <a:moveTo>
                  <a:pt x="0" y="1678"/>
                </a:moveTo>
                <a:lnTo>
                  <a:pt x="0" y="1134"/>
                </a:lnTo>
                <a:lnTo>
                  <a:pt x="1406" y="0"/>
                </a:lnTo>
                <a:lnTo>
                  <a:pt x="1406" y="91"/>
                </a:lnTo>
                <a:lnTo>
                  <a:pt x="0" y="1678"/>
                </a:lnTo>
                <a:close/>
              </a:path>
            </a:pathLst>
          </a:custGeom>
          <a:solidFill>
            <a:srgbClr val="E0E0E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5" name="Picture 7" descr="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447800" y="1782763"/>
            <a:ext cx="73596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reeform 8"/>
          <p:cNvSpPr>
            <a:spLocks/>
          </p:cNvSpPr>
          <p:nvPr/>
        </p:nvSpPr>
        <p:spPr bwMode="gray">
          <a:xfrm>
            <a:off x="568325" y="-9525"/>
            <a:ext cx="1784350" cy="6875463"/>
          </a:xfrm>
          <a:custGeom>
            <a:avLst/>
            <a:gdLst>
              <a:gd name="T0" fmla="*/ 0 w 1124"/>
              <a:gd name="T1" fmla="*/ 0 h 4343"/>
              <a:gd name="T2" fmla="*/ 490 w 1124"/>
              <a:gd name="T3" fmla="*/ 2 h 4343"/>
              <a:gd name="T4" fmla="*/ 1124 w 1124"/>
              <a:gd name="T5" fmla="*/ 1373 h 4343"/>
              <a:gd name="T6" fmla="*/ 1124 w 1124"/>
              <a:gd name="T7" fmla="*/ 2036 h 4343"/>
              <a:gd name="T8" fmla="*/ 889 w 1124"/>
              <a:gd name="T9" fmla="*/ 4343 h 4343"/>
              <a:gd name="T10" fmla="*/ 526 w 1124"/>
              <a:gd name="T11" fmla="*/ 4343 h 4343"/>
              <a:gd name="T12" fmla="*/ 1079 w 1124"/>
              <a:gd name="T13" fmla="*/ 2031 h 4343"/>
              <a:gd name="T14" fmla="*/ 1079 w 1124"/>
              <a:gd name="T15" fmla="*/ 1383 h 4343"/>
              <a:gd name="T16" fmla="*/ 0 w 1124"/>
              <a:gd name="T17" fmla="*/ 0 h 434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124" h="4343">
                <a:moveTo>
                  <a:pt x="0" y="0"/>
                </a:moveTo>
                <a:lnTo>
                  <a:pt x="490" y="2"/>
                </a:lnTo>
                <a:lnTo>
                  <a:pt x="1124" y="1373"/>
                </a:lnTo>
                <a:lnTo>
                  <a:pt x="1124" y="2036"/>
                </a:lnTo>
                <a:lnTo>
                  <a:pt x="889" y="4343"/>
                </a:lnTo>
                <a:lnTo>
                  <a:pt x="526" y="4343"/>
                </a:lnTo>
                <a:lnTo>
                  <a:pt x="1079" y="2031"/>
                </a:lnTo>
                <a:lnTo>
                  <a:pt x="1079" y="138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" name="Freeform 9"/>
          <p:cNvSpPr>
            <a:spLocks/>
          </p:cNvSpPr>
          <p:nvPr/>
        </p:nvSpPr>
        <p:spPr bwMode="gray">
          <a:xfrm>
            <a:off x="-12700" y="-9525"/>
            <a:ext cx="2392363" cy="6880225"/>
          </a:xfrm>
          <a:custGeom>
            <a:avLst/>
            <a:gdLst>
              <a:gd name="T0" fmla="*/ 181 w 1507"/>
              <a:gd name="T1" fmla="*/ 0 h 4334"/>
              <a:gd name="T2" fmla="*/ 1507 w 1507"/>
              <a:gd name="T3" fmla="*/ 1379 h 4334"/>
              <a:gd name="T4" fmla="*/ 1507 w 1507"/>
              <a:gd name="T5" fmla="*/ 2036 h 4334"/>
              <a:gd name="T6" fmla="*/ 727 w 1507"/>
              <a:gd name="T7" fmla="*/ 4334 h 4334"/>
              <a:gd name="T8" fmla="*/ 2 w 1507"/>
              <a:gd name="T9" fmla="*/ 4334 h 4334"/>
              <a:gd name="T10" fmla="*/ 2 w 1507"/>
              <a:gd name="T11" fmla="*/ 4162 h 4334"/>
              <a:gd name="T12" fmla="*/ 1441 w 1507"/>
              <a:gd name="T13" fmla="*/ 1936 h 4334"/>
              <a:gd name="T14" fmla="*/ 1441 w 1507"/>
              <a:gd name="T15" fmla="*/ 1447 h 4334"/>
              <a:gd name="T16" fmla="*/ 8 w 1507"/>
              <a:gd name="T17" fmla="*/ 434 h 4334"/>
              <a:gd name="T18" fmla="*/ 0 w 1507"/>
              <a:gd name="T19" fmla="*/ 6 h 4334"/>
              <a:gd name="T20" fmla="*/ 181 w 1507"/>
              <a:gd name="T21" fmla="*/ 0 h 433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507" h="4334">
                <a:moveTo>
                  <a:pt x="181" y="0"/>
                </a:moveTo>
                <a:lnTo>
                  <a:pt x="1507" y="1379"/>
                </a:lnTo>
                <a:lnTo>
                  <a:pt x="1507" y="2036"/>
                </a:lnTo>
                <a:lnTo>
                  <a:pt x="727" y="4334"/>
                </a:lnTo>
                <a:lnTo>
                  <a:pt x="2" y="4334"/>
                </a:lnTo>
                <a:lnTo>
                  <a:pt x="2" y="4162"/>
                </a:lnTo>
                <a:lnTo>
                  <a:pt x="1441" y="1936"/>
                </a:lnTo>
                <a:lnTo>
                  <a:pt x="1441" y="1447"/>
                </a:lnTo>
                <a:lnTo>
                  <a:pt x="8" y="434"/>
                </a:lnTo>
                <a:lnTo>
                  <a:pt x="0" y="6"/>
                </a:lnTo>
                <a:lnTo>
                  <a:pt x="181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Freeform 10"/>
          <p:cNvSpPr>
            <a:spLocks/>
          </p:cNvSpPr>
          <p:nvPr/>
        </p:nvSpPr>
        <p:spPr bwMode="gray">
          <a:xfrm>
            <a:off x="2557463" y="0"/>
            <a:ext cx="3022600" cy="6858000"/>
          </a:xfrm>
          <a:custGeom>
            <a:avLst/>
            <a:gdLst>
              <a:gd name="T0" fmla="*/ 1904 w 1904"/>
              <a:gd name="T1" fmla="*/ 0 h 4354"/>
              <a:gd name="T2" fmla="*/ 1178 w 1904"/>
              <a:gd name="T3" fmla="*/ 0 h 4354"/>
              <a:gd name="T4" fmla="*/ 0 w 1904"/>
              <a:gd name="T5" fmla="*/ 1342 h 4354"/>
              <a:gd name="T6" fmla="*/ 0 w 1904"/>
              <a:gd name="T7" fmla="*/ 1950 h 4354"/>
              <a:gd name="T8" fmla="*/ 498 w 1904"/>
              <a:gd name="T9" fmla="*/ 4354 h 4354"/>
              <a:gd name="T10" fmla="*/ 1088 w 1904"/>
              <a:gd name="T11" fmla="*/ 4354 h 4354"/>
              <a:gd name="T12" fmla="*/ 44 w 1904"/>
              <a:gd name="T13" fmla="*/ 1985 h 4354"/>
              <a:gd name="T14" fmla="*/ 44 w 1904"/>
              <a:gd name="T15" fmla="*/ 1361 h 4354"/>
              <a:gd name="T16" fmla="*/ 1904 w 1904"/>
              <a:gd name="T17" fmla="*/ 0 h 435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904" h="4354">
                <a:moveTo>
                  <a:pt x="1904" y="0"/>
                </a:moveTo>
                <a:lnTo>
                  <a:pt x="1178" y="0"/>
                </a:lnTo>
                <a:lnTo>
                  <a:pt x="0" y="1342"/>
                </a:lnTo>
                <a:lnTo>
                  <a:pt x="0" y="1950"/>
                </a:lnTo>
                <a:lnTo>
                  <a:pt x="498" y="4354"/>
                </a:lnTo>
                <a:lnTo>
                  <a:pt x="1088" y="4354"/>
                </a:lnTo>
                <a:lnTo>
                  <a:pt x="44" y="1985"/>
                </a:lnTo>
                <a:lnTo>
                  <a:pt x="44" y="1361"/>
                </a:lnTo>
                <a:lnTo>
                  <a:pt x="1904" y="0"/>
                </a:lnTo>
                <a:close/>
              </a:path>
            </a:pathLst>
          </a:custGeom>
          <a:solidFill>
            <a:srgbClr val="D3D3D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Freeform 11"/>
          <p:cNvSpPr>
            <a:spLocks/>
          </p:cNvSpPr>
          <p:nvPr/>
        </p:nvSpPr>
        <p:spPr bwMode="gray">
          <a:xfrm>
            <a:off x="2959100" y="-14288"/>
            <a:ext cx="2711450" cy="1887538"/>
          </a:xfrm>
          <a:custGeom>
            <a:avLst/>
            <a:gdLst>
              <a:gd name="T0" fmla="*/ 1708 w 1708"/>
              <a:gd name="T1" fmla="*/ 1 h 1189"/>
              <a:gd name="T2" fmla="*/ 1379 w 1708"/>
              <a:gd name="T3" fmla="*/ 0 h 1189"/>
              <a:gd name="T4" fmla="*/ 0 w 1708"/>
              <a:gd name="T5" fmla="*/ 1189 h 1189"/>
              <a:gd name="T6" fmla="*/ 1708 w 1708"/>
              <a:gd name="T7" fmla="*/ 1 h 11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708" h="1189">
                <a:moveTo>
                  <a:pt x="1708" y="1"/>
                </a:moveTo>
                <a:lnTo>
                  <a:pt x="1379" y="0"/>
                </a:lnTo>
                <a:lnTo>
                  <a:pt x="0" y="1189"/>
                </a:lnTo>
                <a:lnTo>
                  <a:pt x="1708" y="1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Freeform 13"/>
          <p:cNvSpPr>
            <a:spLocks/>
          </p:cNvSpPr>
          <p:nvPr/>
        </p:nvSpPr>
        <p:spPr bwMode="gray">
          <a:xfrm>
            <a:off x="2498725" y="-9525"/>
            <a:ext cx="6105525" cy="6867525"/>
          </a:xfrm>
          <a:custGeom>
            <a:avLst/>
            <a:gdLst>
              <a:gd name="T0" fmla="*/ 3665 w 3846"/>
              <a:gd name="T1" fmla="*/ 0 h 4354"/>
              <a:gd name="T2" fmla="*/ 2122 w 3846"/>
              <a:gd name="T3" fmla="*/ 0 h 4354"/>
              <a:gd name="T4" fmla="*/ 0 w 3846"/>
              <a:gd name="T5" fmla="*/ 1339 h 4354"/>
              <a:gd name="T6" fmla="*/ 0 w 3846"/>
              <a:gd name="T7" fmla="*/ 1950 h 4354"/>
              <a:gd name="T8" fmla="*/ 1215 w 3846"/>
              <a:gd name="T9" fmla="*/ 4354 h 4354"/>
              <a:gd name="T10" fmla="*/ 1941 w 3846"/>
              <a:gd name="T11" fmla="*/ 4354 h 4354"/>
              <a:gd name="T12" fmla="*/ 72 w 3846"/>
              <a:gd name="T13" fmla="*/ 1877 h 4354"/>
              <a:gd name="T14" fmla="*/ 72 w 3846"/>
              <a:gd name="T15" fmla="*/ 1361 h 4354"/>
              <a:gd name="T16" fmla="*/ 3846 w 3846"/>
              <a:gd name="T17" fmla="*/ 0 h 4354"/>
              <a:gd name="T18" fmla="*/ 2122 w 3846"/>
              <a:gd name="T19" fmla="*/ 0 h 43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846" h="4354">
                <a:moveTo>
                  <a:pt x="3665" y="0"/>
                </a:moveTo>
                <a:lnTo>
                  <a:pt x="2122" y="0"/>
                </a:lnTo>
                <a:lnTo>
                  <a:pt x="0" y="1339"/>
                </a:lnTo>
                <a:lnTo>
                  <a:pt x="0" y="1950"/>
                </a:lnTo>
                <a:lnTo>
                  <a:pt x="1215" y="4354"/>
                </a:lnTo>
                <a:lnTo>
                  <a:pt x="1941" y="4354"/>
                </a:lnTo>
                <a:lnTo>
                  <a:pt x="72" y="1877"/>
                </a:lnTo>
                <a:lnTo>
                  <a:pt x="72" y="1361"/>
                </a:lnTo>
                <a:lnTo>
                  <a:pt x="3846" y="0"/>
                </a:lnTo>
                <a:lnTo>
                  <a:pt x="2122" y="0"/>
                </a:lnTo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Freeform 14"/>
          <p:cNvSpPr>
            <a:spLocks/>
          </p:cNvSpPr>
          <p:nvPr/>
        </p:nvSpPr>
        <p:spPr bwMode="gray">
          <a:xfrm>
            <a:off x="-9525" y="185738"/>
            <a:ext cx="2246313" cy="5984875"/>
          </a:xfrm>
          <a:custGeom>
            <a:avLst/>
            <a:gdLst>
              <a:gd name="T0" fmla="*/ 0 w 1415"/>
              <a:gd name="T1" fmla="*/ 0 h 3770"/>
              <a:gd name="T2" fmla="*/ 1415 w 1415"/>
              <a:gd name="T3" fmla="*/ 1197 h 3770"/>
              <a:gd name="T4" fmla="*/ 1415 w 1415"/>
              <a:gd name="T5" fmla="*/ 1862 h 3770"/>
              <a:gd name="T6" fmla="*/ 0 w 1415"/>
              <a:gd name="T7" fmla="*/ 3770 h 3770"/>
              <a:gd name="T8" fmla="*/ 0 w 1415"/>
              <a:gd name="T9" fmla="*/ 3272 h 3770"/>
              <a:gd name="T10" fmla="*/ 1376 w 1415"/>
              <a:gd name="T11" fmla="*/ 1801 h 3770"/>
              <a:gd name="T12" fmla="*/ 1376 w 1415"/>
              <a:gd name="T13" fmla="*/ 1272 h 3770"/>
              <a:gd name="T14" fmla="*/ 6 w 1415"/>
              <a:gd name="T15" fmla="*/ 962 h 3770"/>
              <a:gd name="T16" fmla="*/ 0 w 1415"/>
              <a:gd name="T17" fmla="*/ 0 h 377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415" h="3770">
                <a:moveTo>
                  <a:pt x="0" y="0"/>
                </a:moveTo>
                <a:lnTo>
                  <a:pt x="1415" y="1197"/>
                </a:lnTo>
                <a:lnTo>
                  <a:pt x="1415" y="1862"/>
                </a:lnTo>
                <a:lnTo>
                  <a:pt x="0" y="3770"/>
                </a:lnTo>
                <a:lnTo>
                  <a:pt x="0" y="3272"/>
                </a:lnTo>
                <a:lnTo>
                  <a:pt x="1376" y="1801"/>
                </a:lnTo>
                <a:lnTo>
                  <a:pt x="1376" y="1272"/>
                </a:lnTo>
                <a:lnTo>
                  <a:pt x="6" y="96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Freeform 15"/>
          <p:cNvSpPr>
            <a:spLocks/>
          </p:cNvSpPr>
          <p:nvPr/>
        </p:nvSpPr>
        <p:spPr bwMode="gray">
          <a:xfrm>
            <a:off x="2608263" y="642938"/>
            <a:ext cx="6540500" cy="6215062"/>
          </a:xfrm>
          <a:custGeom>
            <a:avLst/>
            <a:gdLst>
              <a:gd name="T0" fmla="*/ 4115 w 4120"/>
              <a:gd name="T1" fmla="*/ 0 h 3915"/>
              <a:gd name="T2" fmla="*/ 4120 w 4120"/>
              <a:gd name="T3" fmla="*/ 500 h 3915"/>
              <a:gd name="T4" fmla="*/ 61 w 4120"/>
              <a:gd name="T5" fmla="*/ 1059 h 3915"/>
              <a:gd name="T6" fmla="*/ 61 w 4120"/>
              <a:gd name="T7" fmla="*/ 1466 h 3915"/>
              <a:gd name="T8" fmla="*/ 2419 w 4120"/>
              <a:gd name="T9" fmla="*/ 3915 h 3915"/>
              <a:gd name="T10" fmla="*/ 1830 w 4120"/>
              <a:gd name="T11" fmla="*/ 3915 h 3915"/>
              <a:gd name="T12" fmla="*/ 0 w 4120"/>
              <a:gd name="T13" fmla="*/ 1449 h 3915"/>
              <a:gd name="T14" fmla="*/ 0 w 4120"/>
              <a:gd name="T15" fmla="*/ 967 h 3915"/>
              <a:gd name="T16" fmla="*/ 4115 w 4120"/>
              <a:gd name="T17" fmla="*/ 0 h 39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120" h="3915">
                <a:moveTo>
                  <a:pt x="4115" y="0"/>
                </a:moveTo>
                <a:lnTo>
                  <a:pt x="4120" y="500"/>
                </a:lnTo>
                <a:lnTo>
                  <a:pt x="61" y="1059"/>
                </a:lnTo>
                <a:lnTo>
                  <a:pt x="61" y="1466"/>
                </a:lnTo>
                <a:lnTo>
                  <a:pt x="2419" y="3915"/>
                </a:lnTo>
                <a:lnTo>
                  <a:pt x="1830" y="3915"/>
                </a:lnTo>
                <a:lnTo>
                  <a:pt x="0" y="1449"/>
                </a:lnTo>
                <a:lnTo>
                  <a:pt x="0" y="967"/>
                </a:lnTo>
                <a:lnTo>
                  <a:pt x="4115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" name="Freeform 16"/>
          <p:cNvSpPr>
            <a:spLocks/>
          </p:cNvSpPr>
          <p:nvPr/>
        </p:nvSpPr>
        <p:spPr bwMode="gray">
          <a:xfrm>
            <a:off x="2586038" y="-17463"/>
            <a:ext cx="6557962" cy="6875463"/>
          </a:xfrm>
          <a:custGeom>
            <a:avLst/>
            <a:gdLst>
              <a:gd name="T0" fmla="*/ 4131 w 4131"/>
              <a:gd name="T1" fmla="*/ 0 h 4348"/>
              <a:gd name="T2" fmla="*/ 4126 w 4131"/>
              <a:gd name="T3" fmla="*/ 494 h 4348"/>
              <a:gd name="T4" fmla="*/ 55 w 4131"/>
              <a:gd name="T5" fmla="*/ 1404 h 4348"/>
              <a:gd name="T6" fmla="*/ 55 w 4131"/>
              <a:gd name="T7" fmla="*/ 1853 h 4348"/>
              <a:gd name="T8" fmla="*/ 3156 w 4131"/>
              <a:gd name="T9" fmla="*/ 4348 h 4348"/>
              <a:gd name="T10" fmla="*/ 2067 w 4131"/>
              <a:gd name="T11" fmla="*/ 4348 h 4348"/>
              <a:gd name="T12" fmla="*/ 0 w 4131"/>
              <a:gd name="T13" fmla="*/ 1882 h 4348"/>
              <a:gd name="T14" fmla="*/ 0 w 4131"/>
              <a:gd name="T15" fmla="*/ 1355 h 4348"/>
              <a:gd name="T16" fmla="*/ 3615 w 4131"/>
              <a:gd name="T17" fmla="*/ 0 h 4348"/>
              <a:gd name="T18" fmla="*/ 4131 w 4131"/>
              <a:gd name="T19" fmla="*/ 0 h 434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131" h="4348">
                <a:moveTo>
                  <a:pt x="4131" y="0"/>
                </a:moveTo>
                <a:lnTo>
                  <a:pt x="4126" y="494"/>
                </a:lnTo>
                <a:lnTo>
                  <a:pt x="55" y="1404"/>
                </a:lnTo>
                <a:lnTo>
                  <a:pt x="55" y="1853"/>
                </a:lnTo>
                <a:lnTo>
                  <a:pt x="3156" y="4348"/>
                </a:lnTo>
                <a:lnTo>
                  <a:pt x="2067" y="4348"/>
                </a:lnTo>
                <a:lnTo>
                  <a:pt x="0" y="1882"/>
                </a:lnTo>
                <a:lnTo>
                  <a:pt x="0" y="1355"/>
                </a:lnTo>
                <a:lnTo>
                  <a:pt x="3615" y="0"/>
                </a:lnTo>
                <a:lnTo>
                  <a:pt x="4131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" name="Freeform 17"/>
          <p:cNvSpPr>
            <a:spLocks/>
          </p:cNvSpPr>
          <p:nvPr/>
        </p:nvSpPr>
        <p:spPr bwMode="gray">
          <a:xfrm>
            <a:off x="2771775" y="-26988"/>
            <a:ext cx="5761038" cy="2087563"/>
          </a:xfrm>
          <a:custGeom>
            <a:avLst/>
            <a:gdLst>
              <a:gd name="T0" fmla="*/ 0 w 3629"/>
              <a:gd name="T1" fmla="*/ 1315 h 1315"/>
              <a:gd name="T2" fmla="*/ 2858 w 3629"/>
              <a:gd name="T3" fmla="*/ 0 h 1315"/>
              <a:gd name="T4" fmla="*/ 3629 w 3629"/>
              <a:gd name="T5" fmla="*/ 0 h 1315"/>
              <a:gd name="T6" fmla="*/ 0 w 3629"/>
              <a:gd name="T7" fmla="*/ 1315 h 131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29" h="1315">
                <a:moveTo>
                  <a:pt x="0" y="1315"/>
                </a:moveTo>
                <a:lnTo>
                  <a:pt x="2858" y="0"/>
                </a:lnTo>
                <a:lnTo>
                  <a:pt x="3629" y="0"/>
                </a:lnTo>
                <a:lnTo>
                  <a:pt x="0" y="1315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" name="Freeform 18"/>
          <p:cNvSpPr>
            <a:spLocks/>
          </p:cNvSpPr>
          <p:nvPr/>
        </p:nvSpPr>
        <p:spPr bwMode="gray">
          <a:xfrm>
            <a:off x="2555875" y="2924175"/>
            <a:ext cx="3384550" cy="3944938"/>
          </a:xfrm>
          <a:custGeom>
            <a:avLst/>
            <a:gdLst>
              <a:gd name="T0" fmla="*/ 0 w 2132"/>
              <a:gd name="T1" fmla="*/ 0 h 2495"/>
              <a:gd name="T2" fmla="*/ 2132 w 2132"/>
              <a:gd name="T3" fmla="*/ 2495 h 2495"/>
              <a:gd name="T4" fmla="*/ 1814 w 2132"/>
              <a:gd name="T5" fmla="*/ 2495 h 2495"/>
              <a:gd name="T6" fmla="*/ 0 w 2132"/>
              <a:gd name="T7" fmla="*/ 0 h 249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32" h="2495">
                <a:moveTo>
                  <a:pt x="0" y="0"/>
                </a:moveTo>
                <a:lnTo>
                  <a:pt x="2132" y="2495"/>
                </a:lnTo>
                <a:lnTo>
                  <a:pt x="1814" y="249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4901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" name="Freeform 24"/>
          <p:cNvSpPr>
            <a:spLocks/>
          </p:cNvSpPr>
          <p:nvPr/>
        </p:nvSpPr>
        <p:spPr bwMode="gray">
          <a:xfrm>
            <a:off x="-19050" y="180975"/>
            <a:ext cx="2262188" cy="1914525"/>
          </a:xfrm>
          <a:custGeom>
            <a:avLst/>
            <a:gdLst>
              <a:gd name="T0" fmla="*/ 1425 w 1425"/>
              <a:gd name="T1" fmla="*/ 1206 h 1206"/>
              <a:gd name="T2" fmla="*/ 0 w 1425"/>
              <a:gd name="T3" fmla="*/ 0 h 1206"/>
              <a:gd name="T4" fmla="*/ 0 w 1425"/>
              <a:gd name="T5" fmla="*/ 186 h 1206"/>
              <a:gd name="T6" fmla="*/ 1425 w 1425"/>
              <a:gd name="T7" fmla="*/ 1206 h 120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25" h="1206">
                <a:moveTo>
                  <a:pt x="1425" y="1206"/>
                </a:moveTo>
                <a:lnTo>
                  <a:pt x="0" y="0"/>
                </a:lnTo>
                <a:lnTo>
                  <a:pt x="0" y="186"/>
                </a:lnTo>
                <a:lnTo>
                  <a:pt x="1425" y="1206"/>
                </a:lnTo>
                <a:close/>
              </a:path>
            </a:pathLst>
          </a:custGeom>
          <a:solidFill>
            <a:srgbClr val="333333">
              <a:alpha val="39999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" name="Freeform 25"/>
          <p:cNvSpPr>
            <a:spLocks/>
          </p:cNvSpPr>
          <p:nvPr/>
        </p:nvSpPr>
        <p:spPr bwMode="gray">
          <a:xfrm>
            <a:off x="-12700" y="3105150"/>
            <a:ext cx="2327275" cy="3762375"/>
          </a:xfrm>
          <a:custGeom>
            <a:avLst/>
            <a:gdLst>
              <a:gd name="T0" fmla="*/ 0 w 1466"/>
              <a:gd name="T1" fmla="*/ 2248 h 2370"/>
              <a:gd name="T2" fmla="*/ 1466 w 1466"/>
              <a:gd name="T3" fmla="*/ 0 h 2370"/>
              <a:gd name="T4" fmla="*/ 194 w 1466"/>
              <a:gd name="T5" fmla="*/ 2370 h 2370"/>
              <a:gd name="T6" fmla="*/ 4 w 1466"/>
              <a:gd name="T7" fmla="*/ 2364 h 2370"/>
              <a:gd name="T8" fmla="*/ 0 w 1466"/>
              <a:gd name="T9" fmla="*/ 2248 h 23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66" h="2370">
                <a:moveTo>
                  <a:pt x="0" y="2248"/>
                </a:moveTo>
                <a:lnTo>
                  <a:pt x="1466" y="0"/>
                </a:lnTo>
                <a:lnTo>
                  <a:pt x="194" y="2370"/>
                </a:lnTo>
                <a:lnTo>
                  <a:pt x="4" y="2364"/>
                </a:lnTo>
                <a:lnTo>
                  <a:pt x="0" y="2248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" name="Freeform 26"/>
          <p:cNvSpPr>
            <a:spLocks/>
          </p:cNvSpPr>
          <p:nvPr/>
        </p:nvSpPr>
        <p:spPr bwMode="gray">
          <a:xfrm>
            <a:off x="-9525" y="1403350"/>
            <a:ext cx="2317750" cy="5265738"/>
          </a:xfrm>
          <a:custGeom>
            <a:avLst/>
            <a:gdLst>
              <a:gd name="T0" fmla="*/ 6 w 1460"/>
              <a:gd name="T1" fmla="*/ 0 h 3317"/>
              <a:gd name="T2" fmla="*/ 6 w 1460"/>
              <a:gd name="T3" fmla="*/ 643 h 3317"/>
              <a:gd name="T4" fmla="*/ 1410 w 1460"/>
              <a:gd name="T5" fmla="*/ 564 h 3317"/>
              <a:gd name="T6" fmla="*/ 1410 w 1460"/>
              <a:gd name="T7" fmla="*/ 1049 h 3317"/>
              <a:gd name="T8" fmla="*/ 0 w 1460"/>
              <a:gd name="T9" fmla="*/ 2852 h 3317"/>
              <a:gd name="T10" fmla="*/ 0 w 1460"/>
              <a:gd name="T11" fmla="*/ 3317 h 3317"/>
              <a:gd name="T12" fmla="*/ 1460 w 1460"/>
              <a:gd name="T13" fmla="*/ 1062 h 3317"/>
              <a:gd name="T14" fmla="*/ 1460 w 1460"/>
              <a:gd name="T15" fmla="*/ 505 h 3317"/>
              <a:gd name="T16" fmla="*/ 6 w 1460"/>
              <a:gd name="T17" fmla="*/ 0 h 33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460" h="3317">
                <a:moveTo>
                  <a:pt x="6" y="0"/>
                </a:moveTo>
                <a:lnTo>
                  <a:pt x="6" y="643"/>
                </a:lnTo>
                <a:lnTo>
                  <a:pt x="1410" y="564"/>
                </a:lnTo>
                <a:lnTo>
                  <a:pt x="1410" y="1049"/>
                </a:lnTo>
                <a:lnTo>
                  <a:pt x="0" y="2852"/>
                </a:lnTo>
                <a:lnTo>
                  <a:pt x="0" y="3317"/>
                </a:lnTo>
                <a:lnTo>
                  <a:pt x="1460" y="1062"/>
                </a:lnTo>
                <a:lnTo>
                  <a:pt x="1460" y="505"/>
                </a:ln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0" y="-19050"/>
            <a:ext cx="9153525" cy="6886575"/>
            <a:chOff x="0" y="0"/>
            <a:chExt cx="5760" cy="4326"/>
          </a:xfrm>
        </p:grpSpPr>
        <p:pic>
          <p:nvPicPr>
            <p:cNvPr id="20" name="Picture 35" descr="11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gray">
            <a:xfrm>
              <a:off x="0" y="0"/>
              <a:ext cx="5760" cy="4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Rectangle 27"/>
            <p:cNvSpPr>
              <a:spLocks noChangeArrowheads="1"/>
            </p:cNvSpPr>
            <p:nvPr userDrawn="1"/>
          </p:nvSpPr>
          <p:spPr bwMode="gray">
            <a:xfrm>
              <a:off x="212" y="462"/>
              <a:ext cx="5334" cy="34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22" name="Picture 19" descr="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gray">
          <a:xfrm>
            <a:off x="4141788" y="4041775"/>
            <a:ext cx="4159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29"/>
          <p:cNvSpPr txBox="1">
            <a:spLocks noChangeArrowheads="1"/>
          </p:cNvSpPr>
          <p:nvPr/>
        </p:nvSpPr>
        <p:spPr bwMode="gray">
          <a:xfrm>
            <a:off x="7561263" y="5476875"/>
            <a:ext cx="1196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2000">
                <a:solidFill>
                  <a:srgbClr val="FF7F00"/>
                </a:solidFill>
                <a:latin typeface="Arial Black" pitchFamily="34" charset="0"/>
              </a:rPr>
              <a:t>L/O/G/O</a:t>
            </a:r>
          </a:p>
        </p:txBody>
      </p:sp>
      <p:sp>
        <p:nvSpPr>
          <p:cNvPr id="24" name="Text Box 30"/>
          <p:cNvSpPr txBox="1">
            <a:spLocks noChangeArrowheads="1"/>
          </p:cNvSpPr>
          <p:nvPr/>
        </p:nvSpPr>
        <p:spPr bwMode="gray">
          <a:xfrm>
            <a:off x="6618288" y="5781675"/>
            <a:ext cx="2139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1600">
                <a:latin typeface="Times New Roman" pitchFamily="18" charset="0"/>
              </a:rPr>
              <a:t>www.themegallery.com</a:t>
            </a:r>
          </a:p>
        </p:txBody>
      </p:sp>
      <p:sp>
        <p:nvSpPr>
          <p:cNvPr id="25" name="Rectangle 50"/>
          <p:cNvSpPr>
            <a:spLocks noChangeArrowheads="1"/>
          </p:cNvSpPr>
          <p:nvPr/>
        </p:nvSpPr>
        <p:spPr bwMode="gray">
          <a:xfrm>
            <a:off x="341313" y="722313"/>
            <a:ext cx="8478837" cy="541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3787775"/>
            <a:ext cx="7772400" cy="885825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29150" y="3505200"/>
            <a:ext cx="4129088" cy="457200"/>
          </a:xfrm>
        </p:spPr>
        <p:txBody>
          <a:bodyPr/>
          <a:lstStyle>
            <a:lvl1pPr marL="0" indent="0" algn="dist">
              <a:buFontTx/>
              <a:buNone/>
              <a:defRPr sz="2000" b="1">
                <a:solidFill>
                  <a:srgbClr val="777777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2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98438"/>
            <a:ext cx="2057400" cy="59277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98438"/>
            <a:ext cx="6019800" cy="59277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288" y="198438"/>
            <a:ext cx="630237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9"/>
          <p:cNvSpPr>
            <a:spLocks/>
          </p:cNvSpPr>
          <p:nvPr/>
        </p:nvSpPr>
        <p:spPr bwMode="gray">
          <a:xfrm>
            <a:off x="7658100" y="0"/>
            <a:ext cx="1104900" cy="6848475"/>
          </a:xfrm>
          <a:custGeom>
            <a:avLst/>
            <a:gdLst>
              <a:gd name="T0" fmla="*/ 312 w 696"/>
              <a:gd name="T1" fmla="*/ 0 h 4314"/>
              <a:gd name="T2" fmla="*/ 528 w 696"/>
              <a:gd name="T3" fmla="*/ 444 h 4314"/>
              <a:gd name="T4" fmla="*/ 696 w 696"/>
              <a:gd name="T5" fmla="*/ 960 h 4314"/>
              <a:gd name="T6" fmla="*/ 426 w 696"/>
              <a:gd name="T7" fmla="*/ 4314 h 4314"/>
              <a:gd name="T8" fmla="*/ 108 w 696"/>
              <a:gd name="T9" fmla="*/ 4314 h 4314"/>
              <a:gd name="T10" fmla="*/ 648 w 696"/>
              <a:gd name="T11" fmla="*/ 960 h 4314"/>
              <a:gd name="T12" fmla="*/ 456 w 696"/>
              <a:gd name="T13" fmla="*/ 432 h 4314"/>
              <a:gd name="T14" fmla="*/ 0 w 696"/>
              <a:gd name="T15" fmla="*/ 0 h 4314"/>
              <a:gd name="T16" fmla="*/ 312 w 696"/>
              <a:gd name="T17" fmla="*/ 0 h 431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96" h="4314">
                <a:moveTo>
                  <a:pt x="312" y="0"/>
                </a:moveTo>
                <a:lnTo>
                  <a:pt x="528" y="444"/>
                </a:lnTo>
                <a:lnTo>
                  <a:pt x="696" y="960"/>
                </a:lnTo>
                <a:lnTo>
                  <a:pt x="426" y="4314"/>
                </a:lnTo>
                <a:lnTo>
                  <a:pt x="108" y="4314"/>
                </a:lnTo>
                <a:lnTo>
                  <a:pt x="648" y="960"/>
                </a:lnTo>
                <a:lnTo>
                  <a:pt x="456" y="432"/>
                </a:lnTo>
                <a:lnTo>
                  <a:pt x="0" y="0"/>
                </a:lnTo>
                <a:lnTo>
                  <a:pt x="312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" name="Freeform 10"/>
          <p:cNvSpPr>
            <a:spLocks/>
          </p:cNvSpPr>
          <p:nvPr/>
        </p:nvSpPr>
        <p:spPr bwMode="gray">
          <a:xfrm>
            <a:off x="1066800" y="0"/>
            <a:ext cx="7543800" cy="6858000"/>
          </a:xfrm>
          <a:custGeom>
            <a:avLst/>
            <a:gdLst>
              <a:gd name="T0" fmla="*/ 0 w 4752"/>
              <a:gd name="T1" fmla="*/ 0 h 4320"/>
              <a:gd name="T2" fmla="*/ 1536 w 4752"/>
              <a:gd name="T3" fmla="*/ 0 h 4320"/>
              <a:gd name="T4" fmla="*/ 4590 w 4752"/>
              <a:gd name="T5" fmla="*/ 450 h 4320"/>
              <a:gd name="T6" fmla="*/ 4752 w 4752"/>
              <a:gd name="T7" fmla="*/ 972 h 4320"/>
              <a:gd name="T8" fmla="*/ 3600 w 4752"/>
              <a:gd name="T9" fmla="*/ 4320 h 4320"/>
              <a:gd name="T10" fmla="*/ 3312 w 4752"/>
              <a:gd name="T11" fmla="*/ 4320 h 4320"/>
              <a:gd name="T12" fmla="*/ 4712 w 4752"/>
              <a:gd name="T13" fmla="*/ 994 h 4320"/>
              <a:gd name="T14" fmla="*/ 4518 w 4752"/>
              <a:gd name="T15" fmla="*/ 524 h 4320"/>
              <a:gd name="T16" fmla="*/ 0 w 4752"/>
              <a:gd name="T17" fmla="*/ 0 h 43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752" h="4320">
                <a:moveTo>
                  <a:pt x="0" y="0"/>
                </a:moveTo>
                <a:lnTo>
                  <a:pt x="1536" y="0"/>
                </a:lnTo>
                <a:lnTo>
                  <a:pt x="4590" y="450"/>
                </a:lnTo>
                <a:lnTo>
                  <a:pt x="4752" y="972"/>
                </a:lnTo>
                <a:lnTo>
                  <a:pt x="3600" y="4320"/>
                </a:lnTo>
                <a:lnTo>
                  <a:pt x="3312" y="4320"/>
                </a:lnTo>
                <a:lnTo>
                  <a:pt x="4712" y="994"/>
                </a:lnTo>
                <a:lnTo>
                  <a:pt x="4518" y="5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" name="Freeform 11"/>
          <p:cNvSpPr>
            <a:spLocks/>
          </p:cNvSpPr>
          <p:nvPr/>
        </p:nvSpPr>
        <p:spPr bwMode="gray">
          <a:xfrm>
            <a:off x="5486400" y="1657350"/>
            <a:ext cx="2990850" cy="5200650"/>
          </a:xfrm>
          <a:custGeom>
            <a:avLst/>
            <a:gdLst>
              <a:gd name="T0" fmla="*/ 384 w 1884"/>
              <a:gd name="T1" fmla="*/ 3276 h 3276"/>
              <a:gd name="T2" fmla="*/ 1884 w 1884"/>
              <a:gd name="T3" fmla="*/ 0 h 3276"/>
              <a:gd name="T4" fmla="*/ 0 w 1884"/>
              <a:gd name="T5" fmla="*/ 3276 h 3276"/>
              <a:gd name="T6" fmla="*/ 384 w 1884"/>
              <a:gd name="T7" fmla="*/ 3276 h 32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84" h="3276">
                <a:moveTo>
                  <a:pt x="384" y="3276"/>
                </a:moveTo>
                <a:lnTo>
                  <a:pt x="1884" y="0"/>
                </a:lnTo>
                <a:lnTo>
                  <a:pt x="0" y="3276"/>
                </a:lnTo>
                <a:lnTo>
                  <a:pt x="384" y="3276"/>
                </a:lnTo>
                <a:close/>
              </a:path>
            </a:pathLst>
          </a:custGeom>
          <a:solidFill>
            <a:srgbClr val="E0E0E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" name="Freeform 12"/>
          <p:cNvSpPr>
            <a:spLocks/>
          </p:cNvSpPr>
          <p:nvPr/>
        </p:nvSpPr>
        <p:spPr bwMode="gray">
          <a:xfrm>
            <a:off x="3429000" y="0"/>
            <a:ext cx="5172075" cy="6858000"/>
          </a:xfrm>
          <a:custGeom>
            <a:avLst/>
            <a:gdLst>
              <a:gd name="T0" fmla="*/ 0 w 3258"/>
              <a:gd name="T1" fmla="*/ 0 h 4320"/>
              <a:gd name="T2" fmla="*/ 3082 w 3258"/>
              <a:gd name="T3" fmla="*/ 475 h 4320"/>
              <a:gd name="T4" fmla="*/ 3210 w 3258"/>
              <a:gd name="T5" fmla="*/ 936 h 4320"/>
              <a:gd name="T6" fmla="*/ 1728 w 3258"/>
              <a:gd name="T7" fmla="*/ 4320 h 4320"/>
              <a:gd name="T8" fmla="*/ 1872 w 3258"/>
              <a:gd name="T9" fmla="*/ 4320 h 4320"/>
              <a:gd name="T10" fmla="*/ 3258 w 3258"/>
              <a:gd name="T11" fmla="*/ 912 h 4320"/>
              <a:gd name="T12" fmla="*/ 3120 w 3258"/>
              <a:gd name="T13" fmla="*/ 432 h 4320"/>
              <a:gd name="T14" fmla="*/ 1296 w 3258"/>
              <a:gd name="T15" fmla="*/ 0 h 4320"/>
              <a:gd name="T16" fmla="*/ 0 w 3258"/>
              <a:gd name="T17" fmla="*/ 0 h 43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258" h="4320">
                <a:moveTo>
                  <a:pt x="0" y="0"/>
                </a:moveTo>
                <a:lnTo>
                  <a:pt x="3082" y="475"/>
                </a:lnTo>
                <a:lnTo>
                  <a:pt x="3210" y="936"/>
                </a:lnTo>
                <a:lnTo>
                  <a:pt x="1728" y="4320"/>
                </a:lnTo>
                <a:lnTo>
                  <a:pt x="1872" y="4320"/>
                </a:lnTo>
                <a:lnTo>
                  <a:pt x="3258" y="912"/>
                </a:lnTo>
                <a:lnTo>
                  <a:pt x="3120" y="432"/>
                </a:lnTo>
                <a:lnTo>
                  <a:pt x="129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" name="Freeform 14"/>
          <p:cNvSpPr>
            <a:spLocks/>
          </p:cNvSpPr>
          <p:nvPr/>
        </p:nvSpPr>
        <p:spPr bwMode="gray">
          <a:xfrm>
            <a:off x="8382000" y="0"/>
            <a:ext cx="762000" cy="1143000"/>
          </a:xfrm>
          <a:custGeom>
            <a:avLst/>
            <a:gdLst>
              <a:gd name="T0" fmla="*/ 48 w 480"/>
              <a:gd name="T1" fmla="*/ 0 h 720"/>
              <a:gd name="T2" fmla="*/ 0 w 480"/>
              <a:gd name="T3" fmla="*/ 96 h 720"/>
              <a:gd name="T4" fmla="*/ 354 w 480"/>
              <a:gd name="T5" fmla="*/ 690 h 720"/>
              <a:gd name="T6" fmla="*/ 480 w 480"/>
              <a:gd name="T7" fmla="*/ 720 h 720"/>
              <a:gd name="T8" fmla="*/ 480 w 480"/>
              <a:gd name="T9" fmla="*/ 576 h 720"/>
              <a:gd name="T10" fmla="*/ 48 w 480"/>
              <a:gd name="T11" fmla="*/ 96 h 720"/>
              <a:gd name="T12" fmla="*/ 89 w 480"/>
              <a:gd name="T13" fmla="*/ 0 h 720"/>
              <a:gd name="T14" fmla="*/ 48 w 480"/>
              <a:gd name="T15" fmla="*/ 0 h 72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80" h="720">
                <a:moveTo>
                  <a:pt x="48" y="0"/>
                </a:moveTo>
                <a:lnTo>
                  <a:pt x="0" y="96"/>
                </a:lnTo>
                <a:lnTo>
                  <a:pt x="354" y="690"/>
                </a:lnTo>
                <a:lnTo>
                  <a:pt x="480" y="720"/>
                </a:lnTo>
                <a:lnTo>
                  <a:pt x="480" y="576"/>
                </a:lnTo>
                <a:lnTo>
                  <a:pt x="48" y="96"/>
                </a:lnTo>
                <a:lnTo>
                  <a:pt x="89" y="0"/>
                </a:lnTo>
                <a:lnTo>
                  <a:pt x="48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" name="Freeform 15"/>
          <p:cNvSpPr>
            <a:spLocks/>
          </p:cNvSpPr>
          <p:nvPr/>
        </p:nvSpPr>
        <p:spPr bwMode="gray">
          <a:xfrm>
            <a:off x="8610600" y="228600"/>
            <a:ext cx="533400" cy="533400"/>
          </a:xfrm>
          <a:custGeom>
            <a:avLst/>
            <a:gdLst>
              <a:gd name="T0" fmla="*/ 336 w 336"/>
              <a:gd name="T1" fmla="*/ 336 h 336"/>
              <a:gd name="T2" fmla="*/ 0 w 336"/>
              <a:gd name="T3" fmla="*/ 0 h 336"/>
              <a:gd name="T4" fmla="*/ 336 w 336"/>
              <a:gd name="T5" fmla="*/ 240 h 336"/>
              <a:gd name="T6" fmla="*/ 336 w 336"/>
              <a:gd name="T7" fmla="*/ 336 h 33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336">
                <a:moveTo>
                  <a:pt x="336" y="336"/>
                </a:moveTo>
                <a:lnTo>
                  <a:pt x="0" y="0"/>
                </a:lnTo>
                <a:lnTo>
                  <a:pt x="336" y="240"/>
                </a:lnTo>
                <a:lnTo>
                  <a:pt x="336" y="336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5562600" y="0"/>
            <a:ext cx="3267075" cy="6858000"/>
            <a:chOff x="3504" y="0"/>
            <a:chExt cx="2058" cy="4320"/>
          </a:xfrm>
        </p:grpSpPr>
        <p:sp>
          <p:nvSpPr>
            <p:cNvPr id="1043" name="Freeform 13"/>
            <p:cNvSpPr>
              <a:spLocks/>
            </p:cNvSpPr>
            <p:nvPr userDrawn="1"/>
          </p:nvSpPr>
          <p:spPr bwMode="gray">
            <a:xfrm>
              <a:off x="3504" y="0"/>
              <a:ext cx="2058" cy="4320"/>
            </a:xfrm>
            <a:custGeom>
              <a:avLst/>
              <a:gdLst>
                <a:gd name="T0" fmla="*/ 0 w 2058"/>
                <a:gd name="T1" fmla="*/ 0 h 4320"/>
                <a:gd name="T2" fmla="*/ 1056 w 2058"/>
                <a:gd name="T3" fmla="*/ 0 h 4320"/>
                <a:gd name="T4" fmla="*/ 1854 w 2058"/>
                <a:gd name="T5" fmla="*/ 402 h 4320"/>
                <a:gd name="T6" fmla="*/ 2058 w 2058"/>
                <a:gd name="T7" fmla="*/ 972 h 4320"/>
                <a:gd name="T8" fmla="*/ 1296 w 2058"/>
                <a:gd name="T9" fmla="*/ 4320 h 4320"/>
                <a:gd name="T10" fmla="*/ 720 w 2058"/>
                <a:gd name="T11" fmla="*/ 4320 h 4320"/>
                <a:gd name="T12" fmla="*/ 1920 w 2058"/>
                <a:gd name="T13" fmla="*/ 912 h 4320"/>
                <a:gd name="T14" fmla="*/ 1776 w 2058"/>
                <a:gd name="T15" fmla="*/ 432 h 4320"/>
                <a:gd name="T16" fmla="*/ 0 w 2058"/>
                <a:gd name="T17" fmla="*/ 0 h 43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58" h="4320">
                  <a:moveTo>
                    <a:pt x="0" y="0"/>
                  </a:moveTo>
                  <a:lnTo>
                    <a:pt x="1056" y="0"/>
                  </a:lnTo>
                  <a:lnTo>
                    <a:pt x="1854" y="402"/>
                  </a:lnTo>
                  <a:lnTo>
                    <a:pt x="2058" y="972"/>
                  </a:lnTo>
                  <a:lnTo>
                    <a:pt x="1296" y="4320"/>
                  </a:lnTo>
                  <a:lnTo>
                    <a:pt x="720" y="4320"/>
                  </a:lnTo>
                  <a:lnTo>
                    <a:pt x="1920" y="912"/>
                  </a:lnTo>
                  <a:lnTo>
                    <a:pt x="1776" y="4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23"/>
            <p:cNvSpPr>
              <a:spLocks/>
            </p:cNvSpPr>
            <p:nvPr userDrawn="1"/>
          </p:nvSpPr>
          <p:spPr bwMode="gray">
            <a:xfrm>
              <a:off x="4217" y="1056"/>
              <a:ext cx="1152" cy="3264"/>
            </a:xfrm>
            <a:custGeom>
              <a:avLst/>
              <a:gdLst>
                <a:gd name="T0" fmla="*/ 0 w 1152"/>
                <a:gd name="T1" fmla="*/ 3264 h 3264"/>
                <a:gd name="T2" fmla="*/ 1152 w 1152"/>
                <a:gd name="T3" fmla="*/ 0 h 3264"/>
                <a:gd name="T4" fmla="*/ 96 w 1152"/>
                <a:gd name="T5" fmla="*/ 3264 h 3264"/>
                <a:gd name="T6" fmla="*/ 0 w 1152"/>
                <a:gd name="T7" fmla="*/ 3264 h 3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52" h="3264">
                  <a:moveTo>
                    <a:pt x="0" y="3264"/>
                  </a:moveTo>
                  <a:lnTo>
                    <a:pt x="1152" y="0"/>
                  </a:lnTo>
                  <a:lnTo>
                    <a:pt x="96" y="3264"/>
                  </a:lnTo>
                  <a:lnTo>
                    <a:pt x="0" y="3264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42875" y="765175"/>
            <a:ext cx="8858250" cy="5943600"/>
            <a:chOff x="90" y="480"/>
            <a:chExt cx="5580" cy="3744"/>
          </a:xfrm>
        </p:grpSpPr>
        <p:sp>
          <p:nvSpPr>
            <p:cNvPr id="1041" name="Rectangle 16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19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2" name="Rectangle 17"/>
            <p:cNvSpPr>
              <a:spLocks noChangeArrowheads="1"/>
            </p:cNvSpPr>
            <p:nvPr userDrawn="1"/>
          </p:nvSpPr>
          <p:spPr bwMode="gray">
            <a:xfrm>
              <a:off x="90" y="480"/>
              <a:ext cx="5580" cy="3744"/>
            </a:xfrm>
            <a:prstGeom prst="rect">
              <a:avLst/>
            </a:prstGeom>
            <a:solidFill>
              <a:srgbClr val="FFFFFF">
                <a:alpha val="69019"/>
              </a:srgbClr>
            </a:solidFill>
            <a:ln w="9525">
              <a:solidFill>
                <a:srgbClr val="80808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34" name="Rectangle 18"/>
          <p:cNvSpPr>
            <a:spLocks noChangeArrowheads="1"/>
          </p:cNvSpPr>
          <p:nvPr/>
        </p:nvSpPr>
        <p:spPr bwMode="gray">
          <a:xfrm>
            <a:off x="381000" y="676275"/>
            <a:ext cx="6248400" cy="152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035" name="Picture 19" descr="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gray">
          <a:xfrm>
            <a:off x="500063" y="577850"/>
            <a:ext cx="3714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03288" y="198438"/>
            <a:ext cx="6302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83325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31.03.2024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83325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83325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 b="1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288" y="404664"/>
            <a:ext cx="7197104" cy="3960440"/>
          </a:xfrm>
        </p:spPr>
        <p:txBody>
          <a:bodyPr/>
          <a:lstStyle/>
          <a:p>
            <a:r>
              <a:rPr lang="ru-RU" dirty="0" smtClean="0"/>
              <a:t>Презентация к уроку: «</a:t>
            </a:r>
            <a:r>
              <a:rPr lang="ru-RU" sz="4400" dirty="0" smtClean="0"/>
              <a:t>Решение задач по теме: «Радиоактивные превращения атомных ядер»</a:t>
            </a:r>
            <a:br>
              <a:rPr lang="ru-RU" sz="44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4581128"/>
            <a:ext cx="7056784" cy="1716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Автор – Новак Андрей Эдуардович</a:t>
            </a:r>
          </a:p>
          <a:p>
            <a:pPr>
              <a:buNone/>
            </a:pPr>
            <a:r>
              <a:rPr lang="ru-RU" dirty="0" smtClean="0"/>
              <a:t>учитель физики</a:t>
            </a:r>
          </a:p>
          <a:p>
            <a:pPr>
              <a:buNone/>
            </a:pPr>
            <a:r>
              <a:rPr lang="ru-RU" dirty="0" smtClean="0"/>
              <a:t>МБОУ Неудачинской СОШ</a:t>
            </a:r>
            <a:endParaRPr lang="ru-RU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Тема урока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298092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800" dirty="0" smtClean="0"/>
              <a:t>Решение задач по теме: «Радиоактивные превращения атомных ядер»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Какие цели на этом уроке вы перед собой поставите?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26570"/>
          </a:xfrm>
        </p:spPr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rgbClr val="00B0F0"/>
                </a:solidFill>
              </a:rPr>
              <a:t>Пора решать задачи!</a:t>
            </a:r>
            <a:endParaRPr lang="ru-RU" sz="5400" b="1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95936" y="332656"/>
            <a:ext cx="148149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 smtClean="0"/>
              <a:t>№1</a:t>
            </a:r>
            <a:endParaRPr lang="ru-RU" sz="6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/>
              <a:t>  Радиоактивный изотоп нептуния </a:t>
            </a:r>
            <a:r>
              <a:rPr lang="ru-RU" sz="4400" baseline="30000" dirty="0" smtClean="0"/>
              <a:t>237</a:t>
            </a:r>
            <a:r>
              <a:rPr lang="ru-RU" sz="4400" baseline="-25000" dirty="0" smtClean="0"/>
              <a:t>93</a:t>
            </a:r>
            <a:r>
              <a:rPr lang="en-US" sz="4400" dirty="0" err="1" smtClean="0"/>
              <a:t>Np</a:t>
            </a:r>
            <a:r>
              <a:rPr lang="en-US" sz="4400" dirty="0" smtClean="0"/>
              <a:t> </a:t>
            </a:r>
            <a:r>
              <a:rPr lang="ru-RU" sz="4400" dirty="0" smtClean="0"/>
              <a:t>испытал один </a:t>
            </a:r>
            <a:r>
              <a:rPr lang="ru-RU" sz="4400" dirty="0" err="1" smtClean="0"/>
              <a:t>α-распад</a:t>
            </a:r>
            <a:r>
              <a:rPr lang="ru-RU" sz="4400" dirty="0" smtClean="0"/>
              <a:t>. Определите массовое число нового изотопа.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95936" y="332656"/>
            <a:ext cx="148149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 smtClean="0"/>
              <a:t>№2</a:t>
            </a:r>
            <a:endParaRPr lang="ru-RU" sz="6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/>
              <a:t>  Ядро изотопа полония </a:t>
            </a:r>
            <a:r>
              <a:rPr lang="ru-RU" sz="4400" baseline="30000" dirty="0" smtClean="0"/>
              <a:t>208</a:t>
            </a:r>
            <a:r>
              <a:rPr lang="ru-RU" sz="4400" baseline="-25000" dirty="0" smtClean="0"/>
              <a:t>84</a:t>
            </a:r>
            <a:r>
              <a:rPr lang="en-US" sz="4400" dirty="0" smtClean="0"/>
              <a:t>Po </a:t>
            </a:r>
            <a:r>
              <a:rPr lang="ru-RU" sz="4400" dirty="0" smtClean="0"/>
              <a:t>испускает </a:t>
            </a:r>
            <a:r>
              <a:rPr lang="ru-RU" sz="4400" dirty="0" err="1" smtClean="0"/>
              <a:t>α-частицу</a:t>
            </a:r>
            <a:r>
              <a:rPr lang="ru-RU" sz="4400" dirty="0" smtClean="0"/>
              <a:t>. Сколько протонов остаётся в ядре образовавшейся частицы?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95936" y="332656"/>
            <a:ext cx="148149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 smtClean="0"/>
              <a:t>№3</a:t>
            </a:r>
            <a:endParaRPr lang="ru-RU" sz="6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/>
              <a:t>  Ядро изотопа золота </a:t>
            </a:r>
            <a:r>
              <a:rPr lang="ru-RU" sz="4400" baseline="30000" dirty="0" smtClean="0"/>
              <a:t>204</a:t>
            </a:r>
            <a:r>
              <a:rPr lang="ru-RU" sz="4400" baseline="-25000" dirty="0" smtClean="0"/>
              <a:t>79</a:t>
            </a:r>
            <a:r>
              <a:rPr lang="en-US" sz="4400" dirty="0" smtClean="0"/>
              <a:t>Au </a:t>
            </a:r>
            <a:r>
              <a:rPr lang="ru-RU" sz="4400" dirty="0" smtClean="0"/>
              <a:t>претерпевает </a:t>
            </a:r>
            <a:r>
              <a:rPr lang="ru-RU" sz="4400" dirty="0" err="1" smtClean="0"/>
              <a:t>β- </a:t>
            </a:r>
            <a:r>
              <a:rPr lang="ru-RU" sz="4400" dirty="0" smtClean="0"/>
              <a:t>распад. Какой заряд ядра будет у получившегося изотопа?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95936" y="332656"/>
            <a:ext cx="148149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 smtClean="0"/>
              <a:t>№4</a:t>
            </a:r>
            <a:endParaRPr lang="ru-RU" sz="6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/>
              <a:t>  Ядро стронция </a:t>
            </a:r>
            <a:r>
              <a:rPr lang="ru-RU" sz="4400" baseline="30000" dirty="0" smtClean="0"/>
              <a:t>90</a:t>
            </a:r>
            <a:r>
              <a:rPr lang="ru-RU" sz="4400" baseline="-25000" dirty="0" smtClean="0"/>
              <a:t>38</a:t>
            </a:r>
            <a:r>
              <a:rPr lang="en-US" sz="4400" dirty="0" err="1" smtClean="0"/>
              <a:t>Sr</a:t>
            </a:r>
            <a:r>
              <a:rPr lang="en-US" sz="4400" dirty="0" smtClean="0"/>
              <a:t> </a:t>
            </a:r>
            <a:r>
              <a:rPr lang="ru-RU" sz="4400" dirty="0" smtClean="0"/>
              <a:t>претерпело </a:t>
            </a:r>
            <a:r>
              <a:rPr lang="ru-RU" sz="4400" dirty="0" err="1" smtClean="0"/>
              <a:t>β-распад</a:t>
            </a:r>
            <a:r>
              <a:rPr lang="ru-RU" sz="4400" dirty="0" smtClean="0"/>
              <a:t>. Определите число нейтронов в ядре образовавшейся частицы.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95936" y="332656"/>
            <a:ext cx="148149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 smtClean="0"/>
              <a:t>№5</a:t>
            </a:r>
            <a:endParaRPr lang="ru-RU" sz="6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/>
              <a:t>  Ядро урана </a:t>
            </a:r>
            <a:r>
              <a:rPr lang="ru-RU" sz="4400" baseline="30000" dirty="0" smtClean="0"/>
              <a:t>238</a:t>
            </a:r>
            <a:r>
              <a:rPr lang="ru-RU" sz="4400" baseline="-25000" dirty="0" smtClean="0"/>
              <a:t>92</a:t>
            </a:r>
            <a:r>
              <a:rPr lang="en-US" sz="4400" dirty="0" smtClean="0"/>
              <a:t>U </a:t>
            </a:r>
            <a:r>
              <a:rPr lang="ru-RU" sz="4400" dirty="0" smtClean="0"/>
              <a:t>испытало один </a:t>
            </a:r>
            <a:r>
              <a:rPr lang="ru-RU" sz="4400" dirty="0" err="1" smtClean="0"/>
              <a:t>α- </a:t>
            </a:r>
            <a:r>
              <a:rPr lang="ru-RU" sz="4400" dirty="0" smtClean="0"/>
              <a:t>и два </a:t>
            </a:r>
            <a:r>
              <a:rPr lang="ru-RU" sz="4400" dirty="0" err="1" smtClean="0"/>
              <a:t>β- </a:t>
            </a:r>
            <a:r>
              <a:rPr lang="ru-RU" sz="4400" dirty="0" smtClean="0"/>
              <a:t>распада. Определи­те заряд </a:t>
            </a:r>
            <a:r>
              <a:rPr lang="en-US" sz="4400" dirty="0" smtClean="0"/>
              <a:t>Z </a:t>
            </a:r>
            <a:r>
              <a:rPr lang="ru-RU" sz="4400" dirty="0" smtClean="0"/>
              <a:t>и массовое число </a:t>
            </a:r>
            <a:r>
              <a:rPr lang="en-US" sz="4400" dirty="0" smtClean="0"/>
              <a:t>A</a:t>
            </a:r>
            <a:r>
              <a:rPr lang="ru-RU" sz="4400" dirty="0" smtClean="0"/>
              <a:t> нового элемента.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95936" y="332656"/>
            <a:ext cx="148149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 smtClean="0"/>
              <a:t>№6</a:t>
            </a:r>
            <a:endParaRPr lang="ru-RU" sz="6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  Ядро изотопа нептуния </a:t>
            </a:r>
            <a:r>
              <a:rPr lang="ru-RU" sz="4400" baseline="30000" dirty="0" smtClean="0"/>
              <a:t>237</a:t>
            </a:r>
            <a:r>
              <a:rPr lang="ru-RU" sz="4400" baseline="-25000" dirty="0" smtClean="0"/>
              <a:t>93</a:t>
            </a:r>
            <a:r>
              <a:rPr lang="en-US" sz="4400" dirty="0" err="1" smtClean="0"/>
              <a:t>Np</a:t>
            </a:r>
            <a:r>
              <a:rPr lang="ru-RU" sz="4400" dirty="0" smtClean="0"/>
              <a:t>, испытав серию </a:t>
            </a:r>
            <a:r>
              <a:rPr lang="ru-RU" sz="4400" dirty="0" err="1" smtClean="0"/>
              <a:t>α- </a:t>
            </a:r>
            <a:r>
              <a:rPr lang="ru-RU" sz="4400" dirty="0" smtClean="0"/>
              <a:t>и </a:t>
            </a:r>
            <a:r>
              <a:rPr lang="ru-RU" sz="4400" dirty="0" err="1" smtClean="0"/>
              <a:t>β- </a:t>
            </a:r>
            <a:r>
              <a:rPr lang="ru-RU" sz="4400" dirty="0" smtClean="0"/>
              <a:t>распадов, превратилось в ядро висмута </a:t>
            </a:r>
            <a:r>
              <a:rPr lang="ru-RU" sz="4400" baseline="30000" dirty="0" smtClean="0"/>
              <a:t>213</a:t>
            </a:r>
            <a:r>
              <a:rPr lang="ru-RU" sz="4400" baseline="-25000" dirty="0" smtClean="0"/>
              <a:t>83</a:t>
            </a:r>
            <a:r>
              <a:rPr lang="en-US" sz="4400" dirty="0" smtClean="0"/>
              <a:t>Bi</a:t>
            </a:r>
            <a:r>
              <a:rPr lang="ru-RU" sz="4400" dirty="0" smtClean="0"/>
              <a:t>. Определите число </a:t>
            </a:r>
            <a:r>
              <a:rPr lang="ru-RU" sz="4400" dirty="0" err="1" smtClean="0"/>
              <a:t>α-распадов</a:t>
            </a:r>
            <a:r>
              <a:rPr lang="ru-RU" sz="4400" dirty="0" smtClean="0"/>
              <a:t>.</a:t>
            </a:r>
          </a:p>
          <a:p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/>
              <a:t>«Если вы хотите научиться плавать, то смело входите в воду, а если хотите научиться решать задачи, то решайте их»</a:t>
            </a:r>
            <a:endParaRPr lang="ru-RU" sz="4000" dirty="0" smtClean="0"/>
          </a:p>
          <a:p>
            <a:pPr algn="r">
              <a:buNone/>
            </a:pPr>
            <a:endParaRPr lang="ru-RU" sz="4000" b="1" dirty="0" smtClean="0"/>
          </a:p>
          <a:p>
            <a:pPr algn="r">
              <a:buNone/>
            </a:pPr>
            <a:r>
              <a:rPr lang="ru-RU" sz="4000" b="1" dirty="0" smtClean="0"/>
              <a:t>Дьёрдь Пойа</a:t>
            </a:r>
            <a:endParaRPr lang="ru-RU" sz="4000" dirty="0" smtClean="0"/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643192" cy="1143000"/>
          </a:xfrm>
        </p:spPr>
        <p:txBody>
          <a:bodyPr/>
          <a:lstStyle/>
          <a:p>
            <a:r>
              <a:rPr lang="ru-RU" dirty="0" smtClean="0"/>
              <a:t>Пройди тестирование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Вариант №1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Вариант №2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348880"/>
            <a:ext cx="3384376" cy="3338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348880"/>
            <a:ext cx="3279800" cy="3325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u="sng" dirty="0" smtClean="0"/>
              <a:t>Домашнее задание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§ 53, упражнение 46 №4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/>
              <a:t>Итоги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Что нового вы узнали?</a:t>
            </a:r>
          </a:p>
          <a:p>
            <a:r>
              <a:rPr lang="ru-RU" dirty="0" smtClean="0"/>
              <a:t>Что осталось не понятным?</a:t>
            </a:r>
          </a:p>
          <a:p>
            <a:r>
              <a:rPr lang="ru-RU" dirty="0" smtClean="0"/>
              <a:t>Понравился ли вам урок?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600" dirty="0" smtClean="0"/>
              <a:t>Повторение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 smtClean="0"/>
              <a:t>Решение задач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 smtClean="0"/>
              <a:t>Тестирование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 smtClean="0"/>
              <a:t>Информация о домашнем задании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dirty="0" smtClean="0"/>
              <a:t>Итоги урока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Давайте повторим!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1.Что представляет собой </a:t>
            </a:r>
            <a:r>
              <a:rPr lang="ru-RU" sz="3600" dirty="0" err="1" smtClean="0"/>
              <a:t>α </a:t>
            </a:r>
            <a:r>
              <a:rPr lang="ru-RU" sz="3600" dirty="0" smtClean="0"/>
              <a:t>-частица?</a:t>
            </a:r>
          </a:p>
          <a:p>
            <a:pPr>
              <a:buNone/>
            </a:pPr>
            <a:r>
              <a:rPr lang="ru-RU" sz="3600" dirty="0" smtClean="0"/>
              <a:t>2. Какой заряд имеет ядро, согласно планетарной модели атома Резерфорда?</a:t>
            </a:r>
          </a:p>
          <a:p>
            <a:pPr>
              <a:buNone/>
            </a:pPr>
            <a:r>
              <a:rPr lang="ru-RU" sz="3600" dirty="0" smtClean="0"/>
              <a:t>3. Определите, сколько электронов имеет атом урана </a:t>
            </a:r>
            <a:r>
              <a:rPr lang="ru-RU" sz="3600" baseline="30000" dirty="0" smtClean="0"/>
              <a:t>238</a:t>
            </a:r>
            <a:r>
              <a:rPr lang="ru-RU" sz="3600" baseline="-25000" dirty="0" smtClean="0"/>
              <a:t>92</a:t>
            </a:r>
            <a:r>
              <a:rPr lang="en-US" sz="3600" dirty="0" smtClean="0"/>
              <a:t>U</a:t>
            </a:r>
            <a:r>
              <a:rPr lang="ru-RU" sz="3600" dirty="0" smtClean="0"/>
              <a:t>?</a:t>
            </a:r>
          </a:p>
          <a:p>
            <a:pPr>
              <a:buNone/>
            </a:pPr>
            <a:r>
              <a:rPr lang="ru-RU" sz="3600" dirty="0" smtClean="0"/>
              <a:t>4. Кто открыл явление радиоактивности?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908720"/>
            <a:ext cx="7643192" cy="5184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smtClean="0"/>
              <a:t>5. Кто предложил ядерную модель строения атома?</a:t>
            </a:r>
          </a:p>
          <a:p>
            <a:pPr>
              <a:buNone/>
            </a:pPr>
            <a:r>
              <a:rPr lang="ru-RU" sz="3600" dirty="0" smtClean="0"/>
              <a:t>6. Чему равно массовое число ядра атома изотопа нептуния </a:t>
            </a:r>
            <a:r>
              <a:rPr lang="ru-RU" sz="3600" baseline="30000" dirty="0" smtClean="0"/>
              <a:t>237</a:t>
            </a:r>
            <a:r>
              <a:rPr lang="ru-RU" sz="3600" baseline="-25000" dirty="0" smtClean="0"/>
              <a:t>93</a:t>
            </a:r>
            <a:r>
              <a:rPr lang="en-US" sz="3600" dirty="0" err="1" smtClean="0"/>
              <a:t>Np</a:t>
            </a:r>
            <a:r>
              <a:rPr lang="ru-RU" sz="3600" dirty="0" smtClean="0"/>
              <a:t>?</a:t>
            </a:r>
          </a:p>
          <a:p>
            <a:pPr>
              <a:buNone/>
            </a:pPr>
            <a:r>
              <a:rPr lang="ru-RU" sz="3600" dirty="0" smtClean="0"/>
              <a:t>7. Что представляет собой </a:t>
            </a:r>
            <a:r>
              <a:rPr lang="ru-RU" sz="3600" dirty="0" err="1" smtClean="0"/>
              <a:t>β </a:t>
            </a:r>
            <a:r>
              <a:rPr lang="ru-RU" sz="3600" dirty="0" smtClean="0"/>
              <a:t>-частица?</a:t>
            </a:r>
          </a:p>
          <a:p>
            <a:pPr>
              <a:buNone/>
            </a:pPr>
            <a:r>
              <a:rPr lang="ru-RU" sz="3600" dirty="0" smtClean="0"/>
              <a:t>8.Что такое изотопы? Чем они отличаются друг от друга?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692696"/>
            <a:ext cx="7643192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9. Как формулируется правило смещения для </a:t>
            </a:r>
            <a:r>
              <a:rPr lang="ru-RU" sz="3600" dirty="0" err="1" smtClean="0"/>
              <a:t>α </a:t>
            </a:r>
            <a:r>
              <a:rPr lang="ru-RU" sz="3600" dirty="0" smtClean="0"/>
              <a:t>- распада?</a:t>
            </a:r>
          </a:p>
          <a:p>
            <a:pPr>
              <a:buNone/>
            </a:pPr>
            <a:r>
              <a:rPr lang="ru-RU" sz="3600" dirty="0" smtClean="0"/>
              <a:t>10. Как формулируется правило смещения для </a:t>
            </a:r>
            <a:r>
              <a:rPr lang="ru-RU" sz="3600" dirty="0" err="1" smtClean="0"/>
              <a:t>β </a:t>
            </a:r>
            <a:r>
              <a:rPr lang="ru-RU" sz="3600" dirty="0" smtClean="0"/>
              <a:t>- распада?</a:t>
            </a:r>
          </a:p>
          <a:p>
            <a:pPr>
              <a:buNone/>
            </a:pPr>
            <a:r>
              <a:rPr lang="ru-RU" sz="3600" dirty="0" smtClean="0"/>
              <a:t>11. Какие законы выполняются при радиоактивных превращениях атомных ядер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51144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51144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Default Design 1">
      <a:dk1>
        <a:srgbClr val="000000"/>
      </a:dk1>
      <a:lt1>
        <a:srgbClr val="B4E3EE"/>
      </a:lt1>
      <a:dk2>
        <a:srgbClr val="189180"/>
      </a:dk2>
      <a:lt2>
        <a:srgbClr val="808080"/>
      </a:lt2>
      <a:accent1>
        <a:srgbClr val="FF7F00"/>
      </a:accent1>
      <a:accent2>
        <a:srgbClr val="B3DC27"/>
      </a:accent2>
      <a:accent3>
        <a:srgbClr val="D6EFF5"/>
      </a:accent3>
      <a:accent4>
        <a:srgbClr val="000000"/>
      </a:accent4>
      <a:accent5>
        <a:srgbClr val="FFC0AA"/>
      </a:accent5>
      <a:accent6>
        <a:srgbClr val="A2C722"/>
      </a:accent6>
      <a:hlink>
        <a:srgbClr val="6FB9D7"/>
      </a:hlink>
      <a:folHlink>
        <a:srgbClr val="F93D17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gradFill rotWithShape="1">
          <a:gsLst>
            <a:gs pos="0">
              <a:schemeClr val="accent6">
                <a:lumMod val="75000"/>
              </a:schemeClr>
            </a:gs>
            <a:gs pos="50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75000"/>
              </a:schemeClr>
            </a:gs>
          </a:gsLst>
          <a:lin ang="5400000" scaled="1"/>
        </a:gradFill>
        <a:ln w="28575" cap="rnd">
          <a:noFill/>
          <a:prstDash val="sysDot"/>
          <a:round/>
          <a:headEnd/>
          <a:tailEnd/>
        </a:ln>
        <a:effectLst/>
      </a:spPr>
      <a:bodyPr wrap="none" anchor="ctr"/>
      <a:lstStyle>
        <a:defPPr algn="ctr" eaLnBrk="0" hangingPunct="0">
          <a:buFont typeface="Wingdings" pitchFamily="2" charset="2"/>
          <a:buNone/>
          <a:defRPr sz="1600" b="0">
            <a:solidFill>
              <a:srgbClr val="000000"/>
            </a:solidFill>
            <a:cs typeface="Arial" charset="0"/>
          </a:defRPr>
        </a:defPPr>
      </a:lstStyle>
    </a:spDef>
  </a:objectDefaults>
  <a:extraClrSchemeLst>
    <a:extraClrScheme>
      <a:clrScheme name="Default Design 1">
        <a:dk1>
          <a:srgbClr val="000000"/>
        </a:dk1>
        <a:lt1>
          <a:srgbClr val="B4E3EE"/>
        </a:lt1>
        <a:dk2>
          <a:srgbClr val="189180"/>
        </a:dk2>
        <a:lt2>
          <a:srgbClr val="808080"/>
        </a:lt2>
        <a:accent1>
          <a:srgbClr val="FF7F00"/>
        </a:accent1>
        <a:accent2>
          <a:srgbClr val="B3DC27"/>
        </a:accent2>
        <a:accent3>
          <a:srgbClr val="D6EFF5"/>
        </a:accent3>
        <a:accent4>
          <a:srgbClr val="000000"/>
        </a:accent4>
        <a:accent5>
          <a:srgbClr val="FFC0AA"/>
        </a:accent5>
        <a:accent6>
          <a:srgbClr val="A2C722"/>
        </a:accent6>
        <a:hlink>
          <a:srgbClr val="6FB9D7"/>
        </a:hlink>
        <a:folHlink>
          <a:srgbClr val="F93D1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EE384"/>
        </a:lt1>
        <a:dk2>
          <a:srgbClr val="FD8334"/>
        </a:dk2>
        <a:lt2>
          <a:srgbClr val="808080"/>
        </a:lt2>
        <a:accent1>
          <a:srgbClr val="F98EB2"/>
        </a:accent1>
        <a:accent2>
          <a:srgbClr val="FCB43E"/>
        </a:accent2>
        <a:accent3>
          <a:srgbClr val="FEEFC2"/>
        </a:accent3>
        <a:accent4>
          <a:srgbClr val="000000"/>
        </a:accent4>
        <a:accent5>
          <a:srgbClr val="FBC6D5"/>
        </a:accent5>
        <a:accent6>
          <a:srgbClr val="E4A337"/>
        </a:accent6>
        <a:hlink>
          <a:srgbClr val="FA6D73"/>
        </a:hlink>
        <a:folHlink>
          <a:srgbClr val="D264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4E1EE"/>
        </a:lt1>
        <a:dk2>
          <a:srgbClr val="2F84AF"/>
        </a:dk2>
        <a:lt2>
          <a:srgbClr val="808080"/>
        </a:lt2>
        <a:accent1>
          <a:srgbClr val="9899C1"/>
        </a:accent1>
        <a:accent2>
          <a:srgbClr val="4BBAC3"/>
        </a:accent2>
        <a:accent3>
          <a:srgbClr val="E6EEF5"/>
        </a:accent3>
        <a:accent4>
          <a:srgbClr val="000000"/>
        </a:accent4>
        <a:accent5>
          <a:srgbClr val="CACADD"/>
        </a:accent5>
        <a:accent6>
          <a:srgbClr val="43A8B0"/>
        </a:accent6>
        <a:hlink>
          <a:srgbClr val="7AC5B9"/>
        </a:hlink>
        <a:folHlink>
          <a:srgbClr val="719F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404</TotalTime>
  <Words>368</Words>
  <Application>Microsoft Office PowerPoint</Application>
  <PresentationFormat>Экран (4:3)</PresentationFormat>
  <Paragraphs>51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Тема1</vt:lpstr>
      <vt:lpstr>Презентация к уроку: «Решение задач по теме: «Радиоактивные превращения атомных ядер» </vt:lpstr>
      <vt:lpstr>Слайд 2</vt:lpstr>
      <vt:lpstr>План урока</vt:lpstr>
      <vt:lpstr>Давайте повторим!</vt:lpstr>
      <vt:lpstr>Слайд 5</vt:lpstr>
      <vt:lpstr>Слайд 6</vt:lpstr>
      <vt:lpstr>Слайд 7</vt:lpstr>
      <vt:lpstr>Слайд 8</vt:lpstr>
      <vt:lpstr>Слайд 9</vt:lpstr>
      <vt:lpstr>Слайд 10</vt:lpstr>
      <vt:lpstr>Тема урока</vt:lpstr>
      <vt:lpstr>Какие цели на этом уроке вы перед собой поставите?</vt:lpstr>
      <vt:lpstr>Пора решать задачи!</vt:lpstr>
      <vt:lpstr>Слайд 14</vt:lpstr>
      <vt:lpstr>Слайд 15</vt:lpstr>
      <vt:lpstr>Слайд 16</vt:lpstr>
      <vt:lpstr>Слайд 17</vt:lpstr>
      <vt:lpstr>Слайд 18</vt:lpstr>
      <vt:lpstr>Слайд 19</vt:lpstr>
      <vt:lpstr>Пройди тестирование</vt:lpstr>
      <vt:lpstr>Домашнее задание </vt:lpstr>
      <vt:lpstr>Итоги урока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asus</cp:lastModifiedBy>
  <cp:revision>7</cp:revision>
  <dcterms:created xsi:type="dcterms:W3CDTF">2021-02-25T05:43:57Z</dcterms:created>
  <dcterms:modified xsi:type="dcterms:W3CDTF">2024-03-31T16:07:09Z</dcterms:modified>
</cp:coreProperties>
</file>