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90" r:id="rId3"/>
    <p:sldId id="291" r:id="rId4"/>
    <p:sldId id="281" r:id="rId5"/>
    <p:sldId id="277" r:id="rId6"/>
    <p:sldId id="270" r:id="rId7"/>
    <p:sldId id="271" r:id="rId8"/>
    <p:sldId id="272" r:id="rId9"/>
    <p:sldId id="274" r:id="rId10"/>
    <p:sldId id="273" r:id="rId11"/>
    <p:sldId id="275" r:id="rId12"/>
    <p:sldId id="278" r:id="rId13"/>
    <p:sldId id="279" r:id="rId14"/>
    <p:sldId id="280" r:id="rId15"/>
    <p:sldId id="283" r:id="rId16"/>
    <p:sldId id="256" r:id="rId17"/>
    <p:sldId id="284" r:id="rId18"/>
    <p:sldId id="292" r:id="rId19"/>
    <p:sldId id="285" r:id="rId20"/>
    <p:sldId id="287" r:id="rId21"/>
    <p:sldId id="293" r:id="rId22"/>
    <p:sldId id="288" r:id="rId23"/>
    <p:sldId id="294" r:id="rId2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на" initials="А" lastIdx="1" clrIdx="0">
    <p:extLst>
      <p:ext uri="{19B8F6BF-5375-455C-9EA6-DF929625EA0E}">
        <p15:presenceInfo xmlns:p15="http://schemas.microsoft.com/office/powerpoint/2012/main" userId="Ан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409" autoAdjust="0"/>
  </p:normalViewPr>
  <p:slideViewPr>
    <p:cSldViewPr>
      <p:cViewPr>
        <p:scale>
          <a:sx n="66" d="100"/>
          <a:sy n="66" d="100"/>
        </p:scale>
        <p:origin x="1238" y="19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add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slide" Target="slide20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slide" Target="slide19.xml"/><Relationship Id="rId4" Type="http://schemas.openxmlformats.org/officeDocument/2006/relationships/slide" Target="slide3.xml"/><Relationship Id="rId9" Type="http://schemas.openxmlformats.org/officeDocument/2006/relationships/image" Target="../media/image6.png"/><Relationship Id="rId14" Type="http://schemas.openxmlformats.org/officeDocument/2006/relationships/slide" Target="slide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E1ED59-4B7D-8E1E-2C0C-DBE2079416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600" y="3200400"/>
            <a:ext cx="7467600" cy="1524000"/>
          </a:xfrm>
        </p:spPr>
        <p:txBody>
          <a:bodyPr>
            <a:normAutofit fontScale="90000"/>
          </a:bodyPr>
          <a:lstStyle/>
          <a:p>
            <a:r>
              <a:rPr lang="ru-RU" dirty="0"/>
              <a:t> </a:t>
            </a:r>
            <a:r>
              <a:rPr lang="ru-RU" sz="3100" dirty="0"/>
              <a:t>«Презентация к уроку по учебному предмету «Английский язык» в 9-ом классе на тему «Интернет»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A17F31A-4220-8D25-DD74-651FFA57F6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419600"/>
            <a:ext cx="6400800" cy="1752600"/>
          </a:xfrm>
        </p:spPr>
        <p:txBody>
          <a:bodyPr>
            <a:normAutofit fontScale="62500" lnSpcReduction="20000"/>
          </a:bodyPr>
          <a:lstStyle/>
          <a:p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Автор: </a:t>
            </a:r>
            <a:r>
              <a:rPr lang="ru-RU" dirty="0" err="1">
                <a:solidFill>
                  <a:schemeClr val="tx1"/>
                </a:solidFill>
              </a:rPr>
              <a:t>Дренаева</a:t>
            </a:r>
            <a:r>
              <a:rPr lang="ru-RU" dirty="0">
                <a:solidFill>
                  <a:schemeClr val="tx1"/>
                </a:solidFill>
              </a:rPr>
              <a:t> Анна Александровна, учитель английского языка 1 квалификационной категории </a:t>
            </a:r>
          </a:p>
          <a:p>
            <a:r>
              <a:rPr lang="ru-RU" dirty="0">
                <a:solidFill>
                  <a:schemeClr val="tx1"/>
                </a:solidFill>
              </a:rPr>
              <a:t> место работы: ГОБУ "Иркутский кадетский корпус им. П.А. Скороходова"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E5023B3-571D-312A-B245-B028B0458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315" y="108597"/>
            <a:ext cx="3935369" cy="294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57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can be slow</a:t>
            </a:r>
            <a:r>
              <a:rPr lang="ru-RU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link 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</a:t>
            </a:r>
            <a:r>
              <a:rPr lang="en-US" sz="40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connection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D:\Ольга\Загрузки\Без названия (4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95400" y="2362200"/>
            <a:ext cx="6743347" cy="365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we mean when we say that that the printer has run out of ink?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D:\Ольга\Загрузки\images1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953000" y="2209800"/>
            <a:ext cx="3733800" cy="3733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0" y="2087463"/>
            <a:ext cx="36576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4000" b="1" dirty="0">
                <a:solidFill>
                  <a:srgbClr val="0000CC"/>
                </a:solidFill>
              </a:rPr>
              <a:t>We have to run to buy some ink</a:t>
            </a:r>
          </a:p>
          <a:p>
            <a:pPr>
              <a:buFont typeface="Arial" pitchFamily="34" charset="0"/>
              <a:buChar char="•"/>
            </a:pPr>
            <a:r>
              <a:rPr lang="en-US" sz="4000" b="1" dirty="0">
                <a:solidFill>
                  <a:srgbClr val="0000CC"/>
                </a:solidFill>
              </a:rPr>
              <a:t>There is no ink in the printer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Computer problems</a:t>
            </a:r>
            <a:endParaRPr lang="ru-RU" sz="4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3400" y="1676400"/>
            <a:ext cx="4191000" cy="4572000"/>
          </a:xfrm>
        </p:spPr>
        <p:txBody>
          <a:bodyPr/>
          <a:lstStyle/>
          <a:p>
            <a:pPr>
              <a:buNone/>
            </a:pPr>
            <a:r>
              <a:rPr lang="ru-RU" dirty="0"/>
              <a:t>    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the screen stays the same and does not change no matter what buttons you press we say that …..</a:t>
            </a:r>
            <a:endParaRPr lang="ru-RU" sz="3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0" y="1524000"/>
            <a:ext cx="3205970" cy="4879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752600"/>
            <a:ext cx="3505200" cy="4572000"/>
          </a:xfrm>
        </p:spPr>
        <p:txBody>
          <a:bodyPr/>
          <a:lstStyle/>
          <a:p>
            <a:pPr>
              <a:buNone/>
            </a:pPr>
            <a:r>
              <a:rPr lang="en-US" dirty="0"/>
              <a:t>    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our computer is very slow it can mean that it has a …</a:t>
            </a:r>
            <a:endParaRPr lang="ru-RU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17526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3810000" cy="4525963"/>
          </a:xfrm>
        </p:spPr>
        <p:txBody>
          <a:bodyPr/>
          <a:lstStyle/>
          <a:p>
            <a:pPr>
              <a:buNone/>
            </a:pPr>
            <a:r>
              <a:rPr lang="en-US" dirty="0"/>
              <a:t> </a:t>
            </a:r>
            <a:r>
              <a:rPr lang="ru-RU" dirty="0"/>
              <a:t>  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a computer </a:t>
            </a:r>
            <a:r>
              <a:rPr lang="en-US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such as a software application or an operating system stops functioning properly and exits we say that computer….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6406" r="17937"/>
          <a:stretch>
            <a:fillRect/>
          </a:stretch>
        </p:blipFill>
        <p:spPr bwMode="auto">
          <a:xfrm>
            <a:off x="4419600" y="1828800"/>
            <a:ext cx="4276554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we </a:t>
            </a:r>
            <a:r>
              <a:rPr lang="en-US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 </a:t>
            </a:r>
            <a:r>
              <a:rPr lang="en-US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the Internet?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33600"/>
            <a:ext cx="3657600" cy="4724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>
              <a:buNone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ru-RU" sz="4000" dirty="0"/>
          </a:p>
        </p:txBody>
      </p:sp>
      <p:pic>
        <p:nvPicPr>
          <p:cNvPr id="4098" name="Picture 2" descr="D:\Ольга\Загрузки\images (2).jpg"/>
          <p:cNvPicPr>
            <a:picLocks noChangeAspect="1" noChangeArrowheads="1"/>
          </p:cNvPicPr>
          <p:nvPr/>
        </p:nvPicPr>
        <p:blipFill>
          <a:blip r:embed="rId2"/>
          <a:srcRect l="3500" t="6488" r="5249" b="16221"/>
          <a:stretch>
            <a:fillRect/>
          </a:stretch>
        </p:blipFill>
        <p:spPr bwMode="auto">
          <a:xfrm>
            <a:off x="762000" y="2362200"/>
            <a:ext cx="3280799" cy="2997540"/>
          </a:xfrm>
          <a:prstGeom prst="rect">
            <a:avLst/>
          </a:prstGeom>
          <a:noFill/>
        </p:spPr>
      </p:pic>
      <p:pic>
        <p:nvPicPr>
          <p:cNvPr id="4101" name="Picture 5" descr="D:\Ольга\Загрузки\Без названия (2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2362200"/>
            <a:ext cx="2971800" cy="295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ru-RU" sz="6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381000" y="4267200"/>
            <a:ext cx="9525000" cy="1752600"/>
          </a:xfrm>
        </p:spPr>
        <p:txBody>
          <a:bodyPr>
            <a:normAutofit/>
          </a:bodyPr>
          <a:lstStyle/>
          <a:p>
            <a:endParaRPr lang="en-US" sz="5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4000" b="1" dirty="0">
                <a:solidFill>
                  <a:srgbClr val="0000CC"/>
                </a:solidFill>
              </a:rPr>
              <a:t>                                           </a:t>
            </a:r>
            <a:endParaRPr lang="ru-RU" sz="54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4" name="AutoShape 2" descr="Картинки по запросу computers in our life pictur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CB3C75-6F45-5FA7-7649-6A52182C1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7579"/>
            <a:ext cx="9144000" cy="504284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Watch the video and answer the questions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3962400" cy="45720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4000" b="1" dirty="0">
              <a:solidFill>
                <a:srgbClr val="0000CC"/>
              </a:solidFill>
            </a:endParaRPr>
          </a:p>
          <a:p>
            <a:pPr>
              <a:buNone/>
            </a:pPr>
            <a:endParaRPr lang="en-US" sz="4000" b="1" dirty="0">
              <a:solidFill>
                <a:srgbClr val="0000CC"/>
              </a:solidFill>
            </a:endParaRPr>
          </a:p>
        </p:txBody>
      </p:sp>
      <p:pic>
        <p:nvPicPr>
          <p:cNvPr id="5" name="What_is_the_Internet">
            <a:hlinkClick r:id="" action="ppaction://media"/>
            <a:extLst>
              <a:ext uri="{FF2B5EF4-FFF2-40B4-BE49-F238E27FC236}">
                <a16:creationId xmlns:a16="http://schemas.microsoft.com/office/drawing/2014/main" id="{418B323F-5F4F-EEB5-3A57-D7A770F7DC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1905000"/>
            <a:ext cx="6253544" cy="34972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CAC0C5-E5A0-81A6-77D4-A6F4D07F2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3FCD047-CCE7-91E4-3A52-ED20C6452F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676400"/>
            <a:ext cx="2771775" cy="16478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2C414E-E1A7-F358-D8C6-D4AF25073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262" y="2206752"/>
            <a:ext cx="3312018" cy="17252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059782-EA55-B284-660A-CF855D194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328" y="4659990"/>
            <a:ext cx="2190750" cy="2085975"/>
          </a:xfrm>
          <a:prstGeom prst="rect">
            <a:avLst/>
          </a:prstGeom>
        </p:spPr>
      </p:pic>
      <p:sp>
        <p:nvSpPr>
          <p:cNvPr id="9" name="Облачко с текстом: прямоугольное со скругленными углами 8">
            <a:extLst>
              <a:ext uri="{FF2B5EF4-FFF2-40B4-BE49-F238E27FC236}">
                <a16:creationId xmlns:a16="http://schemas.microsoft.com/office/drawing/2014/main" id="{F8712C5B-B164-B8AD-8FA8-526885E2786A}"/>
              </a:ext>
            </a:extLst>
          </p:cNvPr>
          <p:cNvSpPr/>
          <p:nvPr/>
        </p:nvSpPr>
        <p:spPr>
          <a:xfrm>
            <a:off x="1981200" y="975519"/>
            <a:ext cx="3398496" cy="61264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What is the Internet?</a:t>
            </a:r>
            <a:endParaRPr lang="ru-RU" sz="2800" dirty="0"/>
          </a:p>
        </p:txBody>
      </p:sp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id="{FDEE03AE-F7A8-E49B-4C51-E4CA1BFD2D80}"/>
              </a:ext>
            </a:extLst>
          </p:cNvPr>
          <p:cNvSpPr/>
          <p:nvPr/>
        </p:nvSpPr>
        <p:spPr>
          <a:xfrm>
            <a:off x="5791200" y="1491577"/>
            <a:ext cx="2971800" cy="61264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How does it work?</a:t>
            </a:r>
            <a:endParaRPr lang="ru-RU" sz="2800" dirty="0"/>
          </a:p>
        </p:txBody>
      </p:sp>
      <p:sp>
        <p:nvSpPr>
          <p:cNvPr id="11" name="Облачко с текстом: прямоугольное 10">
            <a:extLst>
              <a:ext uri="{FF2B5EF4-FFF2-40B4-BE49-F238E27FC236}">
                <a16:creationId xmlns:a16="http://schemas.microsoft.com/office/drawing/2014/main" id="{624533E5-A5FE-8550-9FDA-48752B6BCB1B}"/>
              </a:ext>
            </a:extLst>
          </p:cNvPr>
          <p:cNvSpPr/>
          <p:nvPr/>
        </p:nvSpPr>
        <p:spPr>
          <a:xfrm>
            <a:off x="3424659" y="4356267"/>
            <a:ext cx="4800600" cy="612648"/>
          </a:xfrm>
          <a:prstGeom prst="wedgeRectCallout">
            <a:avLst>
              <a:gd name="adj1" fmla="val -20833"/>
              <a:gd name="adj2" fmla="val 1172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What can you do with the Internet?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4660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006340B-518F-B3C7-1C12-083E3F725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2DDFA6-4485-24BF-CF7A-D752D4925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544036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7CEA69-C326-1F51-899A-A390B2A09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урока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0836CCE-2C67-DBF2-DB67-6EA5EE2A1D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597" y="1600200"/>
            <a:ext cx="8478642" cy="4830763"/>
          </a:xfrm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7" name="Ссылка на слайд 6">
                <a:extLst>
                  <a:ext uri="{FF2B5EF4-FFF2-40B4-BE49-F238E27FC236}">
                    <a16:creationId xmlns:a16="http://schemas.microsoft.com/office/drawing/2014/main" id="{54F0D5BC-1101-6883-F110-659C7160580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02824840"/>
                  </p:ext>
                </p:extLst>
              </p:nvPr>
            </p:nvGraphicFramePr>
            <p:xfrm>
              <a:off x="7010398" y="1758510"/>
              <a:ext cx="675429" cy="506571"/>
            </p:xfrm>
            <a:graphic>
              <a:graphicData uri="http://schemas.microsoft.com/office/powerpoint/2016/slidezoom">
                <pslz:sldZm>
                  <pslz:sldZmObj sldId="291" cId="4065110685">
                    <pslz:zmPr id="{79818D7F-3AF8-4EF0-91E0-1866B34B430B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75429" cy="50657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7" name="Ссылка на слайд 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54F0D5BC-1101-6883-F110-659C7160580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10398" y="1758510"/>
                <a:ext cx="675429" cy="50657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9" name="Ссылка на слайд 8">
                <a:extLst>
                  <a:ext uri="{FF2B5EF4-FFF2-40B4-BE49-F238E27FC236}">
                    <a16:creationId xmlns:a16="http://schemas.microsoft.com/office/drawing/2014/main" id="{1B1E01AA-04A4-72B5-2E51-3B41C9EF4AF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45485245"/>
                  </p:ext>
                </p:extLst>
              </p:nvPr>
            </p:nvGraphicFramePr>
            <p:xfrm>
              <a:off x="7010400" y="2330012"/>
              <a:ext cx="657026" cy="492770"/>
            </p:xfrm>
            <a:graphic>
              <a:graphicData uri="http://schemas.microsoft.com/office/powerpoint/2016/slidezoom">
                <pslz:sldZm>
                  <pslz:sldZmObj sldId="256" cId="0">
                    <pslz:zmPr id="{029604F4-591F-433E-A29C-CFFB3403FE88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57026" cy="49277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9" name="Ссылка на слайд 8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1B1E01AA-04A4-72B5-2E51-3B41C9EF4AF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10400" y="2330012"/>
                <a:ext cx="657026" cy="49277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1" name="Ссылка на слайд 10">
                <a:extLst>
                  <a:ext uri="{FF2B5EF4-FFF2-40B4-BE49-F238E27FC236}">
                    <a16:creationId xmlns:a16="http://schemas.microsoft.com/office/drawing/2014/main" id="{55CC4B12-EF8C-CF7D-2254-F4730B89276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37501842"/>
                  </p:ext>
                </p:extLst>
              </p:nvPr>
            </p:nvGraphicFramePr>
            <p:xfrm flipV="1">
              <a:off x="7010398" y="2939613"/>
              <a:ext cx="657027" cy="459918"/>
            </p:xfrm>
            <a:graphic>
              <a:graphicData uri="http://schemas.microsoft.com/office/powerpoint/2016/slidezoom">
                <pslz:sldZm>
                  <pslz:sldZmObj sldId="284" cId="0">
                    <pslz:zmPr id="{4CCA0FEE-614B-4287-9850-B144F3F4426F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flipV="1">
                          <a:off x="0" y="0"/>
                          <a:ext cx="657027" cy="45991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1" name="Ссылка на слайд 10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55CC4B12-EF8C-CF7D-2254-F4730B8927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V="1">
                <a:off x="7010398" y="2939613"/>
                <a:ext cx="657027" cy="45991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3" name="Ссылка на слайд 12">
                <a:extLst>
                  <a:ext uri="{FF2B5EF4-FFF2-40B4-BE49-F238E27FC236}">
                    <a16:creationId xmlns:a16="http://schemas.microsoft.com/office/drawing/2014/main" id="{9DD5973A-CF8D-B0D2-2556-7EDF2707798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58472041"/>
                  </p:ext>
                </p:extLst>
              </p:nvPr>
            </p:nvGraphicFramePr>
            <p:xfrm>
              <a:off x="7010396" y="3523653"/>
              <a:ext cx="675427" cy="506571"/>
            </p:xfrm>
            <a:graphic>
              <a:graphicData uri="http://schemas.microsoft.com/office/powerpoint/2016/slidezoom">
                <pslz:sldZm>
                  <pslz:sldZmObj sldId="285" cId="0">
                    <pslz:zmPr id="{22FD38E1-A11A-4701-B559-81AFBCC1C50A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75427" cy="50657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3" name="Ссылка на слайд 12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9DD5973A-CF8D-B0D2-2556-7EDF270779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10396" y="3523653"/>
                <a:ext cx="675427" cy="50657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5" name="Ссылка на слайд 14">
                <a:extLst>
                  <a:ext uri="{FF2B5EF4-FFF2-40B4-BE49-F238E27FC236}">
                    <a16:creationId xmlns:a16="http://schemas.microsoft.com/office/drawing/2014/main" id="{DDC1951B-9FA5-72D7-DEEE-16E229C0B5B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66509375"/>
                  </p:ext>
                </p:extLst>
              </p:nvPr>
            </p:nvGraphicFramePr>
            <p:xfrm>
              <a:off x="7010397" y="4069721"/>
              <a:ext cx="675428" cy="506571"/>
            </p:xfrm>
            <a:graphic>
              <a:graphicData uri="http://schemas.microsoft.com/office/powerpoint/2016/slidezoom">
                <pslz:sldZm>
                  <pslz:sldZmObj sldId="287" cId="3837425900">
                    <pslz:zmPr id="{40D4B541-A4D6-4E81-ACEF-8049A98866CB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75428" cy="50657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5" name="Ссылка на слайд 14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DDC1951B-9FA5-72D7-DEEE-16E229C0B5B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010397" y="4069721"/>
                <a:ext cx="675428" cy="50657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7" name="Ссылка на слайд 16">
                <a:extLst>
                  <a:ext uri="{FF2B5EF4-FFF2-40B4-BE49-F238E27FC236}">
                    <a16:creationId xmlns:a16="http://schemas.microsoft.com/office/drawing/2014/main" id="{284231AD-B355-E798-D458-BCE9DCC58E0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26057161"/>
                  </p:ext>
                </p:extLst>
              </p:nvPr>
            </p:nvGraphicFramePr>
            <p:xfrm>
              <a:off x="7022697" y="4700414"/>
              <a:ext cx="675428" cy="506571"/>
            </p:xfrm>
            <a:graphic>
              <a:graphicData uri="http://schemas.microsoft.com/office/powerpoint/2016/slidezoom">
                <pslz:sldZm>
                  <pslz:sldZmObj sldId="293" cId="3837013296">
                    <pslz:zmPr id="{6050F611-84B7-47F4-9A3C-1EEEB547AFAA}" returnToParent="0" transitionDur="1000">
                      <p166:blipFill xmlns:p166="http://schemas.microsoft.com/office/powerpoint/2016/6/main">
                        <a:blip r:embed="rId1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75428" cy="50657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7" name="Ссылка на слайд 16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284231AD-B355-E798-D458-BCE9DCC58E0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022697" y="4700414"/>
                <a:ext cx="675428" cy="50657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37707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5F5A0C-8158-41C9-B8C7-C10E0FE8E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CC"/>
                </a:solidFill>
              </a:rPr>
              <a:t>Project</a:t>
            </a:r>
            <a:r>
              <a:rPr lang="ru-RU" b="1" dirty="0">
                <a:solidFill>
                  <a:srgbClr val="0000CC"/>
                </a:solidFill>
              </a:rPr>
              <a:t>/</a:t>
            </a:r>
            <a:r>
              <a:rPr lang="en-US" b="1" dirty="0">
                <a:solidFill>
                  <a:srgbClr val="0000CC"/>
                </a:solidFill>
              </a:rPr>
              <a:t>Communication</a:t>
            </a:r>
            <a:endParaRPr lang="ru-RU" b="1" dirty="0">
              <a:solidFill>
                <a:srgbClr val="0000CC"/>
              </a:solidFill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C31D61B3-B670-CD10-7DA1-EEE372703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r>
              <a:rPr lang="en-US" dirty="0"/>
              <a:t>Make up a question. Ask 5 classmates and fill out your card. </a:t>
            </a:r>
          </a:p>
          <a:p>
            <a:endParaRPr lang="en-US" dirty="0"/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091443-F51E-4995-4010-35A779ADF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77" y="2438400"/>
            <a:ext cx="5534024" cy="35881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6AEB2B-D850-A185-D5DF-8B81E4DDC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625" y="2756274"/>
            <a:ext cx="5895975" cy="38270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4D7BB8B-6E4C-69D2-84D0-ACED7C510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3259609"/>
            <a:ext cx="5381624" cy="33237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F9DB328-F9EB-F652-0ADD-188AACE49B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8270" y="3692852"/>
            <a:ext cx="4891087" cy="318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25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EB03EE-9B6C-CE2B-1CE7-A7A33664A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A921546-CDB1-59E6-B0FD-609E5D9E80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274638"/>
            <a:ext cx="9144000" cy="5950743"/>
          </a:xfrm>
        </p:spPr>
      </p:pic>
    </p:spTree>
    <p:extLst>
      <p:ext uri="{BB962C8B-B14F-4D97-AF65-F5344CB8AC3E}">
        <p14:creationId xmlns:p14="http://schemas.microsoft.com/office/powerpoint/2010/main" val="38370132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FA6C8E-DCAD-4052-9B0D-69B213C93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5F93351-7F0D-4D56-B9E4-0BCCB82BAA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0000CC"/>
                </a:solidFill>
              </a:rPr>
              <a:t>Home assignment: ex. 4, 5, </a:t>
            </a:r>
            <a:r>
              <a:rPr lang="en-US" sz="4400" b="1" dirty="0" err="1">
                <a:solidFill>
                  <a:srgbClr val="0000CC"/>
                </a:solidFill>
              </a:rPr>
              <a:t>pg</a:t>
            </a:r>
            <a:r>
              <a:rPr lang="en-US" sz="4400" b="1" dirty="0">
                <a:solidFill>
                  <a:srgbClr val="0000CC"/>
                </a:solidFill>
              </a:rPr>
              <a:t> 65</a:t>
            </a:r>
            <a:br>
              <a:rPr lang="en-US" sz="4400" b="1" dirty="0">
                <a:solidFill>
                  <a:srgbClr val="0000CC"/>
                </a:solidFill>
              </a:rPr>
            </a:br>
            <a:endParaRPr lang="ru-RU" sz="4400" dirty="0"/>
          </a:p>
          <a:p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B3C8B7E-6992-4C19-AD63-68832DBE0B5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F541EA-7D74-4E09-9FC2-AB04AA264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143000"/>
            <a:ext cx="4134263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106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3EAD94-E00E-9C8B-DA86-2443F50C1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0FF9E0F-4F0C-4FF6-932F-42B5FAB64E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81000"/>
            <a:ext cx="8229600" cy="5867399"/>
          </a:xfrm>
        </p:spPr>
      </p:pic>
    </p:spTree>
    <p:extLst>
      <p:ext uri="{BB962C8B-B14F-4D97-AF65-F5344CB8AC3E}">
        <p14:creationId xmlns:p14="http://schemas.microsoft.com/office/powerpoint/2010/main" val="1352322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2A4B8-0AD4-F21C-CED9-99DFF73CC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25F77CD-A6C0-E89E-3471-37D979A1E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709" y="1600200"/>
            <a:ext cx="7950581" cy="4525963"/>
          </a:xfrm>
        </p:spPr>
      </p:pic>
    </p:spTree>
    <p:extLst>
      <p:ext uri="{BB962C8B-B14F-4D97-AF65-F5344CB8AC3E}">
        <p14:creationId xmlns:p14="http://schemas.microsoft.com/office/powerpoint/2010/main" val="4065110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you choose the correct word?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676400"/>
            <a:ext cx="4191000" cy="4525963"/>
          </a:xfrm>
        </p:spPr>
        <p:txBody>
          <a:bodyPr/>
          <a:lstStyle/>
          <a:p>
            <a:pPr>
              <a:buNone/>
            </a:pP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pPr>
              <a:buNone/>
            </a:pP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we </a:t>
            </a:r>
            <a:r>
              <a:rPr lang="en-US" sz="40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delete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 </a:t>
            </a:r>
            <a:r>
              <a:rPr lang="en-US" sz="40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wipe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file by mistake?</a:t>
            </a:r>
          </a:p>
          <a:p>
            <a:pPr>
              <a:buNone/>
            </a:pPr>
            <a:endParaRPr lang="en-US" sz="3600" dirty="0"/>
          </a:p>
          <a:p>
            <a:pPr>
              <a:buNone/>
            </a:pP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endParaRPr lang="ru-RU" dirty="0"/>
          </a:p>
        </p:txBody>
      </p:sp>
      <p:pic>
        <p:nvPicPr>
          <p:cNvPr id="3076" name="Picture 4" descr="D:\Ольга\Загрузки\images.png"/>
          <p:cNvPicPr>
            <a:picLocks noChangeAspect="1" noChangeArrowheads="1"/>
          </p:cNvPicPr>
          <p:nvPr/>
        </p:nvPicPr>
        <p:blipFill>
          <a:blip r:embed="rId2"/>
          <a:srcRect l="17638" r="20157"/>
          <a:stretch>
            <a:fillRect/>
          </a:stretch>
        </p:blipFill>
        <p:spPr bwMode="auto">
          <a:xfrm>
            <a:off x="5943600" y="4038600"/>
            <a:ext cx="2877823" cy="2590800"/>
          </a:xfrm>
          <a:prstGeom prst="rect">
            <a:avLst/>
          </a:prstGeom>
          <a:noFill/>
        </p:spPr>
      </p:pic>
      <p:pic>
        <p:nvPicPr>
          <p:cNvPr id="3077" name="Picture 5" descr="D:\Ольга\Загрузки\Без названия22.png"/>
          <p:cNvPicPr>
            <a:picLocks noChangeAspect="1" noChangeArrowheads="1"/>
          </p:cNvPicPr>
          <p:nvPr/>
        </p:nvPicPr>
        <p:blipFill>
          <a:blip r:embed="rId3"/>
          <a:srcRect b="7597"/>
          <a:stretch>
            <a:fillRect/>
          </a:stretch>
        </p:blipFill>
        <p:spPr bwMode="auto">
          <a:xfrm>
            <a:off x="5867400" y="1676400"/>
            <a:ext cx="2819400" cy="20491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371600"/>
            <a:ext cx="49530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pPr>
              <a:buNone/>
            </a:pP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How is the disc that records and stores information called?</a:t>
            </a:r>
            <a:endParaRPr lang="ru-RU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7" name="Picture 3" descr="D:\Ольга\Загрузки\Без названия (1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1524000"/>
            <a:ext cx="3841242" cy="2394014"/>
          </a:xfrm>
          <a:prstGeom prst="rect">
            <a:avLst/>
          </a:prstGeom>
          <a:noFill/>
        </p:spPr>
      </p:pic>
      <p:pic>
        <p:nvPicPr>
          <p:cNvPr id="11269" name="Picture 5" descr="D:\Ольга\Загрузки\Без названия (11).jpg"/>
          <p:cNvPicPr>
            <a:picLocks noChangeAspect="1" noChangeArrowheads="1"/>
          </p:cNvPicPr>
          <p:nvPr/>
        </p:nvPicPr>
        <p:blipFill>
          <a:blip r:embed="rId3"/>
          <a:srcRect l="11410" t="13925" b="7957"/>
          <a:stretch>
            <a:fillRect/>
          </a:stretch>
        </p:blipFill>
        <p:spPr bwMode="auto">
          <a:xfrm>
            <a:off x="4953000" y="4114800"/>
            <a:ext cx="3887046" cy="24574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we say in this case?</a:t>
            </a:r>
            <a:br>
              <a:rPr lang="ru-RU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we </a:t>
            </a:r>
            <a:r>
              <a:rPr lang="en-US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spilt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 </a:t>
            </a:r>
            <a:r>
              <a:rPr lang="en-US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poured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something on the keyboard?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05000" y="2743200"/>
            <a:ext cx="5181600" cy="3448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371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we </a:t>
            </a:r>
            <a:r>
              <a:rPr lang="en-US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save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 </a:t>
            </a:r>
            <a:r>
              <a:rPr lang="en-US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store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documents?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 b="5906"/>
          <a:stretch>
            <a:fillRect/>
          </a:stretch>
        </p:blipFill>
        <p:spPr bwMode="auto">
          <a:xfrm>
            <a:off x="4648200" y="3581400"/>
            <a:ext cx="3832765" cy="2632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23112" b="12529"/>
          <a:stretch>
            <a:fillRect/>
          </a:stretch>
        </p:blipFill>
        <p:spPr bwMode="auto">
          <a:xfrm>
            <a:off x="609600" y="3581400"/>
            <a:ext cx="3542563" cy="262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we get a problem with a disc drive we say that DVD doesn’t … 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5" name="Picture 3" descr="D:\Ольга\Загрузки\Без названия (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33600"/>
            <a:ext cx="4490357" cy="2514600"/>
          </a:xfrm>
          <a:prstGeom prst="rect">
            <a:avLst/>
          </a:prstGeom>
          <a:noFill/>
        </p:spPr>
      </p:pic>
      <p:pic>
        <p:nvPicPr>
          <p:cNvPr id="8196" name="Picture 4" descr="D:\Ольга\Загрузки\Без названия (6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3733800"/>
            <a:ext cx="4419600" cy="2815332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533400" y="1676400"/>
            <a:ext cx="8229600" cy="4525963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we </a:t>
            </a:r>
            <a:r>
              <a:rPr lang="en-US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transfer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 </a:t>
            </a:r>
            <a:r>
              <a:rPr lang="en-US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download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music</a:t>
            </a:r>
            <a:r>
              <a:rPr lang="ru-RU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the computer?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9" name="Picture 3" descr="D:\Ольга\Загрузки\Без названия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352800"/>
            <a:ext cx="4038600" cy="3305790"/>
          </a:xfrm>
          <a:prstGeom prst="rect">
            <a:avLst/>
          </a:prstGeom>
          <a:noFill/>
        </p:spPr>
      </p:pic>
      <p:pic>
        <p:nvPicPr>
          <p:cNvPr id="9220" name="Picture 4" descr="D:\Ольга\Загрузки\Без названия (9)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13998"/>
          <a:stretch>
            <a:fillRect/>
          </a:stretch>
        </p:blipFill>
        <p:spPr bwMode="auto">
          <a:xfrm>
            <a:off x="381000" y="2023054"/>
            <a:ext cx="4267200" cy="25977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Другая 1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7CCA62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1135</TotalTime>
  <Words>305</Words>
  <Application>Microsoft Office PowerPoint</Application>
  <PresentationFormat>Экран (4:3)</PresentationFormat>
  <Paragraphs>43</Paragraphs>
  <Slides>23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 «Презентация к уроку по учебному предмету «Английский язык» в 9-ом классе на тему «Интернет»</vt:lpstr>
      <vt:lpstr>Этапы урока</vt:lpstr>
      <vt:lpstr>Презентация PowerPoint</vt:lpstr>
      <vt:lpstr>Can you choose the correct word?</vt:lpstr>
      <vt:lpstr>Презентация PowerPoint</vt:lpstr>
      <vt:lpstr>What do we say in this case? Have we spilt or poured something on the keyboard?</vt:lpstr>
      <vt:lpstr>Do we save or store the documents?</vt:lpstr>
      <vt:lpstr>When we get a problem with a disc drive we say that DVD doesn’t … </vt:lpstr>
      <vt:lpstr>Do we transfer or download music on the computer?</vt:lpstr>
      <vt:lpstr>What can be slow: link or connection?</vt:lpstr>
      <vt:lpstr>What do we mean when we say that that the printer has run out of ink?</vt:lpstr>
      <vt:lpstr>Computer problems</vt:lpstr>
      <vt:lpstr>Презентация PowerPoint</vt:lpstr>
      <vt:lpstr>Презентация PowerPoint</vt:lpstr>
      <vt:lpstr>Do we join or connect to the Internet?</vt:lpstr>
      <vt:lpstr>Презентация PowerPoint</vt:lpstr>
      <vt:lpstr>Watch the video and answer the questions</vt:lpstr>
      <vt:lpstr>Презентация PowerPoint</vt:lpstr>
      <vt:lpstr>Презентация PowerPoint</vt:lpstr>
      <vt:lpstr>Project/Communication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Computers</dc:title>
  <dc:creator>Ольга</dc:creator>
  <cp:lastModifiedBy>Анна</cp:lastModifiedBy>
  <cp:revision>66</cp:revision>
  <dcterms:created xsi:type="dcterms:W3CDTF">2019-12-21T13:15:19Z</dcterms:created>
  <dcterms:modified xsi:type="dcterms:W3CDTF">2022-06-17T13:28:17Z</dcterms:modified>
</cp:coreProperties>
</file>