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8" r:id="rId2"/>
    <p:sldId id="256" r:id="rId3"/>
    <p:sldId id="257" r:id="rId4"/>
    <p:sldId id="259" r:id="rId5"/>
    <p:sldId id="265" r:id="rId6"/>
    <p:sldId id="266" r:id="rId7"/>
    <p:sldId id="264" r:id="rId8"/>
    <p:sldId id="267" r:id="rId9"/>
    <p:sldId id="268" r:id="rId10"/>
    <p:sldId id="260" r:id="rId11"/>
    <p:sldId id="261" r:id="rId12"/>
  </p:sldIdLst>
  <p:sldSz cx="12192000" cy="6858000"/>
  <p:notesSz cx="9921875" cy="67913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E2C7"/>
    <a:srgbClr val="F07C7C"/>
    <a:srgbClr val="D28556"/>
    <a:srgbClr val="D6EE7E"/>
    <a:srgbClr val="CA7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525CD1-54FE-4C81-AE62-F814B06F9111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02EF890-3464-4FF1-AA5B-5E24D61D16BD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Контроль и оценка</a:t>
          </a:r>
          <a:endParaRPr lang="ru-RU" sz="2800" dirty="0">
            <a:solidFill>
              <a:schemeClr val="tx1"/>
            </a:solidFill>
          </a:endParaRPr>
        </a:p>
      </dgm:t>
    </dgm:pt>
    <dgm:pt modelId="{AD24C682-6CDC-49AA-833A-D1FA573CDB53}" type="parTrans" cxnId="{82FB9323-779B-4CBA-AB59-A30611DCCB6D}">
      <dgm:prSet/>
      <dgm:spPr/>
      <dgm:t>
        <a:bodyPr/>
        <a:lstStyle/>
        <a:p>
          <a:endParaRPr lang="ru-RU"/>
        </a:p>
      </dgm:t>
    </dgm:pt>
    <dgm:pt modelId="{422B6D22-6803-4BEE-BA0E-EBB964CD8EB0}" type="sibTrans" cxnId="{82FB9323-779B-4CBA-AB59-A30611DCCB6D}">
      <dgm:prSet/>
      <dgm:spPr/>
      <dgm:t>
        <a:bodyPr/>
        <a:lstStyle/>
        <a:p>
          <a:endParaRPr lang="ru-RU"/>
        </a:p>
      </dgm:t>
    </dgm:pt>
    <dgm:pt modelId="{8384BAD8-F5F4-44B6-9BDA-D85FE4B03480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Устная</a:t>
          </a:r>
          <a:r>
            <a:rPr lang="ru-RU" sz="1600" dirty="0" smtClean="0"/>
            <a:t> </a:t>
          </a:r>
          <a:r>
            <a:rPr lang="ru-RU" sz="2800" dirty="0" smtClean="0">
              <a:solidFill>
                <a:schemeClr val="tx1"/>
              </a:solidFill>
            </a:rPr>
            <a:t>проверка</a:t>
          </a:r>
          <a:endParaRPr lang="ru-RU" sz="2800" dirty="0">
            <a:solidFill>
              <a:schemeClr val="tx1"/>
            </a:solidFill>
          </a:endParaRPr>
        </a:p>
      </dgm:t>
    </dgm:pt>
    <dgm:pt modelId="{87BB248B-9864-495F-8AF1-083833D6127B}" type="parTrans" cxnId="{A26FA910-40F4-45A6-9A3F-33F3E95BFE04}">
      <dgm:prSet/>
      <dgm:spPr/>
      <dgm:t>
        <a:bodyPr/>
        <a:lstStyle/>
        <a:p>
          <a:endParaRPr lang="ru-RU"/>
        </a:p>
      </dgm:t>
    </dgm:pt>
    <dgm:pt modelId="{E7139191-269C-4739-ACB7-F57C31757E41}" type="sibTrans" cxnId="{A26FA910-40F4-45A6-9A3F-33F3E95BFE04}">
      <dgm:prSet/>
      <dgm:spPr/>
      <dgm:t>
        <a:bodyPr/>
        <a:lstStyle/>
        <a:p>
          <a:endParaRPr lang="ru-RU"/>
        </a:p>
      </dgm:t>
    </dgm:pt>
    <dgm:pt modelId="{7BCDAA24-C24D-4613-B715-83D4C27B69F5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Письменная</a:t>
          </a:r>
          <a:r>
            <a:rPr lang="ru-RU" sz="1700" dirty="0" smtClean="0"/>
            <a:t> </a:t>
          </a:r>
          <a:r>
            <a:rPr lang="ru-RU" sz="2800" dirty="0" smtClean="0">
              <a:solidFill>
                <a:schemeClr val="tx1"/>
              </a:solidFill>
            </a:rPr>
            <a:t>проверка</a:t>
          </a:r>
          <a:endParaRPr lang="ru-RU" sz="2800" dirty="0">
            <a:solidFill>
              <a:schemeClr val="tx1"/>
            </a:solidFill>
          </a:endParaRPr>
        </a:p>
      </dgm:t>
    </dgm:pt>
    <dgm:pt modelId="{362D726F-CE6A-4D34-8E67-6AAF09FE9018}" type="parTrans" cxnId="{DEB6A5E9-EFB4-4E7D-817F-469D7C117462}">
      <dgm:prSet/>
      <dgm:spPr/>
      <dgm:t>
        <a:bodyPr/>
        <a:lstStyle/>
        <a:p>
          <a:endParaRPr lang="ru-RU"/>
        </a:p>
      </dgm:t>
    </dgm:pt>
    <dgm:pt modelId="{E1A84A0C-C400-4242-9EF9-94BCDA38A997}" type="sibTrans" cxnId="{DEB6A5E9-EFB4-4E7D-817F-469D7C117462}">
      <dgm:prSet/>
      <dgm:spPr/>
      <dgm:t>
        <a:bodyPr/>
        <a:lstStyle/>
        <a:p>
          <a:endParaRPr lang="ru-RU"/>
        </a:p>
      </dgm:t>
    </dgm:pt>
    <dgm:pt modelId="{6FB01432-7CD7-4373-84FA-7E41198584C4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Фронтальная</a:t>
          </a:r>
          <a:endParaRPr lang="ru-RU" sz="2800" dirty="0">
            <a:solidFill>
              <a:schemeClr val="tx1"/>
            </a:solidFill>
          </a:endParaRPr>
        </a:p>
      </dgm:t>
    </dgm:pt>
    <dgm:pt modelId="{D7FEF232-EB03-448D-B282-B5D157E8193F}" type="parTrans" cxnId="{B78DB762-ED59-4708-97CC-38EA74ACDA24}">
      <dgm:prSet/>
      <dgm:spPr/>
      <dgm:t>
        <a:bodyPr/>
        <a:lstStyle/>
        <a:p>
          <a:endParaRPr lang="ru-RU"/>
        </a:p>
      </dgm:t>
    </dgm:pt>
    <dgm:pt modelId="{2CDA730D-2B8B-43EA-B4F3-6B42D71FCE5A}" type="sibTrans" cxnId="{B78DB762-ED59-4708-97CC-38EA74ACDA24}">
      <dgm:prSet/>
      <dgm:spPr/>
      <dgm:t>
        <a:bodyPr/>
        <a:lstStyle/>
        <a:p>
          <a:endParaRPr lang="ru-RU"/>
        </a:p>
      </dgm:t>
    </dgm:pt>
    <dgm:pt modelId="{C90EC7A6-8A27-4D40-BD17-10D4811BDE17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Индивидуальная</a:t>
          </a:r>
          <a:r>
            <a:rPr lang="ru-RU" sz="1600" dirty="0" smtClean="0"/>
            <a:t> </a:t>
          </a:r>
          <a:endParaRPr lang="ru-RU" sz="1600" dirty="0"/>
        </a:p>
      </dgm:t>
    </dgm:pt>
    <dgm:pt modelId="{3BD6217E-214A-4B96-96ED-43ECCAA4FB8C}" type="parTrans" cxnId="{9A31E856-54B3-4259-AC11-9981F74F12F4}">
      <dgm:prSet/>
      <dgm:spPr/>
      <dgm:t>
        <a:bodyPr/>
        <a:lstStyle/>
        <a:p>
          <a:endParaRPr lang="ru-RU"/>
        </a:p>
      </dgm:t>
    </dgm:pt>
    <dgm:pt modelId="{863682DF-75C7-4E6A-A236-654341174C88}" type="sibTrans" cxnId="{9A31E856-54B3-4259-AC11-9981F74F12F4}">
      <dgm:prSet/>
      <dgm:spPr/>
      <dgm:t>
        <a:bodyPr/>
        <a:lstStyle/>
        <a:p>
          <a:endParaRPr lang="ru-RU"/>
        </a:p>
      </dgm:t>
    </dgm:pt>
    <dgm:pt modelId="{90E1B6AE-7BA5-4C7F-86ED-6127366293AB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Описание</a:t>
          </a:r>
          <a:endParaRPr lang="ru-RU" sz="2800" dirty="0">
            <a:solidFill>
              <a:schemeClr val="tx1"/>
            </a:solidFill>
          </a:endParaRPr>
        </a:p>
      </dgm:t>
    </dgm:pt>
    <dgm:pt modelId="{26451315-F7B0-4890-8136-C100132A8376}" type="parTrans" cxnId="{8123BE76-2D30-4960-9A70-CB07067E275B}">
      <dgm:prSet/>
      <dgm:spPr/>
      <dgm:t>
        <a:bodyPr/>
        <a:lstStyle/>
        <a:p>
          <a:endParaRPr lang="ru-RU"/>
        </a:p>
      </dgm:t>
    </dgm:pt>
    <dgm:pt modelId="{0177B21D-2B1E-40B4-81F6-0A4A822FCED9}" type="sibTrans" cxnId="{8123BE76-2D30-4960-9A70-CB07067E275B}">
      <dgm:prSet/>
      <dgm:spPr/>
      <dgm:t>
        <a:bodyPr/>
        <a:lstStyle/>
        <a:p>
          <a:endParaRPr lang="ru-RU"/>
        </a:p>
      </dgm:t>
    </dgm:pt>
    <dgm:pt modelId="{1EB0385C-7CBF-46AA-91E4-FB7FF888F144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Рассуждение</a:t>
          </a:r>
          <a:endParaRPr lang="ru-RU" sz="2800" dirty="0">
            <a:solidFill>
              <a:schemeClr val="tx1"/>
            </a:solidFill>
          </a:endParaRPr>
        </a:p>
      </dgm:t>
    </dgm:pt>
    <dgm:pt modelId="{09DCF3AD-F0E0-47F1-B7BB-08AE7D195590}" type="parTrans" cxnId="{BC97B956-37BB-4C71-A026-7A7D7586E8C4}">
      <dgm:prSet/>
      <dgm:spPr/>
      <dgm:t>
        <a:bodyPr/>
        <a:lstStyle/>
        <a:p>
          <a:endParaRPr lang="ru-RU"/>
        </a:p>
      </dgm:t>
    </dgm:pt>
    <dgm:pt modelId="{D6EDE928-09C5-46B4-9288-09FA50296E0C}" type="sibTrans" cxnId="{BC97B956-37BB-4C71-A026-7A7D7586E8C4}">
      <dgm:prSet/>
      <dgm:spPr/>
      <dgm:t>
        <a:bodyPr/>
        <a:lstStyle/>
        <a:p>
          <a:endParaRPr lang="ru-RU"/>
        </a:p>
      </dgm:t>
    </dgm:pt>
    <dgm:pt modelId="{E285E0F3-873E-4F1D-9F2D-31DA016008FE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Беседа-</a:t>
          </a:r>
          <a:r>
            <a:rPr lang="ru-RU" sz="2800" dirty="0" err="1" smtClean="0">
              <a:solidFill>
                <a:schemeClr val="tx1"/>
              </a:solidFill>
            </a:rPr>
            <a:t>полилог</a:t>
          </a:r>
          <a:endParaRPr lang="ru-RU" sz="2800" dirty="0">
            <a:solidFill>
              <a:schemeClr val="tx1"/>
            </a:solidFill>
          </a:endParaRPr>
        </a:p>
      </dgm:t>
    </dgm:pt>
    <dgm:pt modelId="{5BD4DC21-0EF5-48DA-9CFE-455A450B2CE2}" type="parTrans" cxnId="{743085D2-3732-4366-A21A-8D6063309160}">
      <dgm:prSet/>
      <dgm:spPr/>
      <dgm:t>
        <a:bodyPr/>
        <a:lstStyle/>
        <a:p>
          <a:endParaRPr lang="ru-RU"/>
        </a:p>
      </dgm:t>
    </dgm:pt>
    <dgm:pt modelId="{A08028FE-39B7-4C02-A0C3-4CFBB5242237}" type="sibTrans" cxnId="{743085D2-3732-4366-A21A-8D6063309160}">
      <dgm:prSet/>
      <dgm:spPr/>
      <dgm:t>
        <a:bodyPr/>
        <a:lstStyle/>
        <a:p>
          <a:endParaRPr lang="ru-RU"/>
        </a:p>
      </dgm:t>
    </dgm:pt>
    <dgm:pt modelId="{C506CCBA-F39C-4AE1-A1BF-15B2415201CD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Тестовые</a:t>
          </a:r>
          <a:r>
            <a:rPr lang="ru-RU" sz="1700" dirty="0" smtClean="0"/>
            <a:t> </a:t>
          </a:r>
          <a:r>
            <a:rPr lang="ru-RU" sz="2800" dirty="0" smtClean="0">
              <a:solidFill>
                <a:schemeClr val="tx1"/>
              </a:solidFill>
            </a:rPr>
            <a:t>задания</a:t>
          </a:r>
          <a:endParaRPr lang="ru-RU" sz="2800" dirty="0">
            <a:solidFill>
              <a:schemeClr val="tx1"/>
            </a:solidFill>
          </a:endParaRPr>
        </a:p>
      </dgm:t>
    </dgm:pt>
    <dgm:pt modelId="{ABDC8CC5-8A87-4445-8B89-2B76B4B0D411}" type="parTrans" cxnId="{C3F225EE-836F-4C84-996D-7C40E75800BD}">
      <dgm:prSet/>
      <dgm:spPr/>
      <dgm:t>
        <a:bodyPr/>
        <a:lstStyle/>
        <a:p>
          <a:endParaRPr lang="ru-RU"/>
        </a:p>
      </dgm:t>
    </dgm:pt>
    <dgm:pt modelId="{96AEC76B-FC66-42E2-9584-C34756477EAC}" type="sibTrans" cxnId="{C3F225EE-836F-4C84-996D-7C40E75800BD}">
      <dgm:prSet/>
      <dgm:spPr/>
      <dgm:t>
        <a:bodyPr/>
        <a:lstStyle/>
        <a:p>
          <a:endParaRPr lang="ru-RU"/>
        </a:p>
      </dgm:t>
    </dgm:pt>
    <dgm:pt modelId="{DCBF251F-D857-4DC5-A6D5-CF98C7AA63E6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Таблицы, схемы, диаграммы</a:t>
          </a:r>
          <a:endParaRPr lang="ru-RU" sz="2800" dirty="0">
            <a:solidFill>
              <a:schemeClr val="tx1"/>
            </a:solidFill>
          </a:endParaRPr>
        </a:p>
      </dgm:t>
    </dgm:pt>
    <dgm:pt modelId="{68EC6895-1AE9-4DAB-A345-EEE606AD76B7}" type="parTrans" cxnId="{965A1E2D-ECD2-4906-9A63-147845B096A0}">
      <dgm:prSet/>
      <dgm:spPr/>
      <dgm:t>
        <a:bodyPr/>
        <a:lstStyle/>
        <a:p>
          <a:endParaRPr lang="ru-RU"/>
        </a:p>
      </dgm:t>
    </dgm:pt>
    <dgm:pt modelId="{9E4ABE44-ED88-4B76-8FBD-4BD44BA4B7C9}" type="sibTrans" cxnId="{965A1E2D-ECD2-4906-9A63-147845B096A0}">
      <dgm:prSet/>
      <dgm:spPr/>
      <dgm:t>
        <a:bodyPr/>
        <a:lstStyle/>
        <a:p>
          <a:endParaRPr lang="ru-RU"/>
        </a:p>
      </dgm:t>
    </dgm:pt>
    <dgm:pt modelId="{5F8F8049-32CA-45C0-9EC0-352D4EAC46A7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Графические работы (модель, схема)</a:t>
          </a:r>
          <a:endParaRPr lang="ru-RU" sz="2800" dirty="0">
            <a:solidFill>
              <a:schemeClr val="tx1"/>
            </a:solidFill>
          </a:endParaRPr>
        </a:p>
      </dgm:t>
    </dgm:pt>
    <dgm:pt modelId="{A8B69102-340C-4213-B250-3F85153CC039}" type="parTrans" cxnId="{9ADE9573-8B9F-47D4-8CFA-EA0C4AB3B10A}">
      <dgm:prSet/>
      <dgm:spPr/>
      <dgm:t>
        <a:bodyPr/>
        <a:lstStyle/>
        <a:p>
          <a:endParaRPr lang="ru-RU"/>
        </a:p>
      </dgm:t>
    </dgm:pt>
    <dgm:pt modelId="{79A1046A-2734-4486-9A92-9079C114C5D0}" type="sibTrans" cxnId="{9ADE9573-8B9F-47D4-8CFA-EA0C4AB3B10A}">
      <dgm:prSet/>
      <dgm:spPr/>
      <dgm:t>
        <a:bodyPr/>
        <a:lstStyle/>
        <a:p>
          <a:endParaRPr lang="ru-RU"/>
        </a:p>
      </dgm:t>
    </dgm:pt>
    <dgm:pt modelId="{E2E8E5ED-2C50-4E16-9181-25C403F7D9D2}">
      <dgm:prSet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Лабораторные</a:t>
          </a:r>
          <a:r>
            <a:rPr lang="ru-RU" sz="1700" dirty="0" smtClean="0"/>
            <a:t> </a:t>
          </a:r>
          <a:r>
            <a:rPr lang="ru-RU" sz="2800" dirty="0" smtClean="0">
              <a:solidFill>
                <a:schemeClr val="tx1"/>
              </a:solidFill>
            </a:rPr>
            <a:t>работы</a:t>
          </a:r>
          <a:endParaRPr lang="ru-RU" sz="2800" dirty="0">
            <a:solidFill>
              <a:schemeClr val="tx1"/>
            </a:solidFill>
          </a:endParaRPr>
        </a:p>
      </dgm:t>
    </dgm:pt>
    <dgm:pt modelId="{AF884067-DAE5-480E-9717-DE99F3D98534}" type="parTrans" cxnId="{A8B61464-C09F-435C-A247-8280ADAA1E8D}">
      <dgm:prSet/>
      <dgm:spPr/>
      <dgm:t>
        <a:bodyPr/>
        <a:lstStyle/>
        <a:p>
          <a:endParaRPr lang="ru-RU"/>
        </a:p>
      </dgm:t>
    </dgm:pt>
    <dgm:pt modelId="{1A5471C8-EBEC-4997-AD5F-CA7883C873B3}" type="sibTrans" cxnId="{A8B61464-C09F-435C-A247-8280ADAA1E8D}">
      <dgm:prSet/>
      <dgm:spPr/>
      <dgm:t>
        <a:bodyPr/>
        <a:lstStyle/>
        <a:p>
          <a:endParaRPr lang="ru-RU"/>
        </a:p>
      </dgm:t>
    </dgm:pt>
    <dgm:pt modelId="{401D97EC-CE4F-4F1F-8CE1-717FF14B5DC0}" type="pres">
      <dgm:prSet presAssocID="{D2525CD1-54FE-4C81-AE62-F814B06F911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825B28-A4A0-420F-831C-881E3D71499E}" type="pres">
      <dgm:prSet presAssocID="{202EF890-3464-4FF1-AA5B-5E24D61D16BD}" presName="hierRoot1" presStyleCnt="0">
        <dgm:presLayoutVars>
          <dgm:hierBranch val="init"/>
        </dgm:presLayoutVars>
      </dgm:prSet>
      <dgm:spPr/>
    </dgm:pt>
    <dgm:pt modelId="{3CA609CD-D799-41EB-B029-070A87A84E6C}" type="pres">
      <dgm:prSet presAssocID="{202EF890-3464-4FF1-AA5B-5E24D61D16BD}" presName="rootComposite1" presStyleCnt="0"/>
      <dgm:spPr/>
    </dgm:pt>
    <dgm:pt modelId="{9BF73203-29D9-4EF2-9F84-824E1F5E700C}" type="pres">
      <dgm:prSet presAssocID="{202EF890-3464-4FF1-AA5B-5E24D61D16BD}" presName="rootText1" presStyleLbl="node0" presStyleIdx="0" presStyleCnt="1" custScaleX="285621" custScaleY="221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675FF5-0A7A-4F96-AACC-2F255B867DEE}" type="pres">
      <dgm:prSet presAssocID="{202EF890-3464-4FF1-AA5B-5E24D61D16B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3FFB17D-3AD6-466E-AE58-C8E36E74CD12}" type="pres">
      <dgm:prSet presAssocID="{202EF890-3464-4FF1-AA5B-5E24D61D16BD}" presName="hierChild2" presStyleCnt="0"/>
      <dgm:spPr/>
    </dgm:pt>
    <dgm:pt modelId="{E8C7E527-773F-4B7F-9DAE-9B79C6325C8F}" type="pres">
      <dgm:prSet presAssocID="{87BB248B-9864-495F-8AF1-083833D6127B}" presName="Name37" presStyleLbl="parChTrans1D2" presStyleIdx="0" presStyleCnt="3"/>
      <dgm:spPr/>
      <dgm:t>
        <a:bodyPr/>
        <a:lstStyle/>
        <a:p>
          <a:endParaRPr lang="ru-RU"/>
        </a:p>
      </dgm:t>
    </dgm:pt>
    <dgm:pt modelId="{28CD8919-376D-43FB-8A95-9A98F110A164}" type="pres">
      <dgm:prSet presAssocID="{8384BAD8-F5F4-44B6-9BDA-D85FE4B03480}" presName="hierRoot2" presStyleCnt="0">
        <dgm:presLayoutVars>
          <dgm:hierBranch val="init"/>
        </dgm:presLayoutVars>
      </dgm:prSet>
      <dgm:spPr/>
    </dgm:pt>
    <dgm:pt modelId="{F6821E99-FCD9-4169-981C-35B9411F1ED5}" type="pres">
      <dgm:prSet presAssocID="{8384BAD8-F5F4-44B6-9BDA-D85FE4B03480}" presName="rootComposite" presStyleCnt="0"/>
      <dgm:spPr/>
    </dgm:pt>
    <dgm:pt modelId="{CD663389-890C-412A-9BE7-9F8F02BC76E4}" type="pres">
      <dgm:prSet presAssocID="{8384BAD8-F5F4-44B6-9BDA-D85FE4B03480}" presName="rootText" presStyleLbl="node2" presStyleIdx="0" presStyleCnt="3" custScaleX="357925" custScaleY="213603" custLinFactX="-74496" custLinFactY="46086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203EF9-8912-41E2-B79C-7C9A3258E707}" type="pres">
      <dgm:prSet presAssocID="{8384BAD8-F5F4-44B6-9BDA-D85FE4B03480}" presName="rootConnector" presStyleLbl="node2" presStyleIdx="0" presStyleCnt="3"/>
      <dgm:spPr/>
      <dgm:t>
        <a:bodyPr/>
        <a:lstStyle/>
        <a:p>
          <a:endParaRPr lang="ru-RU"/>
        </a:p>
      </dgm:t>
    </dgm:pt>
    <dgm:pt modelId="{99CED5BE-BFB5-4E89-9064-F042E8EE8102}" type="pres">
      <dgm:prSet presAssocID="{8384BAD8-F5F4-44B6-9BDA-D85FE4B03480}" presName="hierChild4" presStyleCnt="0"/>
      <dgm:spPr/>
    </dgm:pt>
    <dgm:pt modelId="{FCBDFD7C-459E-4262-A976-54C1EA74A9B0}" type="pres">
      <dgm:prSet presAssocID="{D7FEF232-EB03-448D-B282-B5D157E8193F}" presName="Name37" presStyleLbl="parChTrans1D3" presStyleIdx="0" presStyleCnt="5"/>
      <dgm:spPr/>
      <dgm:t>
        <a:bodyPr/>
        <a:lstStyle/>
        <a:p>
          <a:endParaRPr lang="ru-RU"/>
        </a:p>
      </dgm:t>
    </dgm:pt>
    <dgm:pt modelId="{DAB09751-2F58-4E16-9C45-D6371CC52309}" type="pres">
      <dgm:prSet presAssocID="{6FB01432-7CD7-4373-84FA-7E41198584C4}" presName="hierRoot2" presStyleCnt="0">
        <dgm:presLayoutVars>
          <dgm:hierBranch val="init"/>
        </dgm:presLayoutVars>
      </dgm:prSet>
      <dgm:spPr/>
    </dgm:pt>
    <dgm:pt modelId="{DBE1C323-2F51-4E7B-B388-1B2F7EDE29D0}" type="pres">
      <dgm:prSet presAssocID="{6FB01432-7CD7-4373-84FA-7E41198584C4}" presName="rootComposite" presStyleCnt="0"/>
      <dgm:spPr/>
    </dgm:pt>
    <dgm:pt modelId="{40F0A322-352F-46B8-8128-155211003C6B}" type="pres">
      <dgm:prSet presAssocID="{6FB01432-7CD7-4373-84FA-7E41198584C4}" presName="rootText" presStyleLbl="node3" presStyleIdx="0" presStyleCnt="5" custScaleX="323968" custScaleY="139739" custLinFactX="160993" custLinFactY="100000" custLinFactNeighborX="200000" custLinFactNeighborY="1497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32A347-181F-4D90-8716-92A1DCBF9D9C}" type="pres">
      <dgm:prSet presAssocID="{6FB01432-7CD7-4373-84FA-7E41198584C4}" presName="rootConnector" presStyleLbl="node3" presStyleIdx="0" presStyleCnt="5"/>
      <dgm:spPr/>
      <dgm:t>
        <a:bodyPr/>
        <a:lstStyle/>
        <a:p>
          <a:endParaRPr lang="ru-RU"/>
        </a:p>
      </dgm:t>
    </dgm:pt>
    <dgm:pt modelId="{B281350C-D9FD-42B8-A299-137A8ADD90B2}" type="pres">
      <dgm:prSet presAssocID="{6FB01432-7CD7-4373-84FA-7E41198584C4}" presName="hierChild4" presStyleCnt="0"/>
      <dgm:spPr/>
    </dgm:pt>
    <dgm:pt modelId="{7767FC60-A3A9-4073-8294-8A1915DE9AB1}" type="pres">
      <dgm:prSet presAssocID="{5BD4DC21-0EF5-48DA-9CFE-455A450B2CE2}" presName="Name37" presStyleLbl="parChTrans1D4" presStyleIdx="0" presStyleCnt="3"/>
      <dgm:spPr/>
      <dgm:t>
        <a:bodyPr/>
        <a:lstStyle/>
        <a:p>
          <a:endParaRPr lang="ru-RU"/>
        </a:p>
      </dgm:t>
    </dgm:pt>
    <dgm:pt modelId="{BD815EC6-9A8E-40AF-861C-305C7C033140}" type="pres">
      <dgm:prSet presAssocID="{E285E0F3-873E-4F1D-9F2D-31DA016008FE}" presName="hierRoot2" presStyleCnt="0">
        <dgm:presLayoutVars>
          <dgm:hierBranch val="init"/>
        </dgm:presLayoutVars>
      </dgm:prSet>
      <dgm:spPr/>
    </dgm:pt>
    <dgm:pt modelId="{09B358C8-BF5F-437C-9E4E-4A825BD939C0}" type="pres">
      <dgm:prSet presAssocID="{E285E0F3-873E-4F1D-9F2D-31DA016008FE}" presName="rootComposite" presStyleCnt="0"/>
      <dgm:spPr/>
    </dgm:pt>
    <dgm:pt modelId="{F5427BE0-CE82-41C1-92FA-E4359E80EFE8}" type="pres">
      <dgm:prSet presAssocID="{E285E0F3-873E-4F1D-9F2D-31DA016008FE}" presName="rootText" presStyleLbl="node4" presStyleIdx="0" presStyleCnt="3" custScaleX="240475" custScaleY="258811" custLinFactX="100000" custLinFactY="188401" custLinFactNeighborX="148626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91656E-B653-46B2-AC01-778E2674516D}" type="pres">
      <dgm:prSet presAssocID="{E285E0F3-873E-4F1D-9F2D-31DA016008FE}" presName="rootConnector" presStyleLbl="node4" presStyleIdx="0" presStyleCnt="3"/>
      <dgm:spPr/>
      <dgm:t>
        <a:bodyPr/>
        <a:lstStyle/>
        <a:p>
          <a:endParaRPr lang="ru-RU"/>
        </a:p>
      </dgm:t>
    </dgm:pt>
    <dgm:pt modelId="{74097144-B4DB-4551-867A-DB246D3C9FF4}" type="pres">
      <dgm:prSet presAssocID="{E285E0F3-873E-4F1D-9F2D-31DA016008FE}" presName="hierChild4" presStyleCnt="0"/>
      <dgm:spPr/>
    </dgm:pt>
    <dgm:pt modelId="{90AB69B6-74A1-46C4-9C44-B887695ABCE5}" type="pres">
      <dgm:prSet presAssocID="{E285E0F3-873E-4F1D-9F2D-31DA016008FE}" presName="hierChild5" presStyleCnt="0"/>
      <dgm:spPr/>
    </dgm:pt>
    <dgm:pt modelId="{5B135712-B56F-4452-9ABE-F8E51675F486}" type="pres">
      <dgm:prSet presAssocID="{6FB01432-7CD7-4373-84FA-7E41198584C4}" presName="hierChild5" presStyleCnt="0"/>
      <dgm:spPr/>
    </dgm:pt>
    <dgm:pt modelId="{43AFD0D8-74A6-475C-BAE7-26F5AA80D5B5}" type="pres">
      <dgm:prSet presAssocID="{3BD6217E-214A-4B96-96ED-43ECCAA4FB8C}" presName="Name37" presStyleLbl="parChTrans1D3" presStyleIdx="1" presStyleCnt="5"/>
      <dgm:spPr/>
      <dgm:t>
        <a:bodyPr/>
        <a:lstStyle/>
        <a:p>
          <a:endParaRPr lang="ru-RU"/>
        </a:p>
      </dgm:t>
    </dgm:pt>
    <dgm:pt modelId="{E8A66883-99EB-459D-BA99-36119E948E0F}" type="pres">
      <dgm:prSet presAssocID="{C90EC7A6-8A27-4D40-BD17-10D4811BDE17}" presName="hierRoot2" presStyleCnt="0">
        <dgm:presLayoutVars>
          <dgm:hierBranch val="init"/>
        </dgm:presLayoutVars>
      </dgm:prSet>
      <dgm:spPr/>
    </dgm:pt>
    <dgm:pt modelId="{96C7DAA1-0301-4F02-A167-2692165A6DE1}" type="pres">
      <dgm:prSet presAssocID="{C90EC7A6-8A27-4D40-BD17-10D4811BDE17}" presName="rootComposite" presStyleCnt="0"/>
      <dgm:spPr/>
    </dgm:pt>
    <dgm:pt modelId="{0CB5198A-7E65-4F1D-9815-DA90C110B6A0}" type="pres">
      <dgm:prSet presAssocID="{C90EC7A6-8A27-4D40-BD17-10D4811BDE17}" presName="rootText" presStyleLbl="node3" presStyleIdx="1" presStyleCnt="5" custScaleX="435724" custScaleY="150789" custLinFactX="-200000" custLinFactY="100000" custLinFactNeighborX="-293337" custLinFactNeighborY="1503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47825C-AE66-4587-8C60-5492D4274653}" type="pres">
      <dgm:prSet presAssocID="{C90EC7A6-8A27-4D40-BD17-10D4811BDE17}" presName="rootConnector" presStyleLbl="node3" presStyleIdx="1" presStyleCnt="5"/>
      <dgm:spPr/>
      <dgm:t>
        <a:bodyPr/>
        <a:lstStyle/>
        <a:p>
          <a:endParaRPr lang="ru-RU"/>
        </a:p>
      </dgm:t>
    </dgm:pt>
    <dgm:pt modelId="{8131FF5F-6200-4875-9468-FC50A66AA520}" type="pres">
      <dgm:prSet presAssocID="{C90EC7A6-8A27-4D40-BD17-10D4811BDE17}" presName="hierChild4" presStyleCnt="0"/>
      <dgm:spPr/>
    </dgm:pt>
    <dgm:pt modelId="{353CA3F7-44D6-4297-B78C-92983E93461B}" type="pres">
      <dgm:prSet presAssocID="{26451315-F7B0-4890-8136-C100132A8376}" presName="Name37" presStyleLbl="parChTrans1D4" presStyleIdx="1" presStyleCnt="3"/>
      <dgm:spPr/>
      <dgm:t>
        <a:bodyPr/>
        <a:lstStyle/>
        <a:p>
          <a:endParaRPr lang="ru-RU"/>
        </a:p>
      </dgm:t>
    </dgm:pt>
    <dgm:pt modelId="{0D707D50-3548-468E-A7A2-3E628B0918F5}" type="pres">
      <dgm:prSet presAssocID="{90E1B6AE-7BA5-4C7F-86ED-6127366293AB}" presName="hierRoot2" presStyleCnt="0">
        <dgm:presLayoutVars>
          <dgm:hierBranch val="init"/>
        </dgm:presLayoutVars>
      </dgm:prSet>
      <dgm:spPr/>
    </dgm:pt>
    <dgm:pt modelId="{700DFA0C-E35C-446F-A3A1-C4AD81F56F3C}" type="pres">
      <dgm:prSet presAssocID="{90E1B6AE-7BA5-4C7F-86ED-6127366293AB}" presName="rootComposite" presStyleCnt="0"/>
      <dgm:spPr/>
    </dgm:pt>
    <dgm:pt modelId="{94DA8E19-D3AB-410A-B57C-A6AB3E6AB4F5}" type="pres">
      <dgm:prSet presAssocID="{90E1B6AE-7BA5-4C7F-86ED-6127366293AB}" presName="rootText" presStyleLbl="node4" presStyleIdx="1" presStyleCnt="3" custScaleX="254532" custScaleY="100997" custLinFactX="-210553" custLinFactY="188597" custLinFactNeighborX="-300000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120192-CBEB-48F9-9F41-445FFCE1D8D8}" type="pres">
      <dgm:prSet presAssocID="{90E1B6AE-7BA5-4C7F-86ED-6127366293AB}" presName="rootConnector" presStyleLbl="node4" presStyleIdx="1" presStyleCnt="3"/>
      <dgm:spPr/>
      <dgm:t>
        <a:bodyPr/>
        <a:lstStyle/>
        <a:p>
          <a:endParaRPr lang="ru-RU"/>
        </a:p>
      </dgm:t>
    </dgm:pt>
    <dgm:pt modelId="{6E479439-15F6-4B0A-B57B-CE53B7AE7E94}" type="pres">
      <dgm:prSet presAssocID="{90E1B6AE-7BA5-4C7F-86ED-6127366293AB}" presName="hierChild4" presStyleCnt="0"/>
      <dgm:spPr/>
    </dgm:pt>
    <dgm:pt modelId="{372A903C-11BA-4210-806D-F79C4D0E2E0A}" type="pres">
      <dgm:prSet presAssocID="{90E1B6AE-7BA5-4C7F-86ED-6127366293AB}" presName="hierChild5" presStyleCnt="0"/>
      <dgm:spPr/>
    </dgm:pt>
    <dgm:pt modelId="{5BC86E0E-3985-4AC5-B8A8-A0ACB77CC43A}" type="pres">
      <dgm:prSet presAssocID="{09DCF3AD-F0E0-47F1-B7BB-08AE7D195590}" presName="Name37" presStyleLbl="parChTrans1D4" presStyleIdx="2" presStyleCnt="3"/>
      <dgm:spPr/>
      <dgm:t>
        <a:bodyPr/>
        <a:lstStyle/>
        <a:p>
          <a:endParaRPr lang="ru-RU"/>
        </a:p>
      </dgm:t>
    </dgm:pt>
    <dgm:pt modelId="{03234EFE-5802-4F7E-89C9-A4209D206ED6}" type="pres">
      <dgm:prSet presAssocID="{1EB0385C-7CBF-46AA-91E4-FB7FF888F144}" presName="hierRoot2" presStyleCnt="0">
        <dgm:presLayoutVars>
          <dgm:hierBranch val="init"/>
        </dgm:presLayoutVars>
      </dgm:prSet>
      <dgm:spPr/>
    </dgm:pt>
    <dgm:pt modelId="{77E265D4-EED8-45D5-90E2-CA83251AD4EA}" type="pres">
      <dgm:prSet presAssocID="{1EB0385C-7CBF-46AA-91E4-FB7FF888F144}" presName="rootComposite" presStyleCnt="0"/>
      <dgm:spPr/>
    </dgm:pt>
    <dgm:pt modelId="{836D554C-EA99-4000-9E3F-BD1D9B66FD22}" type="pres">
      <dgm:prSet presAssocID="{1EB0385C-7CBF-46AA-91E4-FB7FF888F144}" presName="rootText" presStyleLbl="node4" presStyleIdx="2" presStyleCnt="3" custScaleX="319814" custScaleY="110787" custLinFactX="-226049" custLinFactY="259031" custLinFactNeighborX="-300000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DA8149-4DE4-4B32-9A2D-BD1A580DBD6B}" type="pres">
      <dgm:prSet presAssocID="{1EB0385C-7CBF-46AA-91E4-FB7FF888F144}" presName="rootConnector" presStyleLbl="node4" presStyleIdx="2" presStyleCnt="3"/>
      <dgm:spPr/>
      <dgm:t>
        <a:bodyPr/>
        <a:lstStyle/>
        <a:p>
          <a:endParaRPr lang="ru-RU"/>
        </a:p>
      </dgm:t>
    </dgm:pt>
    <dgm:pt modelId="{1173DB84-AC73-4128-B32D-B52A8AF5C4E3}" type="pres">
      <dgm:prSet presAssocID="{1EB0385C-7CBF-46AA-91E4-FB7FF888F144}" presName="hierChild4" presStyleCnt="0"/>
      <dgm:spPr/>
    </dgm:pt>
    <dgm:pt modelId="{983246EE-6CF4-4103-B09C-684C19AB6E11}" type="pres">
      <dgm:prSet presAssocID="{1EB0385C-7CBF-46AA-91E4-FB7FF888F144}" presName="hierChild5" presStyleCnt="0"/>
      <dgm:spPr/>
    </dgm:pt>
    <dgm:pt modelId="{1361BF6C-7C46-45E8-9C82-4463FA1D6608}" type="pres">
      <dgm:prSet presAssocID="{C90EC7A6-8A27-4D40-BD17-10D4811BDE17}" presName="hierChild5" presStyleCnt="0"/>
      <dgm:spPr/>
    </dgm:pt>
    <dgm:pt modelId="{884B4957-7AD5-4E06-97AC-9B5CBCED0168}" type="pres">
      <dgm:prSet presAssocID="{8384BAD8-F5F4-44B6-9BDA-D85FE4B03480}" presName="hierChild5" presStyleCnt="0"/>
      <dgm:spPr/>
    </dgm:pt>
    <dgm:pt modelId="{E3EF02FC-37AF-4C8F-A4A0-120D6B330C28}" type="pres">
      <dgm:prSet presAssocID="{362D726F-CE6A-4D34-8E67-6AAF09FE901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0B1F213-89BA-4A77-BF68-E9440016B8A7}" type="pres">
      <dgm:prSet presAssocID="{7BCDAA24-C24D-4613-B715-83D4C27B69F5}" presName="hierRoot2" presStyleCnt="0">
        <dgm:presLayoutVars>
          <dgm:hierBranch val="init"/>
        </dgm:presLayoutVars>
      </dgm:prSet>
      <dgm:spPr/>
    </dgm:pt>
    <dgm:pt modelId="{7F447A6E-6089-42D4-AE52-02539B86E1EF}" type="pres">
      <dgm:prSet presAssocID="{7BCDAA24-C24D-4613-B715-83D4C27B69F5}" presName="rootComposite" presStyleCnt="0"/>
      <dgm:spPr/>
    </dgm:pt>
    <dgm:pt modelId="{EFDAA637-DF82-417F-9096-15300DB3E6AB}" type="pres">
      <dgm:prSet presAssocID="{7BCDAA24-C24D-4613-B715-83D4C27B69F5}" presName="rootText" presStyleLbl="node2" presStyleIdx="1" presStyleCnt="3" custScaleX="357891" custScaleY="196165" custLinFactX="149265" custLinFactNeighborX="200000" custLinFactNeighborY="112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947362-505E-46DA-BCF4-CCE92152A19C}" type="pres">
      <dgm:prSet presAssocID="{7BCDAA24-C24D-4613-B715-83D4C27B69F5}" presName="rootConnector" presStyleLbl="node2" presStyleIdx="1" presStyleCnt="3"/>
      <dgm:spPr/>
      <dgm:t>
        <a:bodyPr/>
        <a:lstStyle/>
        <a:p>
          <a:endParaRPr lang="ru-RU"/>
        </a:p>
      </dgm:t>
    </dgm:pt>
    <dgm:pt modelId="{AAB8EDB7-1BA8-4C5B-93E4-E5D16C5F67AB}" type="pres">
      <dgm:prSet presAssocID="{7BCDAA24-C24D-4613-B715-83D4C27B69F5}" presName="hierChild4" presStyleCnt="0"/>
      <dgm:spPr/>
    </dgm:pt>
    <dgm:pt modelId="{DAC1955A-64E2-42CE-93A1-F9F7591C88DD}" type="pres">
      <dgm:prSet presAssocID="{ABDC8CC5-8A87-4445-8B89-2B76B4B0D411}" presName="Name37" presStyleLbl="parChTrans1D3" presStyleIdx="2" presStyleCnt="5"/>
      <dgm:spPr/>
      <dgm:t>
        <a:bodyPr/>
        <a:lstStyle/>
        <a:p>
          <a:endParaRPr lang="ru-RU"/>
        </a:p>
      </dgm:t>
    </dgm:pt>
    <dgm:pt modelId="{5E9E21FA-E280-433A-8B18-91A89B5B2D48}" type="pres">
      <dgm:prSet presAssocID="{C506CCBA-F39C-4AE1-A1BF-15B2415201CD}" presName="hierRoot2" presStyleCnt="0">
        <dgm:presLayoutVars>
          <dgm:hierBranch val="init"/>
        </dgm:presLayoutVars>
      </dgm:prSet>
      <dgm:spPr/>
    </dgm:pt>
    <dgm:pt modelId="{9D25423F-0880-46AA-BAC4-84DF01A1FCCC}" type="pres">
      <dgm:prSet presAssocID="{C506CCBA-F39C-4AE1-A1BF-15B2415201CD}" presName="rootComposite" presStyleCnt="0"/>
      <dgm:spPr/>
    </dgm:pt>
    <dgm:pt modelId="{1ADEBF81-E032-4A22-B6EC-121B56474A0B}" type="pres">
      <dgm:prSet presAssocID="{C506CCBA-F39C-4AE1-A1BF-15B2415201CD}" presName="rootText" presStyleLbl="node3" presStyleIdx="2" presStyleCnt="5" custScaleX="396755" custScaleY="187761" custLinFactX="-32778" custLinFactY="367531" custLinFactNeighborX="-100000" custLinFactNeighborY="4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E8FA84-3C6E-4EC4-A878-DFD00CE7F525}" type="pres">
      <dgm:prSet presAssocID="{C506CCBA-F39C-4AE1-A1BF-15B2415201CD}" presName="rootConnector" presStyleLbl="node3" presStyleIdx="2" presStyleCnt="5"/>
      <dgm:spPr/>
      <dgm:t>
        <a:bodyPr/>
        <a:lstStyle/>
        <a:p>
          <a:endParaRPr lang="ru-RU"/>
        </a:p>
      </dgm:t>
    </dgm:pt>
    <dgm:pt modelId="{17AAFFA3-C7AD-41CF-AFC5-A6676E7E9238}" type="pres">
      <dgm:prSet presAssocID="{C506CCBA-F39C-4AE1-A1BF-15B2415201CD}" presName="hierChild4" presStyleCnt="0"/>
      <dgm:spPr/>
    </dgm:pt>
    <dgm:pt modelId="{1675E641-B46D-4A47-A2B3-C06A810B1E59}" type="pres">
      <dgm:prSet presAssocID="{C506CCBA-F39C-4AE1-A1BF-15B2415201CD}" presName="hierChild5" presStyleCnt="0"/>
      <dgm:spPr/>
    </dgm:pt>
    <dgm:pt modelId="{21F29B7D-71B8-4629-B73B-D57B4BF2CE30}" type="pres">
      <dgm:prSet presAssocID="{68EC6895-1AE9-4DAB-A345-EEE606AD76B7}" presName="Name37" presStyleLbl="parChTrans1D3" presStyleIdx="3" presStyleCnt="5"/>
      <dgm:spPr/>
      <dgm:t>
        <a:bodyPr/>
        <a:lstStyle/>
        <a:p>
          <a:endParaRPr lang="ru-RU"/>
        </a:p>
      </dgm:t>
    </dgm:pt>
    <dgm:pt modelId="{A17C708B-AC74-4293-AE4C-D0CD96811F44}" type="pres">
      <dgm:prSet presAssocID="{DCBF251F-D857-4DC5-A6D5-CF98C7AA63E6}" presName="hierRoot2" presStyleCnt="0">
        <dgm:presLayoutVars>
          <dgm:hierBranch val="init"/>
        </dgm:presLayoutVars>
      </dgm:prSet>
      <dgm:spPr/>
    </dgm:pt>
    <dgm:pt modelId="{71E3545B-793E-4370-AB16-4D523980FCFF}" type="pres">
      <dgm:prSet presAssocID="{DCBF251F-D857-4DC5-A6D5-CF98C7AA63E6}" presName="rootComposite" presStyleCnt="0"/>
      <dgm:spPr/>
    </dgm:pt>
    <dgm:pt modelId="{00CEE633-7531-4C88-BDB3-B7ACE7F11A0F}" type="pres">
      <dgm:prSet presAssocID="{DCBF251F-D857-4DC5-A6D5-CF98C7AA63E6}" presName="rootText" presStyleLbl="node3" presStyleIdx="3" presStyleCnt="5" custScaleX="302651" custScaleY="334240" custLinFactX="201742" custLinFactY="200000" custLinFactNeighborX="300000" custLinFactNeighborY="241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AD78F8-C262-4903-85C3-7C8438C11089}" type="pres">
      <dgm:prSet presAssocID="{DCBF251F-D857-4DC5-A6D5-CF98C7AA63E6}" presName="rootConnector" presStyleLbl="node3" presStyleIdx="3" presStyleCnt="5"/>
      <dgm:spPr/>
      <dgm:t>
        <a:bodyPr/>
        <a:lstStyle/>
        <a:p>
          <a:endParaRPr lang="ru-RU"/>
        </a:p>
      </dgm:t>
    </dgm:pt>
    <dgm:pt modelId="{F47DB169-18E1-43E7-9007-CE4340E3165E}" type="pres">
      <dgm:prSet presAssocID="{DCBF251F-D857-4DC5-A6D5-CF98C7AA63E6}" presName="hierChild4" presStyleCnt="0"/>
      <dgm:spPr/>
    </dgm:pt>
    <dgm:pt modelId="{9C7B23A6-1C29-4962-AC5E-F4AEB3ED0FA4}" type="pres">
      <dgm:prSet presAssocID="{DCBF251F-D857-4DC5-A6D5-CF98C7AA63E6}" presName="hierChild5" presStyleCnt="0"/>
      <dgm:spPr/>
    </dgm:pt>
    <dgm:pt modelId="{DE3E75F9-0433-473E-8DF1-09C2F9057C89}" type="pres">
      <dgm:prSet presAssocID="{A8B69102-340C-4213-B250-3F85153CC039}" presName="Name37" presStyleLbl="parChTrans1D3" presStyleIdx="4" presStyleCnt="5"/>
      <dgm:spPr/>
      <dgm:t>
        <a:bodyPr/>
        <a:lstStyle/>
        <a:p>
          <a:endParaRPr lang="ru-RU"/>
        </a:p>
      </dgm:t>
    </dgm:pt>
    <dgm:pt modelId="{485E77E0-8946-498C-BF8B-521456EC27F8}" type="pres">
      <dgm:prSet presAssocID="{5F8F8049-32CA-45C0-9EC0-352D4EAC46A7}" presName="hierRoot2" presStyleCnt="0">
        <dgm:presLayoutVars>
          <dgm:hierBranch val="init"/>
        </dgm:presLayoutVars>
      </dgm:prSet>
      <dgm:spPr/>
    </dgm:pt>
    <dgm:pt modelId="{4BCC8227-5FAB-4200-B542-D20477448947}" type="pres">
      <dgm:prSet presAssocID="{5F8F8049-32CA-45C0-9EC0-352D4EAC46A7}" presName="rootComposite" presStyleCnt="0"/>
      <dgm:spPr/>
    </dgm:pt>
    <dgm:pt modelId="{7EA6FBC5-0F05-4DFD-8CA1-865A6ACE9553}" type="pres">
      <dgm:prSet presAssocID="{5F8F8049-32CA-45C0-9EC0-352D4EAC46A7}" presName="rootText" presStyleLbl="node3" presStyleIdx="4" presStyleCnt="5" custScaleX="321657" custScaleY="428010" custLinFactX="200000" custLinFactY="-200000" custLinFactNeighborX="222989" custLinFactNeighborY="-2775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EB5AC0-0774-4FD6-9619-B3732D72DA7A}" type="pres">
      <dgm:prSet presAssocID="{5F8F8049-32CA-45C0-9EC0-352D4EAC46A7}" presName="rootConnector" presStyleLbl="node3" presStyleIdx="4" presStyleCnt="5"/>
      <dgm:spPr/>
      <dgm:t>
        <a:bodyPr/>
        <a:lstStyle/>
        <a:p>
          <a:endParaRPr lang="ru-RU"/>
        </a:p>
      </dgm:t>
    </dgm:pt>
    <dgm:pt modelId="{A6DB3CDA-267D-4436-9259-C0DDEDF28E8C}" type="pres">
      <dgm:prSet presAssocID="{5F8F8049-32CA-45C0-9EC0-352D4EAC46A7}" presName="hierChild4" presStyleCnt="0"/>
      <dgm:spPr/>
    </dgm:pt>
    <dgm:pt modelId="{F1DC4276-8FE8-427A-BA91-EA43540D8582}" type="pres">
      <dgm:prSet presAssocID="{5F8F8049-32CA-45C0-9EC0-352D4EAC46A7}" presName="hierChild5" presStyleCnt="0"/>
      <dgm:spPr/>
    </dgm:pt>
    <dgm:pt modelId="{BDF7B03B-E24B-494E-B356-B2278CEC9E8D}" type="pres">
      <dgm:prSet presAssocID="{7BCDAA24-C24D-4613-B715-83D4C27B69F5}" presName="hierChild5" presStyleCnt="0"/>
      <dgm:spPr/>
    </dgm:pt>
    <dgm:pt modelId="{B2317031-776E-4467-A3D2-CE635CB0B075}" type="pres">
      <dgm:prSet presAssocID="{AF884067-DAE5-480E-9717-DE99F3D9853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94F05FB-C0DC-4AA7-97DF-7C913D340662}" type="pres">
      <dgm:prSet presAssocID="{E2E8E5ED-2C50-4E16-9181-25C403F7D9D2}" presName="hierRoot2" presStyleCnt="0">
        <dgm:presLayoutVars>
          <dgm:hierBranch val="init"/>
        </dgm:presLayoutVars>
      </dgm:prSet>
      <dgm:spPr/>
    </dgm:pt>
    <dgm:pt modelId="{65A19D96-B1EF-4F5E-9186-784CB54CA2B3}" type="pres">
      <dgm:prSet presAssocID="{E2E8E5ED-2C50-4E16-9181-25C403F7D9D2}" presName="rootComposite" presStyleCnt="0"/>
      <dgm:spPr/>
    </dgm:pt>
    <dgm:pt modelId="{73CDC689-D8A2-427C-80F2-C0C8D6CB6581}" type="pres">
      <dgm:prSet presAssocID="{E2E8E5ED-2C50-4E16-9181-25C403F7D9D2}" presName="rootText" presStyleLbl="node2" presStyleIdx="2" presStyleCnt="3" custScaleX="365152" custScaleY="203692" custLinFactX="-200000" custLinFactY="95390" custLinFactNeighborX="-223804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D9E4A4-72E0-405F-9C17-930881DA724E}" type="pres">
      <dgm:prSet presAssocID="{E2E8E5ED-2C50-4E16-9181-25C403F7D9D2}" presName="rootConnector" presStyleLbl="node2" presStyleIdx="2" presStyleCnt="3"/>
      <dgm:spPr/>
      <dgm:t>
        <a:bodyPr/>
        <a:lstStyle/>
        <a:p>
          <a:endParaRPr lang="ru-RU"/>
        </a:p>
      </dgm:t>
    </dgm:pt>
    <dgm:pt modelId="{3C74FB66-FB91-4B4D-B2A2-B40D089A1DD0}" type="pres">
      <dgm:prSet presAssocID="{E2E8E5ED-2C50-4E16-9181-25C403F7D9D2}" presName="hierChild4" presStyleCnt="0"/>
      <dgm:spPr/>
    </dgm:pt>
    <dgm:pt modelId="{1E0F376C-1805-4609-AFAA-ED46D40251D2}" type="pres">
      <dgm:prSet presAssocID="{E2E8E5ED-2C50-4E16-9181-25C403F7D9D2}" presName="hierChild5" presStyleCnt="0"/>
      <dgm:spPr/>
    </dgm:pt>
    <dgm:pt modelId="{2D825B5E-6D9C-498F-A511-3C49C42F8447}" type="pres">
      <dgm:prSet presAssocID="{202EF890-3464-4FF1-AA5B-5E24D61D16BD}" presName="hierChild3" presStyleCnt="0"/>
      <dgm:spPr/>
    </dgm:pt>
  </dgm:ptLst>
  <dgm:cxnLst>
    <dgm:cxn modelId="{FAC15ED5-2D15-401D-9922-4D4C1467CF29}" type="presOf" srcId="{362D726F-CE6A-4D34-8E67-6AAF09FE9018}" destId="{E3EF02FC-37AF-4C8F-A4A0-120D6B330C28}" srcOrd="0" destOrd="0" presId="urn:microsoft.com/office/officeart/2005/8/layout/orgChart1"/>
    <dgm:cxn modelId="{AC00C1FA-8596-4490-9614-AA9A18D5C5BE}" type="presOf" srcId="{5F8F8049-32CA-45C0-9EC0-352D4EAC46A7}" destId="{15EB5AC0-0774-4FD6-9619-B3732D72DA7A}" srcOrd="1" destOrd="0" presId="urn:microsoft.com/office/officeart/2005/8/layout/orgChart1"/>
    <dgm:cxn modelId="{7D8A3EC3-2252-469B-8E77-1A90C465BA50}" type="presOf" srcId="{90E1B6AE-7BA5-4C7F-86ED-6127366293AB}" destId="{94DA8E19-D3AB-410A-B57C-A6AB3E6AB4F5}" srcOrd="0" destOrd="0" presId="urn:microsoft.com/office/officeart/2005/8/layout/orgChart1"/>
    <dgm:cxn modelId="{B463FCBD-15BF-4EA6-A0A5-F71D89AF810D}" type="presOf" srcId="{8384BAD8-F5F4-44B6-9BDA-D85FE4B03480}" destId="{CD663389-890C-412A-9BE7-9F8F02BC76E4}" srcOrd="0" destOrd="0" presId="urn:microsoft.com/office/officeart/2005/8/layout/orgChart1"/>
    <dgm:cxn modelId="{7950DDAA-67DE-450A-957E-8A78AEC334A5}" type="presOf" srcId="{5F8F8049-32CA-45C0-9EC0-352D4EAC46A7}" destId="{7EA6FBC5-0F05-4DFD-8CA1-865A6ACE9553}" srcOrd="0" destOrd="0" presId="urn:microsoft.com/office/officeart/2005/8/layout/orgChart1"/>
    <dgm:cxn modelId="{EA0D2BFC-A31C-4474-8D33-C30D2F411614}" type="presOf" srcId="{D2525CD1-54FE-4C81-AE62-F814B06F9111}" destId="{401D97EC-CE4F-4F1F-8CE1-717FF14B5DC0}" srcOrd="0" destOrd="0" presId="urn:microsoft.com/office/officeart/2005/8/layout/orgChart1"/>
    <dgm:cxn modelId="{01BB8161-CC77-4C47-9CE8-B52FA14C33D2}" type="presOf" srcId="{90E1B6AE-7BA5-4C7F-86ED-6127366293AB}" destId="{DC120192-CBEB-48F9-9F41-445FFCE1D8D8}" srcOrd="1" destOrd="0" presId="urn:microsoft.com/office/officeart/2005/8/layout/orgChart1"/>
    <dgm:cxn modelId="{E7B5850D-E9FD-414F-8F10-C08D57F41D20}" type="presOf" srcId="{D7FEF232-EB03-448D-B282-B5D157E8193F}" destId="{FCBDFD7C-459E-4262-A976-54C1EA74A9B0}" srcOrd="0" destOrd="0" presId="urn:microsoft.com/office/officeart/2005/8/layout/orgChart1"/>
    <dgm:cxn modelId="{93A95D86-5B66-4534-A187-D5445A7EB47C}" type="presOf" srcId="{C506CCBA-F39C-4AE1-A1BF-15B2415201CD}" destId="{B0E8FA84-3C6E-4EC4-A878-DFD00CE7F525}" srcOrd="1" destOrd="0" presId="urn:microsoft.com/office/officeart/2005/8/layout/orgChart1"/>
    <dgm:cxn modelId="{B78DB762-ED59-4708-97CC-38EA74ACDA24}" srcId="{8384BAD8-F5F4-44B6-9BDA-D85FE4B03480}" destId="{6FB01432-7CD7-4373-84FA-7E41198584C4}" srcOrd="0" destOrd="0" parTransId="{D7FEF232-EB03-448D-B282-B5D157E8193F}" sibTransId="{2CDA730D-2B8B-43EA-B4F3-6B42D71FCE5A}"/>
    <dgm:cxn modelId="{D6732EAF-679F-48AF-A560-B200E2B517AB}" type="presOf" srcId="{DCBF251F-D857-4DC5-A6D5-CF98C7AA63E6}" destId="{00CEE633-7531-4C88-BDB3-B7ACE7F11A0F}" srcOrd="0" destOrd="0" presId="urn:microsoft.com/office/officeart/2005/8/layout/orgChart1"/>
    <dgm:cxn modelId="{944B2F79-7567-40FA-B401-AE64206551C5}" type="presOf" srcId="{09DCF3AD-F0E0-47F1-B7BB-08AE7D195590}" destId="{5BC86E0E-3985-4AC5-B8A8-A0ACB77CC43A}" srcOrd="0" destOrd="0" presId="urn:microsoft.com/office/officeart/2005/8/layout/orgChart1"/>
    <dgm:cxn modelId="{17F598D2-9AB9-4431-9B25-CACA775646DD}" type="presOf" srcId="{C90EC7A6-8A27-4D40-BD17-10D4811BDE17}" destId="{0CB5198A-7E65-4F1D-9815-DA90C110B6A0}" srcOrd="0" destOrd="0" presId="urn:microsoft.com/office/officeart/2005/8/layout/orgChart1"/>
    <dgm:cxn modelId="{037FBF67-A689-435A-BC7B-9D324C741AB7}" type="presOf" srcId="{6FB01432-7CD7-4373-84FA-7E41198584C4}" destId="{F032A347-181F-4D90-8716-92A1DCBF9D9C}" srcOrd="1" destOrd="0" presId="urn:microsoft.com/office/officeart/2005/8/layout/orgChart1"/>
    <dgm:cxn modelId="{BC7252CF-44D1-47F8-948E-52B43DCB072E}" type="presOf" srcId="{C90EC7A6-8A27-4D40-BD17-10D4811BDE17}" destId="{0547825C-AE66-4587-8C60-5492D4274653}" srcOrd="1" destOrd="0" presId="urn:microsoft.com/office/officeart/2005/8/layout/orgChart1"/>
    <dgm:cxn modelId="{B34613C1-CE3A-44D1-B616-E358D9677509}" type="presOf" srcId="{5BD4DC21-0EF5-48DA-9CFE-455A450B2CE2}" destId="{7767FC60-A3A9-4073-8294-8A1915DE9AB1}" srcOrd="0" destOrd="0" presId="urn:microsoft.com/office/officeart/2005/8/layout/orgChart1"/>
    <dgm:cxn modelId="{A26FA910-40F4-45A6-9A3F-33F3E95BFE04}" srcId="{202EF890-3464-4FF1-AA5B-5E24D61D16BD}" destId="{8384BAD8-F5F4-44B6-9BDA-D85FE4B03480}" srcOrd="0" destOrd="0" parTransId="{87BB248B-9864-495F-8AF1-083833D6127B}" sibTransId="{E7139191-269C-4739-ACB7-F57C31757E41}"/>
    <dgm:cxn modelId="{DEB6A5E9-EFB4-4E7D-817F-469D7C117462}" srcId="{202EF890-3464-4FF1-AA5B-5E24D61D16BD}" destId="{7BCDAA24-C24D-4613-B715-83D4C27B69F5}" srcOrd="1" destOrd="0" parTransId="{362D726F-CE6A-4D34-8E67-6AAF09FE9018}" sibTransId="{E1A84A0C-C400-4242-9EF9-94BCDA38A997}"/>
    <dgm:cxn modelId="{0BA58F4E-4785-49C9-B264-9982D4374996}" type="presOf" srcId="{E285E0F3-873E-4F1D-9F2D-31DA016008FE}" destId="{0F91656E-B653-46B2-AC01-778E2674516D}" srcOrd="1" destOrd="0" presId="urn:microsoft.com/office/officeart/2005/8/layout/orgChart1"/>
    <dgm:cxn modelId="{EBA81BFA-0E94-4456-8648-DCFD5E71F769}" type="presOf" srcId="{E2E8E5ED-2C50-4E16-9181-25C403F7D9D2}" destId="{59D9E4A4-72E0-405F-9C17-930881DA724E}" srcOrd="1" destOrd="0" presId="urn:microsoft.com/office/officeart/2005/8/layout/orgChart1"/>
    <dgm:cxn modelId="{9ADE9573-8B9F-47D4-8CFA-EA0C4AB3B10A}" srcId="{7BCDAA24-C24D-4613-B715-83D4C27B69F5}" destId="{5F8F8049-32CA-45C0-9EC0-352D4EAC46A7}" srcOrd="2" destOrd="0" parTransId="{A8B69102-340C-4213-B250-3F85153CC039}" sibTransId="{79A1046A-2734-4486-9A92-9079C114C5D0}"/>
    <dgm:cxn modelId="{E92BE857-B34E-4813-81DA-6B5456DDF00C}" type="presOf" srcId="{E285E0F3-873E-4F1D-9F2D-31DA016008FE}" destId="{F5427BE0-CE82-41C1-92FA-E4359E80EFE8}" srcOrd="0" destOrd="0" presId="urn:microsoft.com/office/officeart/2005/8/layout/orgChart1"/>
    <dgm:cxn modelId="{A23EDE9E-05ED-48DD-B4F7-71C04C9F7DC1}" type="presOf" srcId="{3BD6217E-214A-4B96-96ED-43ECCAA4FB8C}" destId="{43AFD0D8-74A6-475C-BAE7-26F5AA80D5B5}" srcOrd="0" destOrd="0" presId="urn:microsoft.com/office/officeart/2005/8/layout/orgChart1"/>
    <dgm:cxn modelId="{90962BD2-EBDA-47E6-84DC-99281B4EA45D}" type="presOf" srcId="{68EC6895-1AE9-4DAB-A345-EEE606AD76B7}" destId="{21F29B7D-71B8-4629-B73B-D57B4BF2CE30}" srcOrd="0" destOrd="0" presId="urn:microsoft.com/office/officeart/2005/8/layout/orgChart1"/>
    <dgm:cxn modelId="{9E9541FA-A1BC-40F7-B9F3-5DDC6DC2EAFD}" type="presOf" srcId="{6FB01432-7CD7-4373-84FA-7E41198584C4}" destId="{40F0A322-352F-46B8-8128-155211003C6B}" srcOrd="0" destOrd="0" presId="urn:microsoft.com/office/officeart/2005/8/layout/orgChart1"/>
    <dgm:cxn modelId="{82FB9323-779B-4CBA-AB59-A30611DCCB6D}" srcId="{D2525CD1-54FE-4C81-AE62-F814B06F9111}" destId="{202EF890-3464-4FF1-AA5B-5E24D61D16BD}" srcOrd="0" destOrd="0" parTransId="{AD24C682-6CDC-49AA-833A-D1FA573CDB53}" sibTransId="{422B6D22-6803-4BEE-BA0E-EBB964CD8EB0}"/>
    <dgm:cxn modelId="{5C51AEEB-2BB4-4188-90B5-4BF0679B8337}" type="presOf" srcId="{DCBF251F-D857-4DC5-A6D5-CF98C7AA63E6}" destId="{C9AD78F8-C262-4903-85C3-7C8438C11089}" srcOrd="1" destOrd="0" presId="urn:microsoft.com/office/officeart/2005/8/layout/orgChart1"/>
    <dgm:cxn modelId="{AB98D0A9-C53B-40AD-8677-A7EA9D69237D}" type="presOf" srcId="{1EB0385C-7CBF-46AA-91E4-FB7FF888F144}" destId="{48DA8149-4DE4-4B32-9A2D-BD1A580DBD6B}" srcOrd="1" destOrd="0" presId="urn:microsoft.com/office/officeart/2005/8/layout/orgChart1"/>
    <dgm:cxn modelId="{A8B61464-C09F-435C-A247-8280ADAA1E8D}" srcId="{202EF890-3464-4FF1-AA5B-5E24D61D16BD}" destId="{E2E8E5ED-2C50-4E16-9181-25C403F7D9D2}" srcOrd="2" destOrd="0" parTransId="{AF884067-DAE5-480E-9717-DE99F3D98534}" sibTransId="{1A5471C8-EBEC-4997-AD5F-CA7883C873B3}"/>
    <dgm:cxn modelId="{D94225BA-3667-4B96-B553-EDB5B74FFCD0}" type="presOf" srcId="{E2E8E5ED-2C50-4E16-9181-25C403F7D9D2}" destId="{73CDC689-D8A2-427C-80F2-C0C8D6CB6581}" srcOrd="0" destOrd="0" presId="urn:microsoft.com/office/officeart/2005/8/layout/orgChart1"/>
    <dgm:cxn modelId="{4A74563B-DD98-4EF0-B652-228B70CFCB0F}" type="presOf" srcId="{7BCDAA24-C24D-4613-B715-83D4C27B69F5}" destId="{EFDAA637-DF82-417F-9096-15300DB3E6AB}" srcOrd="0" destOrd="0" presId="urn:microsoft.com/office/officeart/2005/8/layout/orgChart1"/>
    <dgm:cxn modelId="{A4DDEEAD-98B0-4D9B-ACDC-27C8F75B87BF}" type="presOf" srcId="{ABDC8CC5-8A87-4445-8B89-2B76B4B0D411}" destId="{DAC1955A-64E2-42CE-93A1-F9F7591C88DD}" srcOrd="0" destOrd="0" presId="urn:microsoft.com/office/officeart/2005/8/layout/orgChart1"/>
    <dgm:cxn modelId="{BC97B956-37BB-4C71-A026-7A7D7586E8C4}" srcId="{C90EC7A6-8A27-4D40-BD17-10D4811BDE17}" destId="{1EB0385C-7CBF-46AA-91E4-FB7FF888F144}" srcOrd="1" destOrd="0" parTransId="{09DCF3AD-F0E0-47F1-B7BB-08AE7D195590}" sibTransId="{D6EDE928-09C5-46B4-9288-09FA50296E0C}"/>
    <dgm:cxn modelId="{B03C2084-737C-4DDA-94E8-76240C6B4CCE}" type="presOf" srcId="{AF884067-DAE5-480E-9717-DE99F3D98534}" destId="{B2317031-776E-4467-A3D2-CE635CB0B075}" srcOrd="0" destOrd="0" presId="urn:microsoft.com/office/officeart/2005/8/layout/orgChart1"/>
    <dgm:cxn modelId="{C3F225EE-836F-4C84-996D-7C40E75800BD}" srcId="{7BCDAA24-C24D-4613-B715-83D4C27B69F5}" destId="{C506CCBA-F39C-4AE1-A1BF-15B2415201CD}" srcOrd="0" destOrd="0" parTransId="{ABDC8CC5-8A87-4445-8B89-2B76B4B0D411}" sibTransId="{96AEC76B-FC66-42E2-9584-C34756477EAC}"/>
    <dgm:cxn modelId="{9A31E856-54B3-4259-AC11-9981F74F12F4}" srcId="{8384BAD8-F5F4-44B6-9BDA-D85FE4B03480}" destId="{C90EC7A6-8A27-4D40-BD17-10D4811BDE17}" srcOrd="1" destOrd="0" parTransId="{3BD6217E-214A-4B96-96ED-43ECCAA4FB8C}" sibTransId="{863682DF-75C7-4E6A-A236-654341174C88}"/>
    <dgm:cxn modelId="{C9EA3CCE-20DC-46C9-B93D-0CB950371DB6}" type="presOf" srcId="{C506CCBA-F39C-4AE1-A1BF-15B2415201CD}" destId="{1ADEBF81-E032-4A22-B6EC-121B56474A0B}" srcOrd="0" destOrd="0" presId="urn:microsoft.com/office/officeart/2005/8/layout/orgChart1"/>
    <dgm:cxn modelId="{16E9B0FA-0D3B-45A0-994B-40BD9A6FA56B}" type="presOf" srcId="{202EF890-3464-4FF1-AA5B-5E24D61D16BD}" destId="{45675FF5-0A7A-4F96-AACC-2F255B867DEE}" srcOrd="1" destOrd="0" presId="urn:microsoft.com/office/officeart/2005/8/layout/orgChart1"/>
    <dgm:cxn modelId="{C63D80EC-96F0-49AC-B16D-BB5B073A80ED}" type="presOf" srcId="{8384BAD8-F5F4-44B6-9BDA-D85FE4B03480}" destId="{86203EF9-8912-41E2-B79C-7C9A3258E707}" srcOrd="1" destOrd="0" presId="urn:microsoft.com/office/officeart/2005/8/layout/orgChart1"/>
    <dgm:cxn modelId="{08BC9550-BD3B-446A-823C-4A969B591D73}" type="presOf" srcId="{A8B69102-340C-4213-B250-3F85153CC039}" destId="{DE3E75F9-0433-473E-8DF1-09C2F9057C89}" srcOrd="0" destOrd="0" presId="urn:microsoft.com/office/officeart/2005/8/layout/orgChart1"/>
    <dgm:cxn modelId="{8123BE76-2D30-4960-9A70-CB07067E275B}" srcId="{C90EC7A6-8A27-4D40-BD17-10D4811BDE17}" destId="{90E1B6AE-7BA5-4C7F-86ED-6127366293AB}" srcOrd="0" destOrd="0" parTransId="{26451315-F7B0-4890-8136-C100132A8376}" sibTransId="{0177B21D-2B1E-40B4-81F6-0A4A822FCED9}"/>
    <dgm:cxn modelId="{5B128E26-D0F3-4680-B131-3A5C648451D0}" type="presOf" srcId="{87BB248B-9864-495F-8AF1-083833D6127B}" destId="{E8C7E527-773F-4B7F-9DAE-9B79C6325C8F}" srcOrd="0" destOrd="0" presId="urn:microsoft.com/office/officeart/2005/8/layout/orgChart1"/>
    <dgm:cxn modelId="{E2B628BF-3AEA-4774-84A4-90FCC5BE1994}" type="presOf" srcId="{7BCDAA24-C24D-4613-B715-83D4C27B69F5}" destId="{59947362-505E-46DA-BCF4-CCE92152A19C}" srcOrd="1" destOrd="0" presId="urn:microsoft.com/office/officeart/2005/8/layout/orgChart1"/>
    <dgm:cxn modelId="{743085D2-3732-4366-A21A-8D6063309160}" srcId="{6FB01432-7CD7-4373-84FA-7E41198584C4}" destId="{E285E0F3-873E-4F1D-9F2D-31DA016008FE}" srcOrd="0" destOrd="0" parTransId="{5BD4DC21-0EF5-48DA-9CFE-455A450B2CE2}" sibTransId="{A08028FE-39B7-4C02-A0C3-4CFBB5242237}"/>
    <dgm:cxn modelId="{F8123584-67E3-42B1-B612-A7F7650E5054}" type="presOf" srcId="{1EB0385C-7CBF-46AA-91E4-FB7FF888F144}" destId="{836D554C-EA99-4000-9E3F-BD1D9B66FD22}" srcOrd="0" destOrd="0" presId="urn:microsoft.com/office/officeart/2005/8/layout/orgChart1"/>
    <dgm:cxn modelId="{24CC1B36-106C-46E8-BB3D-93AED4C83E37}" type="presOf" srcId="{26451315-F7B0-4890-8136-C100132A8376}" destId="{353CA3F7-44D6-4297-B78C-92983E93461B}" srcOrd="0" destOrd="0" presId="urn:microsoft.com/office/officeart/2005/8/layout/orgChart1"/>
    <dgm:cxn modelId="{965A1E2D-ECD2-4906-9A63-147845B096A0}" srcId="{7BCDAA24-C24D-4613-B715-83D4C27B69F5}" destId="{DCBF251F-D857-4DC5-A6D5-CF98C7AA63E6}" srcOrd="1" destOrd="0" parTransId="{68EC6895-1AE9-4DAB-A345-EEE606AD76B7}" sibTransId="{9E4ABE44-ED88-4B76-8FBD-4BD44BA4B7C9}"/>
    <dgm:cxn modelId="{1C8D63CA-CF99-416A-9970-FA8CBFE367AD}" type="presOf" srcId="{202EF890-3464-4FF1-AA5B-5E24D61D16BD}" destId="{9BF73203-29D9-4EF2-9F84-824E1F5E700C}" srcOrd="0" destOrd="0" presId="urn:microsoft.com/office/officeart/2005/8/layout/orgChart1"/>
    <dgm:cxn modelId="{1DD5C078-D479-4308-A064-33AD219DB193}" type="presParOf" srcId="{401D97EC-CE4F-4F1F-8CE1-717FF14B5DC0}" destId="{A5825B28-A4A0-420F-831C-881E3D71499E}" srcOrd="0" destOrd="0" presId="urn:microsoft.com/office/officeart/2005/8/layout/orgChart1"/>
    <dgm:cxn modelId="{D6A8A588-35DF-4E19-8CBC-A266E26C4130}" type="presParOf" srcId="{A5825B28-A4A0-420F-831C-881E3D71499E}" destId="{3CA609CD-D799-41EB-B029-070A87A84E6C}" srcOrd="0" destOrd="0" presId="urn:microsoft.com/office/officeart/2005/8/layout/orgChart1"/>
    <dgm:cxn modelId="{728295C2-664F-4816-8B4C-40CE363CEB1A}" type="presParOf" srcId="{3CA609CD-D799-41EB-B029-070A87A84E6C}" destId="{9BF73203-29D9-4EF2-9F84-824E1F5E700C}" srcOrd="0" destOrd="0" presId="urn:microsoft.com/office/officeart/2005/8/layout/orgChart1"/>
    <dgm:cxn modelId="{FE59EA10-C6B8-4978-B7B1-CA500799177F}" type="presParOf" srcId="{3CA609CD-D799-41EB-B029-070A87A84E6C}" destId="{45675FF5-0A7A-4F96-AACC-2F255B867DEE}" srcOrd="1" destOrd="0" presId="urn:microsoft.com/office/officeart/2005/8/layout/orgChart1"/>
    <dgm:cxn modelId="{4F9A0E86-F376-49CD-B2EA-95632CA14C40}" type="presParOf" srcId="{A5825B28-A4A0-420F-831C-881E3D71499E}" destId="{83FFB17D-3AD6-466E-AE58-C8E36E74CD12}" srcOrd="1" destOrd="0" presId="urn:microsoft.com/office/officeart/2005/8/layout/orgChart1"/>
    <dgm:cxn modelId="{3376230D-76B4-4917-8AA5-41FE98E1782C}" type="presParOf" srcId="{83FFB17D-3AD6-466E-AE58-C8E36E74CD12}" destId="{E8C7E527-773F-4B7F-9DAE-9B79C6325C8F}" srcOrd="0" destOrd="0" presId="urn:microsoft.com/office/officeart/2005/8/layout/orgChart1"/>
    <dgm:cxn modelId="{2CA2D230-BEAC-4AB0-9B90-A0DB56202CD1}" type="presParOf" srcId="{83FFB17D-3AD6-466E-AE58-C8E36E74CD12}" destId="{28CD8919-376D-43FB-8A95-9A98F110A164}" srcOrd="1" destOrd="0" presId="urn:microsoft.com/office/officeart/2005/8/layout/orgChart1"/>
    <dgm:cxn modelId="{AC998421-98F3-42F3-8A26-E8A924147A7D}" type="presParOf" srcId="{28CD8919-376D-43FB-8A95-9A98F110A164}" destId="{F6821E99-FCD9-4169-981C-35B9411F1ED5}" srcOrd="0" destOrd="0" presId="urn:microsoft.com/office/officeart/2005/8/layout/orgChart1"/>
    <dgm:cxn modelId="{FD19D9E0-AC52-431A-A0EF-AA3DFE385505}" type="presParOf" srcId="{F6821E99-FCD9-4169-981C-35B9411F1ED5}" destId="{CD663389-890C-412A-9BE7-9F8F02BC76E4}" srcOrd="0" destOrd="0" presId="urn:microsoft.com/office/officeart/2005/8/layout/orgChart1"/>
    <dgm:cxn modelId="{6DE7BA73-124B-4861-A890-98B4F6687232}" type="presParOf" srcId="{F6821E99-FCD9-4169-981C-35B9411F1ED5}" destId="{86203EF9-8912-41E2-B79C-7C9A3258E707}" srcOrd="1" destOrd="0" presId="urn:microsoft.com/office/officeart/2005/8/layout/orgChart1"/>
    <dgm:cxn modelId="{61A28826-C7B9-4743-AA77-6C1A5D02B87C}" type="presParOf" srcId="{28CD8919-376D-43FB-8A95-9A98F110A164}" destId="{99CED5BE-BFB5-4E89-9064-F042E8EE8102}" srcOrd="1" destOrd="0" presId="urn:microsoft.com/office/officeart/2005/8/layout/orgChart1"/>
    <dgm:cxn modelId="{AEFC5FC2-CFCB-4154-BC4D-12A3F6BE851B}" type="presParOf" srcId="{99CED5BE-BFB5-4E89-9064-F042E8EE8102}" destId="{FCBDFD7C-459E-4262-A976-54C1EA74A9B0}" srcOrd="0" destOrd="0" presId="urn:microsoft.com/office/officeart/2005/8/layout/orgChart1"/>
    <dgm:cxn modelId="{79211224-0C84-40C9-9535-AE4B859AE4D4}" type="presParOf" srcId="{99CED5BE-BFB5-4E89-9064-F042E8EE8102}" destId="{DAB09751-2F58-4E16-9C45-D6371CC52309}" srcOrd="1" destOrd="0" presId="urn:microsoft.com/office/officeart/2005/8/layout/orgChart1"/>
    <dgm:cxn modelId="{4DB7A0C0-532C-4EE4-82A7-D9472BA990C1}" type="presParOf" srcId="{DAB09751-2F58-4E16-9C45-D6371CC52309}" destId="{DBE1C323-2F51-4E7B-B388-1B2F7EDE29D0}" srcOrd="0" destOrd="0" presId="urn:microsoft.com/office/officeart/2005/8/layout/orgChart1"/>
    <dgm:cxn modelId="{6D2A2048-8D15-48AB-872B-EF2E60CF939B}" type="presParOf" srcId="{DBE1C323-2F51-4E7B-B388-1B2F7EDE29D0}" destId="{40F0A322-352F-46B8-8128-155211003C6B}" srcOrd="0" destOrd="0" presId="urn:microsoft.com/office/officeart/2005/8/layout/orgChart1"/>
    <dgm:cxn modelId="{42E7E240-914B-4EB1-B41A-1F5C1FED3A66}" type="presParOf" srcId="{DBE1C323-2F51-4E7B-B388-1B2F7EDE29D0}" destId="{F032A347-181F-4D90-8716-92A1DCBF9D9C}" srcOrd="1" destOrd="0" presId="urn:microsoft.com/office/officeart/2005/8/layout/orgChart1"/>
    <dgm:cxn modelId="{86B5FC35-9204-436C-A355-25FA0900AC63}" type="presParOf" srcId="{DAB09751-2F58-4E16-9C45-D6371CC52309}" destId="{B281350C-D9FD-42B8-A299-137A8ADD90B2}" srcOrd="1" destOrd="0" presId="urn:microsoft.com/office/officeart/2005/8/layout/orgChart1"/>
    <dgm:cxn modelId="{B29C542C-4281-4708-9F7D-1E66457B21CE}" type="presParOf" srcId="{B281350C-D9FD-42B8-A299-137A8ADD90B2}" destId="{7767FC60-A3A9-4073-8294-8A1915DE9AB1}" srcOrd="0" destOrd="0" presId="urn:microsoft.com/office/officeart/2005/8/layout/orgChart1"/>
    <dgm:cxn modelId="{AFCCDADC-4399-42EE-95FE-31E86EEDCBB4}" type="presParOf" srcId="{B281350C-D9FD-42B8-A299-137A8ADD90B2}" destId="{BD815EC6-9A8E-40AF-861C-305C7C033140}" srcOrd="1" destOrd="0" presId="urn:microsoft.com/office/officeart/2005/8/layout/orgChart1"/>
    <dgm:cxn modelId="{4D840450-ED2E-4440-B04A-07061CC5FAE8}" type="presParOf" srcId="{BD815EC6-9A8E-40AF-861C-305C7C033140}" destId="{09B358C8-BF5F-437C-9E4E-4A825BD939C0}" srcOrd="0" destOrd="0" presId="urn:microsoft.com/office/officeart/2005/8/layout/orgChart1"/>
    <dgm:cxn modelId="{C0E1B1CF-0241-4D30-9EBC-3C0252021118}" type="presParOf" srcId="{09B358C8-BF5F-437C-9E4E-4A825BD939C0}" destId="{F5427BE0-CE82-41C1-92FA-E4359E80EFE8}" srcOrd="0" destOrd="0" presId="urn:microsoft.com/office/officeart/2005/8/layout/orgChart1"/>
    <dgm:cxn modelId="{2472A03F-7CD6-45C0-9F7C-3937A0982EE8}" type="presParOf" srcId="{09B358C8-BF5F-437C-9E4E-4A825BD939C0}" destId="{0F91656E-B653-46B2-AC01-778E2674516D}" srcOrd="1" destOrd="0" presId="urn:microsoft.com/office/officeart/2005/8/layout/orgChart1"/>
    <dgm:cxn modelId="{ACA30233-7A61-47BC-A467-2135203C464C}" type="presParOf" srcId="{BD815EC6-9A8E-40AF-861C-305C7C033140}" destId="{74097144-B4DB-4551-867A-DB246D3C9FF4}" srcOrd="1" destOrd="0" presId="urn:microsoft.com/office/officeart/2005/8/layout/orgChart1"/>
    <dgm:cxn modelId="{28FC7E9A-C796-4E07-B233-0EF53BEF02FB}" type="presParOf" srcId="{BD815EC6-9A8E-40AF-861C-305C7C033140}" destId="{90AB69B6-74A1-46C4-9C44-B887695ABCE5}" srcOrd="2" destOrd="0" presId="urn:microsoft.com/office/officeart/2005/8/layout/orgChart1"/>
    <dgm:cxn modelId="{0483B63D-000E-4BF8-B92C-FDDBF61F37D2}" type="presParOf" srcId="{DAB09751-2F58-4E16-9C45-D6371CC52309}" destId="{5B135712-B56F-4452-9ABE-F8E51675F486}" srcOrd="2" destOrd="0" presId="urn:microsoft.com/office/officeart/2005/8/layout/orgChart1"/>
    <dgm:cxn modelId="{46D0328E-03EC-4CF8-8C8F-C137F265213D}" type="presParOf" srcId="{99CED5BE-BFB5-4E89-9064-F042E8EE8102}" destId="{43AFD0D8-74A6-475C-BAE7-26F5AA80D5B5}" srcOrd="2" destOrd="0" presId="urn:microsoft.com/office/officeart/2005/8/layout/orgChart1"/>
    <dgm:cxn modelId="{82A948FA-CE00-4671-B81F-E066A6A0503C}" type="presParOf" srcId="{99CED5BE-BFB5-4E89-9064-F042E8EE8102}" destId="{E8A66883-99EB-459D-BA99-36119E948E0F}" srcOrd="3" destOrd="0" presId="urn:microsoft.com/office/officeart/2005/8/layout/orgChart1"/>
    <dgm:cxn modelId="{655E413B-0172-461C-89A0-DF1B9D279A23}" type="presParOf" srcId="{E8A66883-99EB-459D-BA99-36119E948E0F}" destId="{96C7DAA1-0301-4F02-A167-2692165A6DE1}" srcOrd="0" destOrd="0" presId="urn:microsoft.com/office/officeart/2005/8/layout/orgChart1"/>
    <dgm:cxn modelId="{957CA1CD-3D59-4C68-A327-470F9A14327D}" type="presParOf" srcId="{96C7DAA1-0301-4F02-A167-2692165A6DE1}" destId="{0CB5198A-7E65-4F1D-9815-DA90C110B6A0}" srcOrd="0" destOrd="0" presId="urn:microsoft.com/office/officeart/2005/8/layout/orgChart1"/>
    <dgm:cxn modelId="{29176570-912F-404F-AF38-D59A0751A79F}" type="presParOf" srcId="{96C7DAA1-0301-4F02-A167-2692165A6DE1}" destId="{0547825C-AE66-4587-8C60-5492D4274653}" srcOrd="1" destOrd="0" presId="urn:microsoft.com/office/officeart/2005/8/layout/orgChart1"/>
    <dgm:cxn modelId="{DE0F6FBD-EF51-4349-8221-2A2A1A2504A6}" type="presParOf" srcId="{E8A66883-99EB-459D-BA99-36119E948E0F}" destId="{8131FF5F-6200-4875-9468-FC50A66AA520}" srcOrd="1" destOrd="0" presId="urn:microsoft.com/office/officeart/2005/8/layout/orgChart1"/>
    <dgm:cxn modelId="{8DA2A748-4628-4CD6-8CBF-00EC009F2890}" type="presParOf" srcId="{8131FF5F-6200-4875-9468-FC50A66AA520}" destId="{353CA3F7-44D6-4297-B78C-92983E93461B}" srcOrd="0" destOrd="0" presId="urn:microsoft.com/office/officeart/2005/8/layout/orgChart1"/>
    <dgm:cxn modelId="{6CB0667B-6621-49DF-8BC5-3343A46DB0A6}" type="presParOf" srcId="{8131FF5F-6200-4875-9468-FC50A66AA520}" destId="{0D707D50-3548-468E-A7A2-3E628B0918F5}" srcOrd="1" destOrd="0" presId="urn:microsoft.com/office/officeart/2005/8/layout/orgChart1"/>
    <dgm:cxn modelId="{E74F139A-E7E8-4664-887D-B47BBA5CB382}" type="presParOf" srcId="{0D707D50-3548-468E-A7A2-3E628B0918F5}" destId="{700DFA0C-E35C-446F-A3A1-C4AD81F56F3C}" srcOrd="0" destOrd="0" presId="urn:microsoft.com/office/officeart/2005/8/layout/orgChart1"/>
    <dgm:cxn modelId="{EFBD40C9-91EC-40F8-A0AB-78008A8043D0}" type="presParOf" srcId="{700DFA0C-E35C-446F-A3A1-C4AD81F56F3C}" destId="{94DA8E19-D3AB-410A-B57C-A6AB3E6AB4F5}" srcOrd="0" destOrd="0" presId="urn:microsoft.com/office/officeart/2005/8/layout/orgChart1"/>
    <dgm:cxn modelId="{2080AA99-A847-4F31-9372-22301D2B3AF2}" type="presParOf" srcId="{700DFA0C-E35C-446F-A3A1-C4AD81F56F3C}" destId="{DC120192-CBEB-48F9-9F41-445FFCE1D8D8}" srcOrd="1" destOrd="0" presId="urn:microsoft.com/office/officeart/2005/8/layout/orgChart1"/>
    <dgm:cxn modelId="{602440CB-563E-415B-9D85-DCB2AB3828C7}" type="presParOf" srcId="{0D707D50-3548-468E-A7A2-3E628B0918F5}" destId="{6E479439-15F6-4B0A-B57B-CE53B7AE7E94}" srcOrd="1" destOrd="0" presId="urn:microsoft.com/office/officeart/2005/8/layout/orgChart1"/>
    <dgm:cxn modelId="{7B641607-03AE-440B-AD50-FB849C5CD19F}" type="presParOf" srcId="{0D707D50-3548-468E-A7A2-3E628B0918F5}" destId="{372A903C-11BA-4210-806D-F79C4D0E2E0A}" srcOrd="2" destOrd="0" presId="urn:microsoft.com/office/officeart/2005/8/layout/orgChart1"/>
    <dgm:cxn modelId="{42AAE75A-C9CB-41B5-AC6B-44727728B6EC}" type="presParOf" srcId="{8131FF5F-6200-4875-9468-FC50A66AA520}" destId="{5BC86E0E-3985-4AC5-B8A8-A0ACB77CC43A}" srcOrd="2" destOrd="0" presId="urn:microsoft.com/office/officeart/2005/8/layout/orgChart1"/>
    <dgm:cxn modelId="{38C0D175-3300-4F91-B702-96F0AF336220}" type="presParOf" srcId="{8131FF5F-6200-4875-9468-FC50A66AA520}" destId="{03234EFE-5802-4F7E-89C9-A4209D206ED6}" srcOrd="3" destOrd="0" presId="urn:microsoft.com/office/officeart/2005/8/layout/orgChart1"/>
    <dgm:cxn modelId="{1D56A30E-62ED-47D0-BEC4-8E2C7E930000}" type="presParOf" srcId="{03234EFE-5802-4F7E-89C9-A4209D206ED6}" destId="{77E265D4-EED8-45D5-90E2-CA83251AD4EA}" srcOrd="0" destOrd="0" presId="urn:microsoft.com/office/officeart/2005/8/layout/orgChart1"/>
    <dgm:cxn modelId="{8E5CA6E5-CE00-4B9D-8E4D-3C78D7056C26}" type="presParOf" srcId="{77E265D4-EED8-45D5-90E2-CA83251AD4EA}" destId="{836D554C-EA99-4000-9E3F-BD1D9B66FD22}" srcOrd="0" destOrd="0" presId="urn:microsoft.com/office/officeart/2005/8/layout/orgChart1"/>
    <dgm:cxn modelId="{C49720CD-83CE-4FAF-B4DB-0A33E1615341}" type="presParOf" srcId="{77E265D4-EED8-45D5-90E2-CA83251AD4EA}" destId="{48DA8149-4DE4-4B32-9A2D-BD1A580DBD6B}" srcOrd="1" destOrd="0" presId="urn:microsoft.com/office/officeart/2005/8/layout/orgChart1"/>
    <dgm:cxn modelId="{5E4EB71C-E4A9-4DCF-98E9-D62E3DFE56A3}" type="presParOf" srcId="{03234EFE-5802-4F7E-89C9-A4209D206ED6}" destId="{1173DB84-AC73-4128-B32D-B52A8AF5C4E3}" srcOrd="1" destOrd="0" presId="urn:microsoft.com/office/officeart/2005/8/layout/orgChart1"/>
    <dgm:cxn modelId="{0FABD337-E1E7-4B8F-B8E0-5A297CCC0F98}" type="presParOf" srcId="{03234EFE-5802-4F7E-89C9-A4209D206ED6}" destId="{983246EE-6CF4-4103-B09C-684C19AB6E11}" srcOrd="2" destOrd="0" presId="urn:microsoft.com/office/officeart/2005/8/layout/orgChart1"/>
    <dgm:cxn modelId="{7FB0EEA2-A86B-42FC-9301-4B9C9E2B9B08}" type="presParOf" srcId="{E8A66883-99EB-459D-BA99-36119E948E0F}" destId="{1361BF6C-7C46-45E8-9C82-4463FA1D6608}" srcOrd="2" destOrd="0" presId="urn:microsoft.com/office/officeart/2005/8/layout/orgChart1"/>
    <dgm:cxn modelId="{24CCACC5-C636-40C4-8826-02A9E2DC8146}" type="presParOf" srcId="{28CD8919-376D-43FB-8A95-9A98F110A164}" destId="{884B4957-7AD5-4E06-97AC-9B5CBCED0168}" srcOrd="2" destOrd="0" presId="urn:microsoft.com/office/officeart/2005/8/layout/orgChart1"/>
    <dgm:cxn modelId="{51185C22-3D06-4FE3-91F0-4A405AE8ED79}" type="presParOf" srcId="{83FFB17D-3AD6-466E-AE58-C8E36E74CD12}" destId="{E3EF02FC-37AF-4C8F-A4A0-120D6B330C28}" srcOrd="2" destOrd="0" presId="urn:microsoft.com/office/officeart/2005/8/layout/orgChart1"/>
    <dgm:cxn modelId="{5523F493-DA30-4ED6-912C-FE84DD488C31}" type="presParOf" srcId="{83FFB17D-3AD6-466E-AE58-C8E36E74CD12}" destId="{60B1F213-89BA-4A77-BF68-E9440016B8A7}" srcOrd="3" destOrd="0" presId="urn:microsoft.com/office/officeart/2005/8/layout/orgChart1"/>
    <dgm:cxn modelId="{287D42C1-AF43-480B-BB30-84DF15A2173F}" type="presParOf" srcId="{60B1F213-89BA-4A77-BF68-E9440016B8A7}" destId="{7F447A6E-6089-42D4-AE52-02539B86E1EF}" srcOrd="0" destOrd="0" presId="urn:microsoft.com/office/officeart/2005/8/layout/orgChart1"/>
    <dgm:cxn modelId="{07E26832-D4A1-49F1-B24A-600C577264A4}" type="presParOf" srcId="{7F447A6E-6089-42D4-AE52-02539B86E1EF}" destId="{EFDAA637-DF82-417F-9096-15300DB3E6AB}" srcOrd="0" destOrd="0" presId="urn:microsoft.com/office/officeart/2005/8/layout/orgChart1"/>
    <dgm:cxn modelId="{810B7576-7DBA-4FDA-BEA5-483015B07EEA}" type="presParOf" srcId="{7F447A6E-6089-42D4-AE52-02539B86E1EF}" destId="{59947362-505E-46DA-BCF4-CCE92152A19C}" srcOrd="1" destOrd="0" presId="urn:microsoft.com/office/officeart/2005/8/layout/orgChart1"/>
    <dgm:cxn modelId="{1FA73E24-88CC-402B-A3B4-33C88F32809C}" type="presParOf" srcId="{60B1F213-89BA-4A77-BF68-E9440016B8A7}" destId="{AAB8EDB7-1BA8-4C5B-93E4-E5D16C5F67AB}" srcOrd="1" destOrd="0" presId="urn:microsoft.com/office/officeart/2005/8/layout/orgChart1"/>
    <dgm:cxn modelId="{13B3B0A0-5DE2-4ADB-BBA5-915AFE6002EB}" type="presParOf" srcId="{AAB8EDB7-1BA8-4C5B-93E4-E5D16C5F67AB}" destId="{DAC1955A-64E2-42CE-93A1-F9F7591C88DD}" srcOrd="0" destOrd="0" presId="urn:microsoft.com/office/officeart/2005/8/layout/orgChart1"/>
    <dgm:cxn modelId="{69E9A091-CB07-42FF-A4E0-62E8227244CA}" type="presParOf" srcId="{AAB8EDB7-1BA8-4C5B-93E4-E5D16C5F67AB}" destId="{5E9E21FA-E280-433A-8B18-91A89B5B2D48}" srcOrd="1" destOrd="0" presId="urn:microsoft.com/office/officeart/2005/8/layout/orgChart1"/>
    <dgm:cxn modelId="{6C42E537-F954-4DBD-AA31-6A9E0AE7A42C}" type="presParOf" srcId="{5E9E21FA-E280-433A-8B18-91A89B5B2D48}" destId="{9D25423F-0880-46AA-BAC4-84DF01A1FCCC}" srcOrd="0" destOrd="0" presId="urn:microsoft.com/office/officeart/2005/8/layout/orgChart1"/>
    <dgm:cxn modelId="{9B54AF17-E38D-47AC-BA4F-118BE11D5203}" type="presParOf" srcId="{9D25423F-0880-46AA-BAC4-84DF01A1FCCC}" destId="{1ADEBF81-E032-4A22-B6EC-121B56474A0B}" srcOrd="0" destOrd="0" presId="urn:microsoft.com/office/officeart/2005/8/layout/orgChart1"/>
    <dgm:cxn modelId="{15FD8772-6CF0-4346-A218-19E195907D99}" type="presParOf" srcId="{9D25423F-0880-46AA-BAC4-84DF01A1FCCC}" destId="{B0E8FA84-3C6E-4EC4-A878-DFD00CE7F525}" srcOrd="1" destOrd="0" presId="urn:microsoft.com/office/officeart/2005/8/layout/orgChart1"/>
    <dgm:cxn modelId="{E524396C-5E7B-4EF0-A088-5C04463D4C4D}" type="presParOf" srcId="{5E9E21FA-E280-433A-8B18-91A89B5B2D48}" destId="{17AAFFA3-C7AD-41CF-AFC5-A6676E7E9238}" srcOrd="1" destOrd="0" presId="urn:microsoft.com/office/officeart/2005/8/layout/orgChart1"/>
    <dgm:cxn modelId="{CB0BB7A9-F980-467F-B4DE-DCCDC5E50B92}" type="presParOf" srcId="{5E9E21FA-E280-433A-8B18-91A89B5B2D48}" destId="{1675E641-B46D-4A47-A2B3-C06A810B1E59}" srcOrd="2" destOrd="0" presId="urn:microsoft.com/office/officeart/2005/8/layout/orgChart1"/>
    <dgm:cxn modelId="{6ABC997E-B03F-4B56-BA44-F65442C09E87}" type="presParOf" srcId="{AAB8EDB7-1BA8-4C5B-93E4-E5D16C5F67AB}" destId="{21F29B7D-71B8-4629-B73B-D57B4BF2CE30}" srcOrd="2" destOrd="0" presId="urn:microsoft.com/office/officeart/2005/8/layout/orgChart1"/>
    <dgm:cxn modelId="{B4E041A8-82D0-4850-81B3-564509E0D7FD}" type="presParOf" srcId="{AAB8EDB7-1BA8-4C5B-93E4-E5D16C5F67AB}" destId="{A17C708B-AC74-4293-AE4C-D0CD96811F44}" srcOrd="3" destOrd="0" presId="urn:microsoft.com/office/officeart/2005/8/layout/orgChart1"/>
    <dgm:cxn modelId="{29AFFE46-6FE6-4CDA-921A-49CA90A818D1}" type="presParOf" srcId="{A17C708B-AC74-4293-AE4C-D0CD96811F44}" destId="{71E3545B-793E-4370-AB16-4D523980FCFF}" srcOrd="0" destOrd="0" presId="urn:microsoft.com/office/officeart/2005/8/layout/orgChart1"/>
    <dgm:cxn modelId="{BBCA4814-B6CD-419E-A2D5-1BD0AD41DF78}" type="presParOf" srcId="{71E3545B-793E-4370-AB16-4D523980FCFF}" destId="{00CEE633-7531-4C88-BDB3-B7ACE7F11A0F}" srcOrd="0" destOrd="0" presId="urn:microsoft.com/office/officeart/2005/8/layout/orgChart1"/>
    <dgm:cxn modelId="{09AD8E52-05F6-408A-9FBF-754876DFE76E}" type="presParOf" srcId="{71E3545B-793E-4370-AB16-4D523980FCFF}" destId="{C9AD78F8-C262-4903-85C3-7C8438C11089}" srcOrd="1" destOrd="0" presId="urn:microsoft.com/office/officeart/2005/8/layout/orgChart1"/>
    <dgm:cxn modelId="{124FFD5F-F5D1-484F-877D-47F946C231D6}" type="presParOf" srcId="{A17C708B-AC74-4293-AE4C-D0CD96811F44}" destId="{F47DB169-18E1-43E7-9007-CE4340E3165E}" srcOrd="1" destOrd="0" presId="urn:microsoft.com/office/officeart/2005/8/layout/orgChart1"/>
    <dgm:cxn modelId="{F802A4FB-4B97-47CD-801D-4011969ED6A7}" type="presParOf" srcId="{A17C708B-AC74-4293-AE4C-D0CD96811F44}" destId="{9C7B23A6-1C29-4962-AC5E-F4AEB3ED0FA4}" srcOrd="2" destOrd="0" presId="urn:microsoft.com/office/officeart/2005/8/layout/orgChart1"/>
    <dgm:cxn modelId="{0354DE11-0295-45D0-B581-BE9A8D8C643E}" type="presParOf" srcId="{AAB8EDB7-1BA8-4C5B-93E4-E5D16C5F67AB}" destId="{DE3E75F9-0433-473E-8DF1-09C2F9057C89}" srcOrd="4" destOrd="0" presId="urn:microsoft.com/office/officeart/2005/8/layout/orgChart1"/>
    <dgm:cxn modelId="{6E30F88C-23CA-4BD2-A9BB-039B4D81DAC5}" type="presParOf" srcId="{AAB8EDB7-1BA8-4C5B-93E4-E5D16C5F67AB}" destId="{485E77E0-8946-498C-BF8B-521456EC27F8}" srcOrd="5" destOrd="0" presId="urn:microsoft.com/office/officeart/2005/8/layout/orgChart1"/>
    <dgm:cxn modelId="{9420311F-38A3-4BAD-BF2F-775C73153DBA}" type="presParOf" srcId="{485E77E0-8946-498C-BF8B-521456EC27F8}" destId="{4BCC8227-5FAB-4200-B542-D20477448947}" srcOrd="0" destOrd="0" presId="urn:microsoft.com/office/officeart/2005/8/layout/orgChart1"/>
    <dgm:cxn modelId="{DFF7633E-BBA4-4E88-986F-C3934BAC3B0E}" type="presParOf" srcId="{4BCC8227-5FAB-4200-B542-D20477448947}" destId="{7EA6FBC5-0F05-4DFD-8CA1-865A6ACE9553}" srcOrd="0" destOrd="0" presId="urn:microsoft.com/office/officeart/2005/8/layout/orgChart1"/>
    <dgm:cxn modelId="{4AB3AB60-85F8-4CC3-8609-A35E06290C6F}" type="presParOf" srcId="{4BCC8227-5FAB-4200-B542-D20477448947}" destId="{15EB5AC0-0774-4FD6-9619-B3732D72DA7A}" srcOrd="1" destOrd="0" presId="urn:microsoft.com/office/officeart/2005/8/layout/orgChart1"/>
    <dgm:cxn modelId="{17E21040-0299-4E74-BEBE-324F69ECF706}" type="presParOf" srcId="{485E77E0-8946-498C-BF8B-521456EC27F8}" destId="{A6DB3CDA-267D-4436-9259-C0DDEDF28E8C}" srcOrd="1" destOrd="0" presId="urn:microsoft.com/office/officeart/2005/8/layout/orgChart1"/>
    <dgm:cxn modelId="{98FF45EC-100C-48FE-B409-96EA97FD7826}" type="presParOf" srcId="{485E77E0-8946-498C-BF8B-521456EC27F8}" destId="{F1DC4276-8FE8-427A-BA91-EA43540D8582}" srcOrd="2" destOrd="0" presId="urn:microsoft.com/office/officeart/2005/8/layout/orgChart1"/>
    <dgm:cxn modelId="{CF20D7E6-82B3-4A33-856D-03893FC80BBD}" type="presParOf" srcId="{60B1F213-89BA-4A77-BF68-E9440016B8A7}" destId="{BDF7B03B-E24B-494E-B356-B2278CEC9E8D}" srcOrd="2" destOrd="0" presId="urn:microsoft.com/office/officeart/2005/8/layout/orgChart1"/>
    <dgm:cxn modelId="{44BFB2C5-EC83-4CDC-A93E-E8D1D6286AB6}" type="presParOf" srcId="{83FFB17D-3AD6-466E-AE58-C8E36E74CD12}" destId="{B2317031-776E-4467-A3D2-CE635CB0B075}" srcOrd="4" destOrd="0" presId="urn:microsoft.com/office/officeart/2005/8/layout/orgChart1"/>
    <dgm:cxn modelId="{63D4F0E2-507F-42EE-863A-C77B249C5386}" type="presParOf" srcId="{83FFB17D-3AD6-466E-AE58-C8E36E74CD12}" destId="{D94F05FB-C0DC-4AA7-97DF-7C913D340662}" srcOrd="5" destOrd="0" presId="urn:microsoft.com/office/officeart/2005/8/layout/orgChart1"/>
    <dgm:cxn modelId="{30C32CBF-5C09-4FFF-9E11-7701927DC4C1}" type="presParOf" srcId="{D94F05FB-C0DC-4AA7-97DF-7C913D340662}" destId="{65A19D96-B1EF-4F5E-9186-784CB54CA2B3}" srcOrd="0" destOrd="0" presId="urn:microsoft.com/office/officeart/2005/8/layout/orgChart1"/>
    <dgm:cxn modelId="{09E64E70-2AC1-4A7C-84FB-8E74EE716C8A}" type="presParOf" srcId="{65A19D96-B1EF-4F5E-9186-784CB54CA2B3}" destId="{73CDC689-D8A2-427C-80F2-C0C8D6CB6581}" srcOrd="0" destOrd="0" presId="urn:microsoft.com/office/officeart/2005/8/layout/orgChart1"/>
    <dgm:cxn modelId="{3CDE2CFC-897C-466C-9AEB-62016AF4FF47}" type="presParOf" srcId="{65A19D96-B1EF-4F5E-9186-784CB54CA2B3}" destId="{59D9E4A4-72E0-405F-9C17-930881DA724E}" srcOrd="1" destOrd="0" presId="urn:microsoft.com/office/officeart/2005/8/layout/orgChart1"/>
    <dgm:cxn modelId="{37F42151-D348-4BBE-80F5-DA007E770843}" type="presParOf" srcId="{D94F05FB-C0DC-4AA7-97DF-7C913D340662}" destId="{3C74FB66-FB91-4B4D-B2A2-B40D089A1DD0}" srcOrd="1" destOrd="0" presId="urn:microsoft.com/office/officeart/2005/8/layout/orgChart1"/>
    <dgm:cxn modelId="{A369D0A1-C7B9-49BB-9DE5-0D9CE7C5FBB7}" type="presParOf" srcId="{D94F05FB-C0DC-4AA7-97DF-7C913D340662}" destId="{1E0F376C-1805-4609-AFAA-ED46D40251D2}" srcOrd="2" destOrd="0" presId="urn:microsoft.com/office/officeart/2005/8/layout/orgChart1"/>
    <dgm:cxn modelId="{821EFBB7-C6B8-4277-8816-A21D26803A77}" type="presParOf" srcId="{A5825B28-A4A0-420F-831C-881E3D71499E}" destId="{2D825B5E-6D9C-498F-A511-3C49C42F844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317031-776E-4467-A3D2-CE635CB0B075}">
      <dsp:nvSpPr>
        <dsp:cNvPr id="0" name=""/>
        <dsp:cNvSpPr/>
      </dsp:nvSpPr>
      <dsp:spPr>
        <a:xfrm>
          <a:off x="6660524" y="740593"/>
          <a:ext cx="107249" cy="792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558"/>
              </a:lnTo>
              <a:lnTo>
                <a:pt x="107249" y="722558"/>
              </a:lnTo>
              <a:lnTo>
                <a:pt x="107249" y="79268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E75F9-0433-473E-8DF1-09C2F9057C89}">
      <dsp:nvSpPr>
        <dsp:cNvPr id="0" name=""/>
        <dsp:cNvSpPr/>
      </dsp:nvSpPr>
      <dsp:spPr>
        <a:xfrm>
          <a:off x="8419926" y="1573571"/>
          <a:ext cx="850866" cy="1246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027"/>
              </a:lnTo>
              <a:lnTo>
                <a:pt x="850866" y="12460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29B7D-71B8-4629-B73B-D57B4BF2CE30}">
      <dsp:nvSpPr>
        <dsp:cNvPr id="0" name=""/>
        <dsp:cNvSpPr/>
      </dsp:nvSpPr>
      <dsp:spPr>
        <a:xfrm>
          <a:off x="8419926" y="1573571"/>
          <a:ext cx="1376803" cy="29035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3572"/>
              </a:lnTo>
              <a:lnTo>
                <a:pt x="1376803" y="290357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1955A-64E2-42CE-93A1-F9F7591C88DD}">
      <dsp:nvSpPr>
        <dsp:cNvPr id="0" name=""/>
        <dsp:cNvSpPr/>
      </dsp:nvSpPr>
      <dsp:spPr>
        <a:xfrm>
          <a:off x="8208863" y="1573571"/>
          <a:ext cx="211063" cy="2978918"/>
        </a:xfrm>
        <a:custGeom>
          <a:avLst/>
          <a:gdLst/>
          <a:ahLst/>
          <a:cxnLst/>
          <a:rect l="0" t="0" r="0" b="0"/>
          <a:pathLst>
            <a:path>
              <a:moveTo>
                <a:pt x="211063" y="0"/>
              </a:moveTo>
              <a:lnTo>
                <a:pt x="211063" y="2978918"/>
              </a:lnTo>
              <a:lnTo>
                <a:pt x="0" y="297891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F02FC-37AF-4C8F-A4A0-120D6B330C28}">
      <dsp:nvSpPr>
        <dsp:cNvPr id="0" name=""/>
        <dsp:cNvSpPr/>
      </dsp:nvSpPr>
      <dsp:spPr>
        <a:xfrm>
          <a:off x="6660524" y="740593"/>
          <a:ext cx="2715443" cy="17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831"/>
              </a:lnTo>
              <a:lnTo>
                <a:pt x="2715443" y="107831"/>
              </a:lnTo>
              <a:lnTo>
                <a:pt x="2715443" y="17795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86E0E-3985-4AC5-B8A8-A0ACB77CC43A}">
      <dsp:nvSpPr>
        <dsp:cNvPr id="0" name=""/>
        <dsp:cNvSpPr/>
      </dsp:nvSpPr>
      <dsp:spPr>
        <a:xfrm>
          <a:off x="392140" y="3073691"/>
          <a:ext cx="218023" cy="1833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3539"/>
              </a:lnTo>
              <a:lnTo>
                <a:pt x="218023" y="183353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CA3F7-44D6-4297-B78C-92983E93461B}">
      <dsp:nvSpPr>
        <dsp:cNvPr id="0" name=""/>
        <dsp:cNvSpPr/>
      </dsp:nvSpPr>
      <dsp:spPr>
        <a:xfrm>
          <a:off x="392140" y="3073691"/>
          <a:ext cx="321510" cy="770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0600"/>
              </a:lnTo>
              <a:lnTo>
                <a:pt x="321510" y="77060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FD0D8-74A6-475C-BAE7-26F5AA80D5B5}">
      <dsp:nvSpPr>
        <dsp:cNvPr id="0" name=""/>
        <dsp:cNvSpPr/>
      </dsp:nvSpPr>
      <dsp:spPr>
        <a:xfrm>
          <a:off x="1556098" y="2081893"/>
          <a:ext cx="977416" cy="488290"/>
        </a:xfrm>
        <a:custGeom>
          <a:avLst/>
          <a:gdLst/>
          <a:ahLst/>
          <a:cxnLst/>
          <a:rect l="0" t="0" r="0" b="0"/>
          <a:pathLst>
            <a:path>
              <a:moveTo>
                <a:pt x="977416" y="0"/>
              </a:moveTo>
              <a:lnTo>
                <a:pt x="977416" y="418168"/>
              </a:lnTo>
              <a:lnTo>
                <a:pt x="0" y="418168"/>
              </a:lnTo>
              <a:lnTo>
                <a:pt x="0" y="48829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7FC60-A3A9-4073-8294-8A1915DE9AB1}">
      <dsp:nvSpPr>
        <dsp:cNvPr id="0" name=""/>
        <dsp:cNvSpPr/>
      </dsp:nvSpPr>
      <dsp:spPr>
        <a:xfrm>
          <a:off x="3293292" y="3035047"/>
          <a:ext cx="425887" cy="1035175"/>
        </a:xfrm>
        <a:custGeom>
          <a:avLst/>
          <a:gdLst/>
          <a:ahLst/>
          <a:cxnLst/>
          <a:rect l="0" t="0" r="0" b="0"/>
          <a:pathLst>
            <a:path>
              <a:moveTo>
                <a:pt x="425887" y="0"/>
              </a:moveTo>
              <a:lnTo>
                <a:pt x="0" y="103517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DFD7C-459E-4262-A976-54C1EA74A9B0}">
      <dsp:nvSpPr>
        <dsp:cNvPr id="0" name=""/>
        <dsp:cNvSpPr/>
      </dsp:nvSpPr>
      <dsp:spPr>
        <a:xfrm>
          <a:off x="2533515" y="2081893"/>
          <a:ext cx="2051087" cy="486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422"/>
              </a:lnTo>
              <a:lnTo>
                <a:pt x="2051087" y="416422"/>
              </a:lnTo>
              <a:lnTo>
                <a:pt x="2051087" y="48654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7E527-773F-4B7F-9DAE-9B79C6325C8F}">
      <dsp:nvSpPr>
        <dsp:cNvPr id="0" name=""/>
        <dsp:cNvSpPr/>
      </dsp:nvSpPr>
      <dsp:spPr>
        <a:xfrm>
          <a:off x="2533515" y="740593"/>
          <a:ext cx="4127009" cy="628047"/>
        </a:xfrm>
        <a:custGeom>
          <a:avLst/>
          <a:gdLst/>
          <a:ahLst/>
          <a:cxnLst/>
          <a:rect l="0" t="0" r="0" b="0"/>
          <a:pathLst>
            <a:path>
              <a:moveTo>
                <a:pt x="4127009" y="0"/>
              </a:moveTo>
              <a:lnTo>
                <a:pt x="4127009" y="557925"/>
              </a:lnTo>
              <a:lnTo>
                <a:pt x="0" y="557925"/>
              </a:lnTo>
              <a:lnTo>
                <a:pt x="0" y="62804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73203-29D9-4EF2-9F84-824E1F5E700C}">
      <dsp:nvSpPr>
        <dsp:cNvPr id="0" name=""/>
        <dsp:cNvSpPr/>
      </dsp:nvSpPr>
      <dsp:spPr>
        <a:xfrm>
          <a:off x="5706793" y="126"/>
          <a:ext cx="1907463" cy="7404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Контроль и оценка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706793" y="126"/>
        <a:ext cx="1907463" cy="740466"/>
      </dsp:txXfrm>
    </dsp:sp>
    <dsp:sp modelId="{CD663389-890C-412A-9BE7-9F8F02BC76E4}">
      <dsp:nvSpPr>
        <dsp:cNvPr id="0" name=""/>
        <dsp:cNvSpPr/>
      </dsp:nvSpPr>
      <dsp:spPr>
        <a:xfrm>
          <a:off x="1338349" y="1368640"/>
          <a:ext cx="2390331" cy="7132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Устная</a:t>
          </a:r>
          <a:r>
            <a:rPr lang="ru-RU" sz="1600" kern="1200" dirty="0" smtClean="0"/>
            <a:t> </a:t>
          </a:r>
          <a:r>
            <a:rPr lang="ru-RU" sz="2800" kern="1200" dirty="0" smtClean="0">
              <a:solidFill>
                <a:schemeClr val="tx1"/>
              </a:solidFill>
            </a:rPr>
            <a:t>проверка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338349" y="1368640"/>
        <a:ext cx="2390331" cy="713252"/>
      </dsp:txXfrm>
    </dsp:sp>
    <dsp:sp modelId="{40F0A322-352F-46B8-8128-155211003C6B}">
      <dsp:nvSpPr>
        <dsp:cNvPr id="0" name=""/>
        <dsp:cNvSpPr/>
      </dsp:nvSpPr>
      <dsp:spPr>
        <a:xfrm>
          <a:off x="3502824" y="2568437"/>
          <a:ext cx="2163556" cy="466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Фронтальная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3502824" y="2568437"/>
        <a:ext cx="2163556" cy="466609"/>
      </dsp:txXfrm>
    </dsp:sp>
    <dsp:sp modelId="{F5427BE0-CE82-41C1-92FA-E4359E80EFE8}">
      <dsp:nvSpPr>
        <dsp:cNvPr id="0" name=""/>
        <dsp:cNvSpPr/>
      </dsp:nvSpPr>
      <dsp:spPr>
        <a:xfrm>
          <a:off x="3293292" y="3638118"/>
          <a:ext cx="1605964" cy="8642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Беседа-</a:t>
          </a:r>
          <a:r>
            <a:rPr lang="ru-RU" sz="2800" kern="1200" dirty="0" err="1" smtClean="0">
              <a:solidFill>
                <a:schemeClr val="tx1"/>
              </a:solidFill>
            </a:rPr>
            <a:t>полилог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3293292" y="3638118"/>
        <a:ext cx="1605964" cy="864209"/>
      </dsp:txXfrm>
    </dsp:sp>
    <dsp:sp modelId="{0CB5198A-7E65-4F1D-9815-DA90C110B6A0}">
      <dsp:nvSpPr>
        <dsp:cNvPr id="0" name=""/>
        <dsp:cNvSpPr/>
      </dsp:nvSpPr>
      <dsp:spPr>
        <a:xfrm>
          <a:off x="101150" y="2570184"/>
          <a:ext cx="2909896" cy="503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Индивидуальная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101150" y="2570184"/>
        <a:ext cx="2909896" cy="503507"/>
      </dsp:txXfrm>
    </dsp:sp>
    <dsp:sp modelId="{94DA8E19-D3AB-410A-B57C-A6AB3E6AB4F5}">
      <dsp:nvSpPr>
        <dsp:cNvPr id="0" name=""/>
        <dsp:cNvSpPr/>
      </dsp:nvSpPr>
      <dsp:spPr>
        <a:xfrm>
          <a:off x="713650" y="3675670"/>
          <a:ext cx="1699841" cy="3372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Описание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13650" y="3675670"/>
        <a:ext cx="1699841" cy="337244"/>
      </dsp:txXfrm>
    </dsp:sp>
    <dsp:sp modelId="{836D554C-EA99-4000-9E3F-BD1D9B66FD22}">
      <dsp:nvSpPr>
        <dsp:cNvPr id="0" name=""/>
        <dsp:cNvSpPr/>
      </dsp:nvSpPr>
      <dsp:spPr>
        <a:xfrm>
          <a:off x="610164" y="4722263"/>
          <a:ext cx="2135814" cy="369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Рассуждение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610164" y="4722263"/>
        <a:ext cx="2135814" cy="369934"/>
      </dsp:txXfrm>
    </dsp:sp>
    <dsp:sp modelId="{EFDAA637-DF82-417F-9096-15300DB3E6AB}">
      <dsp:nvSpPr>
        <dsp:cNvPr id="0" name=""/>
        <dsp:cNvSpPr/>
      </dsp:nvSpPr>
      <dsp:spPr>
        <a:xfrm>
          <a:off x="8180916" y="918546"/>
          <a:ext cx="2390104" cy="65502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Письменная</a:t>
          </a:r>
          <a:r>
            <a:rPr lang="ru-RU" sz="1700" kern="1200" dirty="0" smtClean="0"/>
            <a:t> </a:t>
          </a:r>
          <a:r>
            <a:rPr lang="ru-RU" sz="2800" kern="1200" dirty="0" smtClean="0">
              <a:solidFill>
                <a:schemeClr val="tx1"/>
              </a:solidFill>
            </a:rPr>
            <a:t>проверка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8180916" y="918546"/>
        <a:ext cx="2390104" cy="655024"/>
      </dsp:txXfrm>
    </dsp:sp>
    <dsp:sp modelId="{1ADEBF81-E032-4A22-B6EC-121B56474A0B}">
      <dsp:nvSpPr>
        <dsp:cNvPr id="0" name=""/>
        <dsp:cNvSpPr/>
      </dsp:nvSpPr>
      <dsp:spPr>
        <a:xfrm>
          <a:off x="5559213" y="4239008"/>
          <a:ext cx="2649649" cy="626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Тестовые</a:t>
          </a:r>
          <a:r>
            <a:rPr lang="ru-RU" sz="1700" kern="1200" dirty="0" smtClean="0"/>
            <a:t> </a:t>
          </a:r>
          <a:r>
            <a:rPr lang="ru-RU" sz="2800" kern="1200" dirty="0" smtClean="0">
              <a:solidFill>
                <a:schemeClr val="tx1"/>
              </a:solidFill>
            </a:rPr>
            <a:t>задания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559213" y="4239008"/>
        <a:ext cx="2649649" cy="626962"/>
      </dsp:txXfrm>
    </dsp:sp>
    <dsp:sp modelId="{00CEE633-7531-4C88-BDB3-B7ACE7F11A0F}">
      <dsp:nvSpPr>
        <dsp:cNvPr id="0" name=""/>
        <dsp:cNvSpPr/>
      </dsp:nvSpPr>
      <dsp:spPr>
        <a:xfrm>
          <a:off x="9796730" y="3919104"/>
          <a:ext cx="2021194" cy="1116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Таблицы, схемы, диаграммы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9796730" y="3919104"/>
        <a:ext cx="2021194" cy="1116077"/>
      </dsp:txXfrm>
    </dsp:sp>
    <dsp:sp modelId="{7EA6FBC5-0F05-4DFD-8CA1-865A6ACE9553}">
      <dsp:nvSpPr>
        <dsp:cNvPr id="0" name=""/>
        <dsp:cNvSpPr/>
      </dsp:nvSpPr>
      <dsp:spPr>
        <a:xfrm>
          <a:off x="9270793" y="2105003"/>
          <a:ext cx="2148122" cy="14291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Графические работы (модель, схема)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9270793" y="2105003"/>
        <a:ext cx="2148122" cy="1429190"/>
      </dsp:txXfrm>
    </dsp:sp>
    <dsp:sp modelId="{73CDC689-D8A2-427C-80F2-C0C8D6CB6581}">
      <dsp:nvSpPr>
        <dsp:cNvPr id="0" name=""/>
        <dsp:cNvSpPr/>
      </dsp:nvSpPr>
      <dsp:spPr>
        <a:xfrm>
          <a:off x="5548476" y="1533274"/>
          <a:ext cx="2438595" cy="68015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Лабораторные</a:t>
          </a:r>
          <a:r>
            <a:rPr lang="ru-RU" sz="1700" kern="1200" dirty="0" smtClean="0"/>
            <a:t> </a:t>
          </a:r>
          <a:r>
            <a:rPr lang="ru-RU" sz="2800" kern="1200" dirty="0" smtClean="0">
              <a:solidFill>
                <a:schemeClr val="tx1"/>
              </a:solidFill>
            </a:rPr>
            <a:t>работы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5548476" y="1533274"/>
        <a:ext cx="2438595" cy="680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9479" cy="340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0100" y="0"/>
            <a:ext cx="4299479" cy="3407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DD1FF-52D0-40F7-BF4F-C9DB872A32FD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0580"/>
            <a:ext cx="4299479" cy="340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0100" y="6450580"/>
            <a:ext cx="4299479" cy="3407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46510-8DC9-4E63-8B03-62F1B5138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9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7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44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2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16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77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3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6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34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6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75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9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1B32-5F01-4EEA-A4A0-A30366E2BC65}" type="datetimeFigureOut">
              <a:rPr lang="ru-RU" smtClean="0"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8BBE9-CBC9-4CC0-AF48-CCB27B24CA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60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Заседание МО учителей начальных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«Контроль и оценка результатов обучения в начальной школе»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159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236" y="662357"/>
            <a:ext cx="10615555" cy="11976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Характеристика словесной оценки (оценочное суждение)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2470" y="2636251"/>
            <a:ext cx="5148172" cy="3115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Словесная оценка </a:t>
            </a:r>
            <a:r>
              <a:rPr lang="ru-RU" dirty="0" smtClean="0"/>
              <a:t>– это характеристика </a:t>
            </a:r>
            <a:r>
              <a:rPr lang="ru-RU" dirty="0"/>
              <a:t>результатов учебного труда </a:t>
            </a:r>
            <a:r>
              <a:rPr lang="ru-RU" dirty="0" smtClean="0"/>
              <a:t>школьников.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92433" y="2056499"/>
            <a:ext cx="5183188" cy="823912"/>
          </a:xfrm>
        </p:spPr>
        <p:txBody>
          <a:bodyPr/>
          <a:lstStyle/>
          <a:p>
            <a:r>
              <a:rPr lang="ru-RU" dirty="0" smtClean="0"/>
              <a:t>Виды словесной оценки:</a:t>
            </a:r>
            <a:endParaRPr lang="ru-RU" dirty="0"/>
          </a:p>
        </p:txBody>
      </p:sp>
      <p:sp>
        <p:nvSpPr>
          <p:cNvPr id="7" name="Шестиугольник 6"/>
          <p:cNvSpPr/>
          <p:nvPr/>
        </p:nvSpPr>
        <p:spPr>
          <a:xfrm rot="16200000">
            <a:off x="5564648" y="3175659"/>
            <a:ext cx="1768131" cy="1809095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ru-RU" dirty="0">
                <a:solidFill>
                  <a:schemeClr val="tx1"/>
                </a:solidFill>
              </a:rPr>
              <a:t>Констатирующий</a:t>
            </a:r>
          </a:p>
        </p:txBody>
      </p:sp>
      <p:sp>
        <p:nvSpPr>
          <p:cNvPr id="8" name="Шестиугольник 7"/>
          <p:cNvSpPr/>
          <p:nvPr/>
        </p:nvSpPr>
        <p:spPr>
          <a:xfrm rot="16200000">
            <a:off x="6512916" y="4631033"/>
            <a:ext cx="1768131" cy="1809095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ru-RU" dirty="0">
                <a:solidFill>
                  <a:schemeClr val="tx1"/>
                </a:solidFill>
              </a:rPr>
              <a:t>Деструктивный</a:t>
            </a:r>
          </a:p>
        </p:txBody>
      </p:sp>
      <p:sp>
        <p:nvSpPr>
          <p:cNvPr id="9" name="Шестиугольник 8"/>
          <p:cNvSpPr/>
          <p:nvPr/>
        </p:nvSpPr>
        <p:spPr>
          <a:xfrm rot="16200000">
            <a:off x="9415212" y="3175659"/>
            <a:ext cx="1768131" cy="1809095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Мотивирующий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 rot="16200000">
            <a:off x="8416338" y="4631032"/>
            <a:ext cx="1768131" cy="1809095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r>
              <a:rPr lang="ru-RU" dirty="0" err="1">
                <a:solidFill>
                  <a:schemeClr val="tx1"/>
                </a:solidFill>
              </a:rPr>
              <a:t>Рестриктивный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" name="6-конечная звезда 10"/>
          <p:cNvSpPr/>
          <p:nvPr/>
        </p:nvSpPr>
        <p:spPr>
          <a:xfrm>
            <a:off x="7484169" y="3196140"/>
            <a:ext cx="1729048" cy="1768132"/>
          </a:xfrm>
          <a:prstGeom prst="star6">
            <a:avLst>
              <a:gd name="adj" fmla="val 43159"/>
              <a:gd name="hf" fmla="val 115470"/>
            </a:avLst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Стимулирующий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99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контроля и оценки по окружающему миру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4319944"/>
              </p:ext>
            </p:extLst>
          </p:nvPr>
        </p:nvGraphicFramePr>
        <p:xfrm>
          <a:off x="282633" y="1562794"/>
          <a:ext cx="11909367" cy="5128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5335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621" y="1690688"/>
            <a:ext cx="4974767" cy="387739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5393" y="1690688"/>
            <a:ext cx="4962698" cy="38654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Сущность контроля и оценки результатов обучения в НШ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31595" y="2505075"/>
            <a:ext cx="5157787" cy="36845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Позволяет установить ответственность учителя и школы за качество обучения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512668" y="2145151"/>
            <a:ext cx="5183188" cy="36845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Ставит социальную задачу: развить у школьников умение проверять и контролировать себя, критически оценивать свою деятельность, находить ошибки и пути их устранения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2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2774" y="217096"/>
            <a:ext cx="11473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atin typeface="+mj-lt"/>
              </a:rPr>
              <a:t>Контроль и и оценка имеют несколько функций</a:t>
            </a:r>
            <a:endParaRPr lang="ru-RU" sz="4400" b="1" dirty="0">
              <a:latin typeface="+mj-lt"/>
            </a:endParaRPr>
          </a:p>
        </p:txBody>
      </p:sp>
      <p:sp>
        <p:nvSpPr>
          <p:cNvPr id="13" name="Шестиугольник 12"/>
          <p:cNvSpPr/>
          <p:nvPr/>
        </p:nvSpPr>
        <p:spPr>
          <a:xfrm rot="5400000">
            <a:off x="3471400" y="3998596"/>
            <a:ext cx="2600696" cy="2375065"/>
          </a:xfrm>
          <a:prstGeom prst="hexagon">
            <a:avLst/>
          </a:prstGeom>
          <a:solidFill>
            <a:srgbClr val="D285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 rot="16200000">
            <a:off x="2189019" y="1799110"/>
            <a:ext cx="2600696" cy="2375065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Шестиугольник 14"/>
          <p:cNvSpPr/>
          <p:nvPr/>
        </p:nvSpPr>
        <p:spPr>
          <a:xfrm rot="16200000">
            <a:off x="4753778" y="1799109"/>
            <a:ext cx="2600696" cy="2375065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7318536" y="1814376"/>
            <a:ext cx="2600696" cy="2375065"/>
          </a:xfrm>
          <a:prstGeom prst="hexagon">
            <a:avLst/>
          </a:prstGeom>
          <a:solidFill>
            <a:srgbClr val="D6E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 rot="5400000">
            <a:off x="6036157" y="3998595"/>
            <a:ext cx="2600696" cy="2375065"/>
          </a:xfrm>
          <a:prstGeom prst="hexagon">
            <a:avLst/>
          </a:prstGeom>
          <a:solidFill>
            <a:srgbClr val="F07C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539068" y="2524854"/>
            <a:ext cx="1900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ОБРАЗОВА ТЕЛЬНАЯ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221572" y="2509587"/>
            <a:ext cx="16651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ВОСПИТАТЕЛЬНАЯ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744610" y="2509586"/>
            <a:ext cx="17485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Э</a:t>
            </a:r>
            <a:r>
              <a:rPr lang="ru-RU" sz="2800" dirty="0" smtClean="0"/>
              <a:t>МОЦИОНАЛЬНАЯ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821449" y="4693809"/>
            <a:ext cx="1900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ИНФОРМАЦИОННАЯ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468247" y="4708736"/>
            <a:ext cx="17365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УПРАВЛЕНИЯ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3209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контроля результатов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Шестиугольник 6"/>
          <p:cNvSpPr/>
          <p:nvPr/>
        </p:nvSpPr>
        <p:spPr>
          <a:xfrm rot="16200000">
            <a:off x="3250225" y="1550565"/>
            <a:ext cx="2824667" cy="2643246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712259" y="2621174"/>
            <a:ext cx="19005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ТЕКУЩИЙ</a:t>
            </a:r>
            <a:endParaRPr lang="ru-RU" sz="3200" dirty="0"/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4726689" y="3823762"/>
            <a:ext cx="2824667" cy="2647435"/>
          </a:xfrm>
          <a:prstGeom prst="hexagon">
            <a:avLst/>
          </a:prstGeom>
          <a:solidFill>
            <a:srgbClr val="D6E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773871" y="4916646"/>
            <a:ext cx="2647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ТЕМАТИЧЕСКИЙ</a:t>
            </a:r>
            <a:endParaRPr lang="ru-RU" sz="2400" dirty="0"/>
          </a:p>
        </p:txBody>
      </p:sp>
      <p:sp>
        <p:nvSpPr>
          <p:cNvPr id="15" name="Шестиугольник 14"/>
          <p:cNvSpPr/>
          <p:nvPr/>
        </p:nvSpPr>
        <p:spPr>
          <a:xfrm rot="16200000">
            <a:off x="6203154" y="1591939"/>
            <a:ext cx="2824667" cy="2643246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448704" y="2621174"/>
            <a:ext cx="2333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ИТОГОВЫЙ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883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97648" y="465852"/>
            <a:ext cx="96487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>
                <a:latin typeface="+mj-lt"/>
              </a:rPr>
              <a:t>Методы и формы организации контроля</a:t>
            </a:r>
          </a:p>
        </p:txBody>
      </p:sp>
      <p:sp>
        <p:nvSpPr>
          <p:cNvPr id="13" name="Шестиугольник 12"/>
          <p:cNvSpPr/>
          <p:nvPr/>
        </p:nvSpPr>
        <p:spPr>
          <a:xfrm rot="5400000">
            <a:off x="3471400" y="3998596"/>
            <a:ext cx="2600696" cy="2375065"/>
          </a:xfrm>
          <a:prstGeom prst="hexagon">
            <a:avLst/>
          </a:prstGeom>
          <a:solidFill>
            <a:srgbClr val="D2855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 rot="16200000">
            <a:off x="2189019" y="1799110"/>
            <a:ext cx="2600696" cy="2375065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Шестиугольник 14"/>
          <p:cNvSpPr/>
          <p:nvPr/>
        </p:nvSpPr>
        <p:spPr>
          <a:xfrm rot="16200000">
            <a:off x="4753778" y="1799109"/>
            <a:ext cx="2600696" cy="2375065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7318536" y="1814376"/>
            <a:ext cx="2600696" cy="2375065"/>
          </a:xfrm>
          <a:prstGeom prst="hexagon">
            <a:avLst/>
          </a:prstGeom>
          <a:solidFill>
            <a:srgbClr val="D6E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Шестиугольник 16"/>
          <p:cNvSpPr/>
          <p:nvPr/>
        </p:nvSpPr>
        <p:spPr>
          <a:xfrm rot="5400000">
            <a:off x="6036157" y="3998595"/>
            <a:ext cx="2600696" cy="2375065"/>
          </a:xfrm>
          <a:prstGeom prst="hexagon">
            <a:avLst/>
          </a:prstGeom>
          <a:solidFill>
            <a:srgbClr val="F07C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539068" y="2524854"/>
            <a:ext cx="1900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Устный опрос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4952148" y="2520193"/>
            <a:ext cx="2203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Письменный опрос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759898" y="2304748"/>
            <a:ext cx="17179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Самостоятельная работа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3821449" y="4693809"/>
            <a:ext cx="19005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Тестовые задания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6271003" y="4689158"/>
            <a:ext cx="2131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Графические работы</a:t>
            </a:r>
            <a:endParaRPr lang="ru-RU" sz="2800" dirty="0"/>
          </a:p>
        </p:txBody>
      </p:sp>
      <p:sp>
        <p:nvSpPr>
          <p:cNvPr id="23" name="Шестиугольник 22"/>
          <p:cNvSpPr/>
          <p:nvPr/>
        </p:nvSpPr>
        <p:spPr>
          <a:xfrm rot="5400000">
            <a:off x="917779" y="3919102"/>
            <a:ext cx="2600696" cy="2412900"/>
          </a:xfrm>
          <a:prstGeom prst="hexagon">
            <a:avLst/>
          </a:prstGeom>
          <a:solidFill>
            <a:srgbClr val="D6E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Контрольная работа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2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720751" y="362079"/>
            <a:ext cx="65701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+mj-lt"/>
              </a:rPr>
              <a:t>Требования к оцениванию</a:t>
            </a:r>
            <a:endParaRPr lang="ru-RU" sz="4400" b="1" dirty="0">
              <a:latin typeface="+mj-lt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16200000">
            <a:off x="2175308" y="3818273"/>
            <a:ext cx="2600696" cy="2375065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Шестиугольник 14"/>
          <p:cNvSpPr/>
          <p:nvPr/>
        </p:nvSpPr>
        <p:spPr>
          <a:xfrm rot="16200000">
            <a:off x="4931747" y="3818274"/>
            <a:ext cx="2600696" cy="2375065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7688187" y="3818275"/>
            <a:ext cx="2600696" cy="2375065"/>
          </a:xfrm>
          <a:prstGeom prst="hexagon">
            <a:avLst/>
          </a:prstGeom>
          <a:solidFill>
            <a:srgbClr val="D6E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75087" y="4528751"/>
            <a:ext cx="2601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Объективность оценки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112212" y="4446270"/>
            <a:ext cx="2203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Самооценка ученика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7557182" y="4446270"/>
            <a:ext cx="286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Осуществление самоконтроля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14400" y="2270601"/>
            <a:ext cx="10439400" cy="4351338"/>
          </a:xfrm>
        </p:spPr>
        <p:txBody>
          <a:bodyPr/>
          <a:lstStyle/>
          <a:p>
            <a:r>
              <a:rPr lang="ru-RU" dirty="0" smtClean="0"/>
              <a:t>Система контроля и оценки является регулятором отношений школьника и учебной среды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0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Характеристика цифровой отметки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Исключить:</a:t>
            </a:r>
            <a:endParaRPr lang="ru-RU" dirty="0"/>
          </a:p>
        </p:txBody>
      </p:sp>
      <p:sp>
        <p:nvSpPr>
          <p:cNvPr id="25" name="Объект 24"/>
          <p:cNvSpPr>
            <a:spLocks noGrp="1"/>
          </p:cNvSpPr>
          <p:nvPr>
            <p:ph sz="half" idx="2"/>
          </p:nvPr>
        </p:nvSpPr>
        <p:spPr>
          <a:xfrm>
            <a:off x="6261866" y="2119838"/>
            <a:ext cx="5181600" cy="4351338"/>
          </a:xfrm>
        </p:spPr>
        <p:txBody>
          <a:bodyPr/>
          <a:lstStyle/>
          <a:p>
            <a:r>
              <a:rPr lang="ru-RU" dirty="0" smtClean="0"/>
              <a:t>Оценка работы учащегося</a:t>
            </a:r>
            <a:endParaRPr lang="ru-RU" dirty="0"/>
          </a:p>
        </p:txBody>
      </p:sp>
      <p:sp>
        <p:nvSpPr>
          <p:cNvPr id="7" name="Шестиугольник 6"/>
          <p:cNvSpPr/>
          <p:nvPr/>
        </p:nvSpPr>
        <p:spPr>
          <a:xfrm rot="16200000">
            <a:off x="1497103" y="2317709"/>
            <a:ext cx="2314479" cy="2369203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396168" y="2988747"/>
            <a:ext cx="2601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«накопление» отметок</a:t>
            </a:r>
            <a:endParaRPr lang="ru-RU" sz="2800" dirty="0"/>
          </a:p>
        </p:txBody>
      </p:sp>
      <p:sp>
        <p:nvSpPr>
          <p:cNvPr id="10" name="Шестиугольник 9"/>
          <p:cNvSpPr/>
          <p:nvPr/>
        </p:nvSpPr>
        <p:spPr>
          <a:xfrm rot="16200000">
            <a:off x="2840066" y="4129335"/>
            <a:ext cx="2314479" cy="2369203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54719" y="4843022"/>
            <a:ext cx="24851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о</a:t>
            </a:r>
            <a:r>
              <a:rPr lang="ru-RU" sz="2800" dirty="0" smtClean="0"/>
              <a:t>ценивание в 1  классе</a:t>
            </a:r>
            <a:endParaRPr lang="ru-RU" sz="2800" dirty="0"/>
          </a:p>
        </p:txBody>
      </p:sp>
      <p:sp>
        <p:nvSpPr>
          <p:cNvPr id="12" name="Шестиугольник 11"/>
          <p:cNvSpPr/>
          <p:nvPr/>
        </p:nvSpPr>
        <p:spPr>
          <a:xfrm rot="16200000">
            <a:off x="154140" y="4129335"/>
            <a:ext cx="2314479" cy="2369203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2421" y="4836882"/>
            <a:ext cx="2423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о</a:t>
            </a:r>
            <a:r>
              <a:rPr lang="ru-RU" sz="2800" dirty="0" smtClean="0"/>
              <a:t>тметка «очень плохо»</a:t>
            </a:r>
            <a:endParaRPr lang="ru-RU" sz="2800" dirty="0"/>
          </a:p>
        </p:txBody>
      </p:sp>
      <p:sp>
        <p:nvSpPr>
          <p:cNvPr id="26" name="Шестиугольник 25"/>
          <p:cNvSpPr/>
          <p:nvPr/>
        </p:nvSpPr>
        <p:spPr>
          <a:xfrm rot="16200000">
            <a:off x="5675390" y="2869968"/>
            <a:ext cx="2314480" cy="2552032"/>
          </a:xfrm>
          <a:prstGeom prst="hexagon">
            <a:avLst/>
          </a:prstGeom>
          <a:solidFill>
            <a:srgbClr val="8AE2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7" name="Шестиугольник 26"/>
          <p:cNvSpPr/>
          <p:nvPr/>
        </p:nvSpPr>
        <p:spPr>
          <a:xfrm rot="16200000">
            <a:off x="8536686" y="2961384"/>
            <a:ext cx="2314479" cy="2369203"/>
          </a:xfrm>
          <a:prstGeom prst="hex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5498630" y="3668929"/>
            <a:ext cx="2601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</a:t>
            </a:r>
            <a:r>
              <a:rPr lang="ru-RU" sz="2800" dirty="0" smtClean="0"/>
              <a:t>равильность выполнения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8367386" y="3668928"/>
            <a:ext cx="2601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о</a:t>
            </a:r>
            <a:r>
              <a:rPr lang="ru-RU" sz="2800" dirty="0" smtClean="0"/>
              <a:t>бщее впечатление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2912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769" y="3115851"/>
            <a:ext cx="2383743" cy="2341067"/>
          </a:xfrm>
          <a:prstGeom prst="rect">
            <a:avLst/>
          </a:prstGeom>
        </p:spPr>
      </p:pic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36037" y="3121948"/>
            <a:ext cx="2383743" cy="233497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830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Особенности контроля и оценки по русскому языку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Контроль в форме письменной работы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859502" y="3134141"/>
            <a:ext cx="2383743" cy="23471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3936268"/>
            <a:ext cx="170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Диктант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385879" y="3886127"/>
            <a:ext cx="1903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Контрольное списывание</a:t>
            </a:r>
            <a:endParaRPr lang="ru-RU" sz="2400" dirty="0"/>
          </a:p>
        </p:txBody>
      </p:sp>
      <p:pic>
        <p:nvPicPr>
          <p:cNvPr id="10" name="Объект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3483" y="3134141"/>
            <a:ext cx="2383743" cy="233497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05066" y="4055551"/>
            <a:ext cx="1692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Изложение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9192639" y="3886127"/>
            <a:ext cx="164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Тестовые задания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5210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Ошибки:                             Недочеты: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Написание слов с нарушением правил</a:t>
            </a:r>
          </a:p>
          <a:p>
            <a:r>
              <a:rPr lang="ru-RU" dirty="0" smtClean="0"/>
              <a:t>Неправильное написание словарных слов</a:t>
            </a:r>
          </a:p>
          <a:p>
            <a:r>
              <a:rPr lang="ru-RU" dirty="0" smtClean="0"/>
              <a:t>Отсутствие знаков препинания</a:t>
            </a:r>
          </a:p>
          <a:p>
            <a:r>
              <a:rPr lang="ru-RU" dirty="0" smtClean="0"/>
              <a:t>Отступление от авторского текста</a:t>
            </a:r>
          </a:p>
          <a:p>
            <a:r>
              <a:rPr lang="ru-RU" dirty="0" smtClean="0"/>
              <a:t>Отсутствие главной части изложения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Отсутствие знаков препинания, если…</a:t>
            </a:r>
          </a:p>
          <a:p>
            <a:r>
              <a:rPr lang="ru-RU" dirty="0" smtClean="0"/>
              <a:t>Отсутствие «красной» строки</a:t>
            </a:r>
          </a:p>
          <a:p>
            <a:r>
              <a:rPr lang="ru-RU" dirty="0" smtClean="0"/>
              <a:t>Неправильное написание одного слова</a:t>
            </a:r>
          </a:p>
          <a:p>
            <a:r>
              <a:rPr lang="ru-RU" dirty="0" smtClean="0"/>
              <a:t>Незначительные нарушения логики событий авторского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1441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258</Words>
  <Application>Microsoft Office PowerPoint</Application>
  <PresentationFormat>Широкоэкранный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Заседание МО учителей начальных классов</vt:lpstr>
      <vt:lpstr>Сущность контроля и оценки результатов обучения в НШ</vt:lpstr>
      <vt:lpstr>Презентация PowerPoint</vt:lpstr>
      <vt:lpstr>Виды контроля результатов обучения </vt:lpstr>
      <vt:lpstr>Презентация PowerPoint</vt:lpstr>
      <vt:lpstr>Презентация PowerPoint</vt:lpstr>
      <vt:lpstr>Характеристика цифровой отметки</vt:lpstr>
      <vt:lpstr>Особенности контроля и оценки по русскому языку  Контроль в форме письменной работы</vt:lpstr>
      <vt:lpstr>Ошибки:                             Недочеты:</vt:lpstr>
      <vt:lpstr>Характеристика словесной оценки (оценочное суждение)</vt:lpstr>
      <vt:lpstr>Особенности контроля и оценки по окружающему миру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Master</dc:creator>
  <cp:lastModifiedBy>Master</cp:lastModifiedBy>
  <cp:revision>24</cp:revision>
  <cp:lastPrinted>2019-11-15T14:52:06Z</cp:lastPrinted>
  <dcterms:created xsi:type="dcterms:W3CDTF">2019-10-30T08:05:43Z</dcterms:created>
  <dcterms:modified xsi:type="dcterms:W3CDTF">2019-11-15T14:53:38Z</dcterms:modified>
</cp:coreProperties>
</file>