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64" r:id="rId3"/>
    <p:sldId id="257" r:id="rId4"/>
    <p:sldId id="262" r:id="rId5"/>
    <p:sldId id="269" r:id="rId6"/>
    <p:sldId id="277" r:id="rId7"/>
    <p:sldId id="260" r:id="rId8"/>
    <p:sldId id="267" r:id="rId9"/>
    <p:sldId id="261" r:id="rId10"/>
    <p:sldId id="272" r:id="rId11"/>
    <p:sldId id="273" r:id="rId12"/>
    <p:sldId id="274" r:id="rId13"/>
    <p:sldId id="275" r:id="rId14"/>
    <p:sldId id="276" r:id="rId15"/>
    <p:sldId id="268" r:id="rId16"/>
    <p:sldId id="266" r:id="rId17"/>
    <p:sldId id="265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ADE82"/>
    <a:srgbClr val="FFFF33"/>
    <a:srgbClr val="F2EAB0"/>
    <a:srgbClr val="FFF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>
      <p:cViewPr varScale="1">
        <p:scale>
          <a:sx n="84" d="100"/>
          <a:sy n="84" d="100"/>
        </p:scale>
        <p:origin x="151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1C188-7150-49DB-B0D5-1D644C224ED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E508E-48DA-45FA-B600-B25F72CB3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80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Удивительное место было известно людям задолго до этого. Жители индейских племен часто рассказывали европейцам о таинственном плато, где живут злые духи, плюющиеся паром и кипятком, сотрясающие землю грозным дыханием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E508E-48DA-45FA-B600-B25F72CB3A9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57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7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62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21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3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3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5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77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68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66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5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1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78B252"/>
            </a:gs>
            <a:gs pos="93985">
              <a:srgbClr val="85924E"/>
            </a:gs>
            <a:gs pos="100000">
              <a:schemeClr val="accent6">
                <a:lumMod val="50000"/>
              </a:schemeClr>
            </a:gs>
            <a:gs pos="86330">
              <a:srgbClr val="E8DC84"/>
            </a:gs>
            <a:gs pos="100000">
              <a:srgbClr val="FFC000"/>
            </a:gs>
            <a:gs pos="68000">
              <a:schemeClr val="accent6">
                <a:lumMod val="40000"/>
                <a:lumOff val="60000"/>
                <a:alpha val="51000"/>
              </a:schemeClr>
            </a:gs>
            <a:gs pos="0">
              <a:schemeClr val="accent6">
                <a:lumMod val="75000"/>
              </a:schemeClr>
            </a:gs>
            <a:gs pos="3000">
              <a:srgbClr val="FFC000"/>
            </a:gs>
            <a:gs pos="10944">
              <a:schemeClr val="accent4">
                <a:lumMod val="60000"/>
                <a:lumOff val="40000"/>
                <a:alpha val="20000"/>
              </a:schemeClr>
            </a:gs>
            <a:gs pos="59000">
              <a:schemeClr val="accent4">
                <a:lumMod val="60000"/>
                <a:lumOff val="40000"/>
                <a:alpha val="5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319EA-FA1D-4DD1-8DA1-F3E0A4F868E2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F51FC-4010-4C2A-86A1-A82294A4D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19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2.xml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14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slide" Target="slide6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6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5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5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898860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 </a:t>
            </a:r>
            <a:endParaRPr lang="ru-RU" sz="1400" dirty="0" smtClean="0">
              <a:effectLst/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 </a:t>
            </a:r>
            <a:endParaRPr lang="ru-RU" sz="1400" dirty="0" smtClean="0">
              <a:effectLst/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endParaRPr lang="ru-RU" sz="1400" dirty="0"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endParaRPr lang="ru-RU" sz="1400" dirty="0"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endParaRPr lang="ru-RU" sz="1400" dirty="0"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</a:rPr>
              <a:t> </a:t>
            </a:r>
          </a:p>
          <a:p>
            <a:pPr algn="r">
              <a:spcAft>
                <a:spcPts val="0"/>
              </a:spcAft>
            </a:pPr>
            <a:endParaRPr lang="ru-RU" sz="1600" dirty="0" smtClean="0">
              <a:effectLst/>
              <a:latin typeface="Times New Roman"/>
              <a:ea typeface="Calibri"/>
            </a:endParaRPr>
          </a:p>
          <a:p>
            <a:pPr algn="r">
              <a:spcAft>
                <a:spcPts val="0"/>
              </a:spcAft>
            </a:pPr>
            <a:endParaRPr lang="ru-RU" sz="1600" dirty="0">
              <a:latin typeface="Times New Roman"/>
              <a:ea typeface="Calibri"/>
            </a:endParaRPr>
          </a:p>
          <a:p>
            <a:pPr algn="r">
              <a:spcAft>
                <a:spcPts val="0"/>
              </a:spcAft>
            </a:pPr>
            <a:endParaRPr lang="ru-RU" sz="1600" dirty="0" smtClean="0">
              <a:effectLst/>
              <a:latin typeface="Times New Roman"/>
              <a:ea typeface="Calibri"/>
            </a:endParaRPr>
          </a:p>
          <a:p>
            <a:pPr algn="r">
              <a:spcAft>
                <a:spcPts val="0"/>
              </a:spcAft>
            </a:pPr>
            <a:endParaRPr lang="ru-RU" sz="1600" dirty="0">
              <a:latin typeface="Times New Roman"/>
              <a:ea typeface="Calibri"/>
            </a:endParaRPr>
          </a:p>
          <a:p>
            <a:pPr algn="r">
              <a:spcAft>
                <a:spcPts val="0"/>
              </a:spcAft>
            </a:pPr>
            <a:endParaRPr lang="ru-RU" sz="1600" dirty="0" smtClean="0">
              <a:effectLst/>
              <a:latin typeface="Times New Roman"/>
              <a:ea typeface="Calibri"/>
            </a:endParaRPr>
          </a:p>
          <a:p>
            <a:pPr algn="r">
              <a:spcAft>
                <a:spcPts val="0"/>
              </a:spcAft>
            </a:pPr>
            <a:endParaRPr lang="ru-RU" sz="1600" dirty="0">
              <a:latin typeface="Times New Roman"/>
              <a:ea typeface="Calibri"/>
            </a:endParaRPr>
          </a:p>
          <a:p>
            <a:pPr algn="r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Исполнитель:</a:t>
            </a:r>
            <a:endParaRPr lang="ru-RU" sz="1600" dirty="0" smtClean="0">
              <a:effectLst/>
              <a:latin typeface="Times New Roman"/>
              <a:ea typeface="Calibri"/>
            </a:endParaRPr>
          </a:p>
          <a:p>
            <a:pPr algn="r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Котельникова А.А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8208912" cy="2651288"/>
          </a:xfrm>
        </p:spPr>
        <p:txBody>
          <a:bodyPr>
            <a:prstTxWarp prst="textPlain">
              <a:avLst/>
            </a:prstTxWarp>
          </a:bodyPr>
          <a:lstStyle/>
          <a:p>
            <a:pPr marL="182880" indent="0"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Путешествие по Йеллоустонскому национальному парку</a:t>
            </a:r>
            <a:r>
              <a:rPr lang="ru-RU" sz="1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Виртуальная экскурсия</a:t>
            </a:r>
            <a:b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Раздел: «Земля и человечество. Национальные парки мира»</a:t>
            </a:r>
            <a:b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4 класс, 1 часть</a:t>
            </a:r>
            <a:b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УМК «Школа России»</a:t>
            </a:r>
            <a:endParaRPr lang="ru-RU" sz="12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32" y="4077072"/>
            <a:ext cx="4071224" cy="2544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4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33" y="630797"/>
            <a:ext cx="7959177" cy="62233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041" y="793028"/>
            <a:ext cx="3338375" cy="267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847" y="3756541"/>
            <a:ext cx="3859651" cy="2897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Животный мир</a:t>
            </a:r>
          </a:p>
        </p:txBody>
      </p:sp>
      <p:pic>
        <p:nvPicPr>
          <p:cNvPr id="4" name="Объект 3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01820" y="836712"/>
            <a:ext cx="3898732" cy="2584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20" y="3861046"/>
            <a:ext cx="4032448" cy="2688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0995" y="2327037"/>
            <a:ext cx="3939798" cy="2627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7504" y="291305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БИЗОН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112" y="604304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ВОЛК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9768" y="296102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ОЛЕНЬ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99110" y="609530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8826" y="2297039"/>
            <a:ext cx="290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МЕДВЕДЬ-ГРИЗЛИ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Управляющая кнопка: домой 15">
            <a:hlinkClick r:id="rId12" action="ppaction://hlinksldjump" highlightClick="1"/>
          </p:cNvPr>
          <p:cNvSpPr/>
          <p:nvPr/>
        </p:nvSpPr>
        <p:spPr>
          <a:xfrm>
            <a:off x="8499310" y="6237312"/>
            <a:ext cx="535745" cy="616884"/>
          </a:xfrm>
          <a:prstGeom prst="actionButtonHome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1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24744"/>
            <a:ext cx="3206180" cy="2404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27584" y="245938"/>
            <a:ext cx="7886700" cy="1325563"/>
          </a:xfrm>
        </p:spPr>
        <p:txBody>
          <a:bodyPr>
            <a:noAutofit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Бизоны</a:t>
            </a:r>
            <a:r>
              <a:rPr lang="ru-RU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/>
            </a:r>
            <a:br>
              <a:rPr lang="ru-RU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</a:br>
            <a:endParaRPr lang="ru-RU" sz="4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52" y="3864818"/>
            <a:ext cx="3807032" cy="2696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39552" y="1278051"/>
            <a:ext cx="53285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большое млекопитающее в Северной Америке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Неповоротливые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первый взгляд, бизоны могут развивать скорость до 55 км/ч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marL="342900" indent="-342900">
              <a:buFontTx/>
              <a:buChar char="-"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Бизоны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способны перепрыгнуть через объект высотой до 1,5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метров;</a:t>
            </a:r>
          </a:p>
        </p:txBody>
      </p:sp>
      <p:sp>
        <p:nvSpPr>
          <p:cNvPr id="12" name="Управляющая кнопка: возврат 11">
            <a:hlinkClick r:id="rId4" action="ppaction://hlinksldjump" highlightClick="1"/>
          </p:cNvPr>
          <p:cNvSpPr/>
          <p:nvPr/>
        </p:nvSpPr>
        <p:spPr>
          <a:xfrm>
            <a:off x="179512" y="6237312"/>
            <a:ext cx="504056" cy="432048"/>
          </a:xfrm>
          <a:prstGeom prst="actionButtonReturn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354244" y="6252156"/>
            <a:ext cx="720080" cy="504056"/>
          </a:xfrm>
          <a:prstGeom prst="actionButtonHome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27584" y="245938"/>
            <a:ext cx="7886700" cy="1325563"/>
          </a:xfrm>
        </p:spPr>
        <p:txBody>
          <a:bodyPr>
            <a:noAutofit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Олени</a:t>
            </a:r>
            <a:r>
              <a:rPr lang="ru-RU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/>
            </a:r>
            <a:br>
              <a:rPr lang="ru-RU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</a:b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323" y="3573016"/>
            <a:ext cx="4658961" cy="2978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892" y="1059451"/>
            <a:ext cx="3528392" cy="2438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50767" y="800003"/>
            <a:ext cx="5328592" cy="5407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Олени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 из самых фотографируемых животных парка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Йеллоустоун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 в парке водятся несколько разновидностей оленей: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вапити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чернохвостые;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белохвостые олени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Управляющая кнопка: возврат 9">
            <a:hlinkClick r:id="rId4" action="ppaction://hlinksldjump" highlightClick="1"/>
          </p:cNvPr>
          <p:cNvSpPr/>
          <p:nvPr/>
        </p:nvSpPr>
        <p:spPr>
          <a:xfrm>
            <a:off x="179512" y="6237312"/>
            <a:ext cx="504056" cy="432048"/>
          </a:xfrm>
          <a:prstGeom prst="actionButtonReturn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354244" y="6252156"/>
            <a:ext cx="720080" cy="504056"/>
          </a:xfrm>
          <a:prstGeom prst="actionButtonHome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27584" y="245938"/>
            <a:ext cx="7886700" cy="1325563"/>
          </a:xfrm>
        </p:spPr>
        <p:txBody>
          <a:bodyPr>
            <a:noAutofit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Волки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94" y="2492896"/>
            <a:ext cx="4038834" cy="2681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815408" y="1340768"/>
            <a:ext cx="5328592" cy="425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20м годам XX века все волки в этой зоне были убиты, и только к 1995 году начала реализовываться программа по восстановлению популяции волков.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Сейчас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парке проживают и свободно передвигаются около 450 волков.</a:t>
            </a:r>
          </a:p>
        </p:txBody>
      </p:sp>
      <p:sp>
        <p:nvSpPr>
          <p:cNvPr id="8" name="Управляющая кнопка: возврат 7">
            <a:hlinkClick r:id="rId3" action="ppaction://hlinksldjump" highlightClick="1"/>
          </p:cNvPr>
          <p:cNvSpPr/>
          <p:nvPr/>
        </p:nvSpPr>
        <p:spPr>
          <a:xfrm>
            <a:off x="179512" y="6237312"/>
            <a:ext cx="504056" cy="432048"/>
          </a:xfrm>
          <a:prstGeom prst="actionButtonReturn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354244" y="6252156"/>
            <a:ext cx="720080" cy="504056"/>
          </a:xfrm>
          <a:prstGeom prst="actionButtonHome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1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11560" y="-68518"/>
            <a:ext cx="7886700" cy="1325563"/>
          </a:xfrm>
        </p:spPr>
        <p:txBody>
          <a:bodyPr>
            <a:noAutofit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Медведи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81" y="1772816"/>
            <a:ext cx="4297590" cy="30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79512" y="980728"/>
            <a:ext cx="5328592" cy="5513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парке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Йеллоустоун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встречается уникальный вид медведей - гризли.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Помимо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Канады, гризли обитают только в парке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Йеллоустоун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на северо-западе штата Монтана.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уникален тем, что гризли и черные медведи сосуществуют вместе, что сложно представить где-либо еще в мире. </a:t>
            </a:r>
          </a:p>
        </p:txBody>
      </p:sp>
      <p:sp>
        <p:nvSpPr>
          <p:cNvPr id="8" name="Управляющая кнопка: возврат 7">
            <a:hlinkClick r:id="rId3" action="ppaction://hlinksldjump" highlightClick="1"/>
          </p:cNvPr>
          <p:cNvSpPr/>
          <p:nvPr/>
        </p:nvSpPr>
        <p:spPr>
          <a:xfrm>
            <a:off x="8498260" y="6278521"/>
            <a:ext cx="504056" cy="432048"/>
          </a:xfrm>
          <a:prstGeom prst="actionButtonReturn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7524328" y="6206513"/>
            <a:ext cx="720080" cy="504056"/>
          </a:xfrm>
          <a:prstGeom prst="actionButtonHome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30" y="2584735"/>
            <a:ext cx="4730689" cy="329293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66692" y="609629"/>
            <a:ext cx="8849184" cy="6195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82" y="1038563"/>
            <a:ext cx="6416943" cy="1191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04" y="-367002"/>
            <a:ext cx="8643998" cy="138591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Викторина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2335" y="849439"/>
            <a:ext cx="7560840" cy="56764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9331" y="793680"/>
            <a:ext cx="4104456" cy="30243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spcBef>
                <a:spcPts val="750"/>
              </a:spcBef>
            </a:pP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 аборигены называли место, где сейчас располагается национальный парк </a:t>
            </a:r>
            <a:r>
              <a:rPr lang="ru-RU" sz="2400" dirty="0" err="1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Йеллоустоун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 algn="ctr" defTabSz="685800">
              <a:spcBef>
                <a:spcPts val="750"/>
              </a:spcBef>
            </a:pPr>
            <a:endParaRPr lang="ru-RU" sz="2400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685800">
              <a:spcBef>
                <a:spcPts val="750"/>
              </a:spcBef>
            </a:pPr>
            <a:endParaRPr lang="ru-RU" sz="2400" dirty="0" smtClean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226" y="3753762"/>
            <a:ext cx="4104456" cy="30243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Чем покрыта большая поверхность земли на территории парка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sz="2400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04474" y="786037"/>
            <a:ext cx="4104456" cy="30243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каком материке Располагается </a:t>
            </a:r>
            <a:r>
              <a:rPr lang="ru-RU" sz="2400" dirty="0" err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Йеллоустонский</a:t>
            </a:r>
            <a:r>
              <a:rPr lang="ru-RU" sz="24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национальный парк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sz="2400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14734" y="3758936"/>
            <a:ext cx="4104456" cy="30243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Сколько лет назад стали жить люди на территории, где сейчас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располагается </a:t>
            </a:r>
            <a:r>
              <a:rPr lang="ru-RU" sz="24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парк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sz="2400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1338" y="285579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Bef>
                <a:spcPts val="750"/>
              </a:spcBef>
            </a:pPr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Ответ: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материке Северная Америка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5132" y="2832063"/>
            <a:ext cx="3606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spcBef>
                <a:spcPts val="750"/>
              </a:spcBef>
            </a:pPr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Ответ: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«Страной льда, огня и вертящегося дыма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01" y="6063642"/>
            <a:ext cx="3606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Ответ:</a:t>
            </a:r>
            <a:r>
              <a:rPr lang="ru-RU" dirty="0" smtClean="0"/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лавой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8878" y="6092697"/>
            <a:ext cx="3728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Ответ: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000 лет назад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314232" y="1838066"/>
            <a:ext cx="4560139" cy="321593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Какие два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государства находятся в  «соседстве» </a:t>
            </a:r>
            <a:r>
              <a:rPr lang="ru-RU" sz="24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США?</a:t>
            </a:r>
          </a:p>
          <a:p>
            <a:pPr algn="ctr"/>
            <a:endParaRPr lang="ru-RU" sz="2400" dirty="0" smtClean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Крест 22"/>
          <p:cNvSpPr/>
          <p:nvPr/>
        </p:nvSpPr>
        <p:spPr>
          <a:xfrm>
            <a:off x="1891466" y="1312806"/>
            <a:ext cx="5226016" cy="3976851"/>
          </a:xfrm>
          <a:prstGeom prst="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территории какого </a:t>
            </a:r>
            <a:r>
              <a:rPr lang="ru-RU" sz="28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государства </a:t>
            </a:r>
            <a:r>
              <a:rPr lang="ru-RU" sz="28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располагается </a:t>
            </a:r>
            <a:r>
              <a:rPr lang="ru-RU" sz="2800" dirty="0" err="1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Йеллоустонский</a:t>
            </a:r>
            <a:r>
              <a:rPr lang="ru-RU" sz="28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нац. Парк?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0051" y="4502400"/>
            <a:ext cx="270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dirty="0" smtClean="0"/>
              <a:t>: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США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52363" y="3908002"/>
            <a:ext cx="3277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Ответ:</a:t>
            </a:r>
            <a:r>
              <a:rPr lang="ru-RU" sz="24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Канада и Мексика</a:t>
            </a:r>
          </a:p>
          <a:p>
            <a:endParaRPr lang="ru-RU" sz="2000" dirty="0"/>
          </a:p>
        </p:txBody>
      </p:sp>
      <p:sp>
        <p:nvSpPr>
          <p:cNvPr id="20" name="Овал 19"/>
          <p:cNvSpPr/>
          <p:nvPr/>
        </p:nvSpPr>
        <p:spPr>
          <a:xfrm>
            <a:off x="2559785" y="2050847"/>
            <a:ext cx="3797111" cy="28885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Какое озеро изображено на </a:t>
            </a:r>
            <a:r>
              <a:rPr lang="ru-RU" sz="32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фотографии?</a:t>
            </a:r>
            <a:endParaRPr lang="ru-RU" sz="3200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2029" y="1976339"/>
            <a:ext cx="295262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Йеллоустонское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/>
      <p:bldP spid="16" grpId="1"/>
      <p:bldP spid="15" grpId="0"/>
      <p:bldP spid="15" grpId="1"/>
      <p:bldP spid="17" grpId="0"/>
      <p:bldP spid="17" grpId="1"/>
      <p:bldP spid="18" grpId="0"/>
      <p:bldP spid="18" grpId="1"/>
      <p:bldP spid="22" grpId="0" animBg="1"/>
      <p:bldP spid="22" grpId="1" animBg="1"/>
      <p:bldP spid="23" grpId="0" animBg="1"/>
      <p:bldP spid="23" grpId="1" animBg="1"/>
      <p:bldP spid="24" grpId="0"/>
      <p:bldP spid="24" grpId="1"/>
      <p:bldP spid="26" grpId="0"/>
      <p:bldP spid="26" grpId="1"/>
      <p:bldP spid="20" grpId="0" animBg="1"/>
      <p:bldP spid="20" grpId="1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88584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результаты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611560" y="2852936"/>
            <a:ext cx="7548204" cy="1512168"/>
            <a:chOff x="611560" y="2852936"/>
            <a:chExt cx="7548204" cy="151216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613942" y="2880281"/>
              <a:ext cx="6545822" cy="1034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Познакомились с 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природой </a:t>
              </a:r>
              <a:r>
                <a:rPr lang="ru-RU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Йеллоустонского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национального парка</a:t>
              </a:r>
              <a:endParaRPr lang="ru-RU" sz="2800" dirty="0"/>
            </a:p>
          </p:txBody>
        </p:sp>
        <p:sp>
          <p:nvSpPr>
            <p:cNvPr id="6" name="Нашивка 5"/>
            <p:cNvSpPr/>
            <p:nvPr/>
          </p:nvSpPr>
          <p:spPr>
            <a:xfrm rot="5400000">
              <a:off x="359532" y="3104964"/>
              <a:ext cx="1512168" cy="1008112"/>
            </a:xfrm>
            <a:prstGeom prst="chevron">
              <a:avLst/>
            </a:prstGeom>
            <a:solidFill>
              <a:srgbClr val="EADE82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endPara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18466" y="4149080"/>
            <a:ext cx="7560840" cy="1512168"/>
            <a:chOff x="618466" y="4149080"/>
            <a:chExt cx="7560840" cy="1512168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633484" y="4149080"/>
              <a:ext cx="6545822" cy="1034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Проверили полученные знания в викторине</a:t>
              </a:r>
              <a:endParaRPr lang="ru-RU" sz="2800" dirty="0"/>
            </a:p>
          </p:txBody>
        </p:sp>
        <p:sp>
          <p:nvSpPr>
            <p:cNvPr id="7" name="Нашивка 6"/>
            <p:cNvSpPr/>
            <p:nvPr/>
          </p:nvSpPr>
          <p:spPr>
            <a:xfrm rot="5400000">
              <a:off x="366438" y="4401108"/>
              <a:ext cx="1512168" cy="1008112"/>
            </a:xfrm>
            <a:prstGeom prst="chevron">
              <a:avLst/>
            </a:prstGeom>
            <a:solidFill>
              <a:srgbClr val="EADE82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  <a:endPara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1560" y="1556792"/>
            <a:ext cx="7561976" cy="1512168"/>
            <a:chOff x="611560" y="1556792"/>
            <a:chExt cx="7561976" cy="151216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627714" y="1584137"/>
              <a:ext cx="6545822" cy="1034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Узнали месторасположение 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историю </a:t>
              </a:r>
              <a:r>
                <a:rPr lang="ru-RU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Йеллоустонского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национального парка</a:t>
              </a:r>
            </a:p>
          </p:txBody>
        </p:sp>
        <p:sp>
          <p:nvSpPr>
            <p:cNvPr id="3" name="Нашивка 2"/>
            <p:cNvSpPr/>
            <p:nvPr/>
          </p:nvSpPr>
          <p:spPr>
            <a:xfrm rot="5400000">
              <a:off x="359532" y="1808820"/>
              <a:ext cx="1512168" cy="1008112"/>
            </a:xfrm>
            <a:prstGeom prst="chevron">
              <a:avLst/>
            </a:prstGeom>
            <a:solidFill>
              <a:srgbClr val="EADE82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endPara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158" y="116632"/>
            <a:ext cx="8229600" cy="88584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59632" y="1002476"/>
            <a:ext cx="7203023" cy="1155753"/>
          </a:xfrm>
          <a:prstGeom prst="roundRect">
            <a:avLst/>
          </a:prstGeom>
          <a:solidFill>
            <a:srgbClr val="F2EAB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знаменит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Йеллоустонский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национальный парк?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79512" y="2404628"/>
            <a:ext cx="8785746" cy="3346628"/>
            <a:chOff x="179512" y="2404628"/>
            <a:chExt cx="8785746" cy="334662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79512" y="2404628"/>
              <a:ext cx="8785746" cy="3346628"/>
            </a:xfrm>
            <a:prstGeom prst="roundRect">
              <a:avLst/>
            </a:prstGeom>
            <a:solidFill>
              <a:srgbClr val="FFFF33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630201" y="2636912"/>
              <a:ext cx="7884368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dirty="0" smtClean="0">
                  <a:ln>
                    <a:noFill/>
                  </a:ln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Национальный</a:t>
              </a:r>
              <a:r>
                <a:rPr kumimoji="0" lang="ru-RU" sz="2800" b="1" i="0" u="none" strike="noStrike" cap="none" normalizeH="0" dirty="0" smtClean="0">
                  <a:ln>
                    <a:noFill/>
                  </a:ln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парк Йеллоустон знаменит многочисленными гейзерами, </a:t>
              </a:r>
              <a:r>
                <a:rPr kumimoji="0" lang="ru-RU" sz="2800" b="1" i="0" u="none" strike="noStrike" cap="none" normalizeH="0" baseline="0" dirty="0" smtClean="0">
                  <a:ln>
                    <a:noFill/>
                  </a:ln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горячими источниками, водопадами, удивительным</a:t>
              </a:r>
              <a:r>
                <a:rPr kumimoji="0" lang="ru-RU" sz="2800" b="1" i="0" u="none" strike="noStrike" cap="none" normalizeH="0" dirty="0" smtClean="0">
                  <a:ln>
                    <a:noFill/>
                  </a:ln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животным миром</a:t>
              </a:r>
              <a:r>
                <a:rPr kumimoji="0" lang="ru-RU" sz="2800" b="1" i="0" u="none" strike="noStrike" cap="none" normalizeH="0" baseline="0" dirty="0" smtClean="0">
                  <a:ln>
                    <a:noFill/>
                  </a:ln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, а также озером Йеллоустон, которое является самым большим высокогорным озером в Северной Америке.</a:t>
              </a:r>
              <a:endParaRPr kumimoji="0" lang="ru-RU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2276872"/>
            <a:ext cx="7886700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94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12" y="214290"/>
            <a:ext cx="8564430" cy="112192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чём будем путешествовать?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000240"/>
            <a:ext cx="3993824" cy="284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/>
          <a:stretch/>
        </p:blipFill>
        <p:spPr bwMode="auto">
          <a:xfrm>
            <a:off x="4572000" y="2000240"/>
            <a:ext cx="4280386" cy="286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9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48" y="214290"/>
            <a:ext cx="8229600" cy="107049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0508" y="1500174"/>
            <a:ext cx="8014039" cy="1285884"/>
          </a:xfrm>
          <a:prstGeom prst="roundRect">
            <a:avLst/>
          </a:prstGeom>
          <a:solidFill>
            <a:srgbClr val="FFFF3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знаменит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Йеллоустонский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национальный парк?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Yellowstone-2008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3" y="3357562"/>
            <a:ext cx="4195513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Grand Prismatic Sp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357562"/>
            <a:ext cx="3953125" cy="2798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79412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48" y="214290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</a:p>
        </p:txBody>
      </p:sp>
      <p:sp>
        <p:nvSpPr>
          <p:cNvPr id="7" name="Лента лицом вниз 6"/>
          <p:cNvSpPr/>
          <p:nvPr/>
        </p:nvSpPr>
        <p:spPr>
          <a:xfrm>
            <a:off x="208748" y="1268760"/>
            <a:ext cx="8712968" cy="1728192"/>
          </a:xfrm>
          <a:prstGeom prst="ribbon">
            <a:avLst>
              <a:gd name="adj1" fmla="val 16667"/>
              <a:gd name="adj2" fmla="val 70172"/>
            </a:avLst>
          </a:prstGeom>
          <a:solidFill>
            <a:srgbClr val="F2EAB0"/>
          </a:solidFill>
          <a:ln>
            <a:solidFill>
              <a:srgbClr val="FFCC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Совершить виртуальное путешествие по Йеллоустонскому национальному парку и узнать чем он знаменит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nion-Fall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3214686"/>
            <a:ext cx="4626255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4928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48" y="214290"/>
            <a:ext cx="8229600" cy="107049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46194" y="1115233"/>
            <a:ext cx="8057492" cy="1226182"/>
            <a:chOff x="481754" y="1484784"/>
            <a:chExt cx="8057492" cy="122618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81754" y="1810866"/>
              <a:ext cx="8057492" cy="9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кругленный прямоугольник 2">
              <a:hlinkClick r:id="rId2" action="ppaction://hlinksldjump"/>
            </p:cNvPr>
            <p:cNvSpPr/>
            <p:nvPr/>
          </p:nvSpPr>
          <p:spPr>
            <a:xfrm>
              <a:off x="683568" y="1484784"/>
              <a:ext cx="7344816" cy="936104"/>
            </a:xfrm>
            <a:prstGeom prst="roundRect">
              <a:avLst/>
            </a:prstGeom>
            <a:solidFill>
              <a:srgbClr val="F2EAB0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Йеллоустонский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национальный парк на карте Северной Америки   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46194" y="3544258"/>
            <a:ext cx="8057492" cy="1259903"/>
            <a:chOff x="488560" y="3003370"/>
            <a:chExt cx="8057492" cy="125990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88560" y="3363173"/>
              <a:ext cx="8057492" cy="9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>
              <a:hlinkClick r:id="rId3" action="ppaction://hlinksldjump"/>
            </p:cNvPr>
            <p:cNvSpPr/>
            <p:nvPr/>
          </p:nvSpPr>
          <p:spPr>
            <a:xfrm>
              <a:off x="702960" y="3003370"/>
              <a:ext cx="7344816" cy="1008112"/>
            </a:xfrm>
            <a:prstGeom prst="roundRect">
              <a:avLst/>
            </a:prstGeom>
            <a:solidFill>
              <a:srgbClr val="F2EAB0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Природа </a:t>
              </a:r>
              <a:r>
                <a:rPr lang="ru-RU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Йеллоустонского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национального парка 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46194" y="2320991"/>
            <a:ext cx="8057492" cy="1122879"/>
            <a:chOff x="503418" y="1484784"/>
            <a:chExt cx="8057492" cy="112287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03418" y="1707563"/>
              <a:ext cx="8057492" cy="9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>
              <a:hlinkClick r:id="rId4" action="ppaction://hlinksldjump"/>
            </p:cNvPr>
            <p:cNvSpPr/>
            <p:nvPr/>
          </p:nvSpPr>
          <p:spPr>
            <a:xfrm>
              <a:off x="683568" y="1484784"/>
              <a:ext cx="7344816" cy="936104"/>
            </a:xfrm>
            <a:prstGeom prst="roundRect">
              <a:avLst/>
            </a:prstGeom>
            <a:solidFill>
              <a:srgbClr val="F2EAB0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История</a:t>
              </a:r>
              <a:r>
                <a:rPr lang="ru-RU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создания </a:t>
              </a:r>
              <a:r>
                <a:rPr lang="ru-RU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Йеллоустонского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национального парка   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61002" y="4961963"/>
            <a:ext cx="8057492" cy="1290664"/>
            <a:chOff x="488560" y="4524916"/>
            <a:chExt cx="8057492" cy="12906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88560" y="4915480"/>
              <a:ext cx="8057492" cy="9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>
              <a:hlinkClick r:id="rId5" action="ppaction://hlinksldjump"/>
            </p:cNvPr>
            <p:cNvSpPr/>
            <p:nvPr/>
          </p:nvSpPr>
          <p:spPr>
            <a:xfrm>
              <a:off x="674440" y="4524916"/>
              <a:ext cx="7344816" cy="936104"/>
            </a:xfrm>
            <a:prstGeom prst="roundRect">
              <a:avLst/>
            </a:prstGeom>
            <a:solidFill>
              <a:srgbClr val="F2EAB0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Викторина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908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48" y="214290"/>
            <a:ext cx="8229600" cy="107049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46194" y="1115233"/>
            <a:ext cx="8057492" cy="1226182"/>
            <a:chOff x="481754" y="1484784"/>
            <a:chExt cx="8057492" cy="122618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81754" y="1810866"/>
              <a:ext cx="8057492" cy="9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кругленный прямоугольник 2">
              <a:hlinkClick r:id="rId2" action="ppaction://hlinksldjump"/>
            </p:cNvPr>
            <p:cNvSpPr/>
            <p:nvPr/>
          </p:nvSpPr>
          <p:spPr>
            <a:xfrm>
              <a:off x="683568" y="1484784"/>
              <a:ext cx="7344816" cy="936104"/>
            </a:xfrm>
            <a:prstGeom prst="roundRect">
              <a:avLst/>
            </a:prstGeom>
            <a:solidFill>
              <a:srgbClr val="F2EAB0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Йеллоустонский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национальный парк на карте Северной Америки   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46194" y="3544258"/>
            <a:ext cx="8057492" cy="1259903"/>
            <a:chOff x="488560" y="3003370"/>
            <a:chExt cx="8057492" cy="125990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88560" y="3363173"/>
              <a:ext cx="8057492" cy="9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>
              <a:hlinkClick r:id="rId3" action="ppaction://hlinksldjump"/>
            </p:cNvPr>
            <p:cNvSpPr/>
            <p:nvPr/>
          </p:nvSpPr>
          <p:spPr>
            <a:xfrm>
              <a:off x="702960" y="3003370"/>
              <a:ext cx="7344816" cy="1008112"/>
            </a:xfrm>
            <a:prstGeom prst="roundRect">
              <a:avLst/>
            </a:prstGeom>
            <a:solidFill>
              <a:srgbClr val="F2EAB0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Природа </a:t>
              </a:r>
              <a:r>
                <a:rPr lang="ru-RU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Йеллоустонского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национального парка 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46194" y="2320991"/>
            <a:ext cx="8057492" cy="1122879"/>
            <a:chOff x="503418" y="1484784"/>
            <a:chExt cx="8057492" cy="112287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03418" y="1707563"/>
              <a:ext cx="8057492" cy="9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>
              <a:hlinkClick r:id="rId4" action="ppaction://hlinksldjump"/>
            </p:cNvPr>
            <p:cNvSpPr/>
            <p:nvPr/>
          </p:nvSpPr>
          <p:spPr>
            <a:xfrm>
              <a:off x="683568" y="1484784"/>
              <a:ext cx="7344816" cy="936104"/>
            </a:xfrm>
            <a:prstGeom prst="roundRect">
              <a:avLst/>
            </a:prstGeom>
            <a:solidFill>
              <a:srgbClr val="F2EAB0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История</a:t>
              </a:r>
              <a:r>
                <a:rPr lang="ru-RU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создания </a:t>
              </a:r>
              <a:r>
                <a:rPr lang="ru-RU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Йеллоустонского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национального парка   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61002" y="4961963"/>
            <a:ext cx="8057492" cy="1290664"/>
            <a:chOff x="488560" y="4524916"/>
            <a:chExt cx="8057492" cy="12906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88560" y="4915480"/>
              <a:ext cx="8057492" cy="900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>
              <a:hlinkClick r:id="rId5" action="ppaction://hlinksldjump"/>
            </p:cNvPr>
            <p:cNvSpPr/>
            <p:nvPr/>
          </p:nvSpPr>
          <p:spPr>
            <a:xfrm>
              <a:off x="674440" y="4524916"/>
              <a:ext cx="7344816" cy="936104"/>
            </a:xfrm>
            <a:prstGeom prst="roundRect">
              <a:avLst/>
            </a:prstGeom>
            <a:solidFill>
              <a:srgbClr val="F2EAB0"/>
            </a:solidFill>
            <a:ln>
              <a:solidFill>
                <a:srgbClr val="FFCC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Викторина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8823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0002"/>
            <a:ext cx="8643998" cy="131447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Йеллоустонский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национальный парк на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карте Северной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мерики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19686-004-1FA1CC7B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7359" y="1447557"/>
            <a:ext cx="6480720" cy="5070743"/>
          </a:xfrm>
        </p:spPr>
      </p:pic>
      <p:sp>
        <p:nvSpPr>
          <p:cNvPr id="3" name="Полилиния 2"/>
          <p:cNvSpPr/>
          <p:nvPr/>
        </p:nvSpPr>
        <p:spPr>
          <a:xfrm>
            <a:off x="1864519" y="2234138"/>
            <a:ext cx="5486400" cy="3497580"/>
          </a:xfrm>
          <a:custGeom>
            <a:avLst/>
            <a:gdLst>
              <a:gd name="connsiteX0" fmla="*/ 422910 w 5486400"/>
              <a:gd name="connsiteY0" fmla="*/ 2251710 h 3497580"/>
              <a:gd name="connsiteX1" fmla="*/ 331470 w 5486400"/>
              <a:gd name="connsiteY1" fmla="*/ 2183130 h 3497580"/>
              <a:gd name="connsiteX2" fmla="*/ 285750 w 5486400"/>
              <a:gd name="connsiteY2" fmla="*/ 2148840 h 3497580"/>
              <a:gd name="connsiteX3" fmla="*/ 262890 w 5486400"/>
              <a:gd name="connsiteY3" fmla="*/ 2114550 h 3497580"/>
              <a:gd name="connsiteX4" fmla="*/ 228600 w 5486400"/>
              <a:gd name="connsiteY4" fmla="*/ 2091690 h 3497580"/>
              <a:gd name="connsiteX5" fmla="*/ 194310 w 5486400"/>
              <a:gd name="connsiteY5" fmla="*/ 2045970 h 3497580"/>
              <a:gd name="connsiteX6" fmla="*/ 148590 w 5486400"/>
              <a:gd name="connsiteY6" fmla="*/ 1977390 h 3497580"/>
              <a:gd name="connsiteX7" fmla="*/ 137160 w 5486400"/>
              <a:gd name="connsiteY7" fmla="*/ 1931670 h 3497580"/>
              <a:gd name="connsiteX8" fmla="*/ 114300 w 5486400"/>
              <a:gd name="connsiteY8" fmla="*/ 1897380 h 3497580"/>
              <a:gd name="connsiteX9" fmla="*/ 80010 w 5486400"/>
              <a:gd name="connsiteY9" fmla="*/ 1725930 h 3497580"/>
              <a:gd name="connsiteX10" fmla="*/ 45720 w 5486400"/>
              <a:gd name="connsiteY10" fmla="*/ 1165860 h 3497580"/>
              <a:gd name="connsiteX11" fmla="*/ 22860 w 5486400"/>
              <a:gd name="connsiteY11" fmla="*/ 1131570 h 3497580"/>
              <a:gd name="connsiteX12" fmla="*/ 11430 w 5486400"/>
              <a:gd name="connsiteY12" fmla="*/ 1051560 h 3497580"/>
              <a:gd name="connsiteX13" fmla="*/ 0 w 5486400"/>
              <a:gd name="connsiteY13" fmla="*/ 982980 h 3497580"/>
              <a:gd name="connsiteX14" fmla="*/ 22860 w 5486400"/>
              <a:gd name="connsiteY14" fmla="*/ 777240 h 3497580"/>
              <a:gd name="connsiteX15" fmla="*/ 45720 w 5486400"/>
              <a:gd name="connsiteY15" fmla="*/ 731520 h 3497580"/>
              <a:gd name="connsiteX16" fmla="*/ 57150 w 5486400"/>
              <a:gd name="connsiteY16" fmla="*/ 674370 h 3497580"/>
              <a:gd name="connsiteX17" fmla="*/ 80010 w 5486400"/>
              <a:gd name="connsiteY17" fmla="*/ 640080 h 3497580"/>
              <a:gd name="connsiteX18" fmla="*/ 91440 w 5486400"/>
              <a:gd name="connsiteY18" fmla="*/ 605790 h 3497580"/>
              <a:gd name="connsiteX19" fmla="*/ 114300 w 5486400"/>
              <a:gd name="connsiteY19" fmla="*/ 571500 h 3497580"/>
              <a:gd name="connsiteX20" fmla="*/ 160020 w 5486400"/>
              <a:gd name="connsiteY20" fmla="*/ 480060 h 3497580"/>
              <a:gd name="connsiteX21" fmla="*/ 182880 w 5486400"/>
              <a:gd name="connsiteY21" fmla="*/ 445770 h 3497580"/>
              <a:gd name="connsiteX22" fmla="*/ 194310 w 5486400"/>
              <a:gd name="connsiteY22" fmla="*/ 411480 h 3497580"/>
              <a:gd name="connsiteX23" fmla="*/ 217170 w 5486400"/>
              <a:gd name="connsiteY23" fmla="*/ 365760 h 3497580"/>
              <a:gd name="connsiteX24" fmla="*/ 228600 w 5486400"/>
              <a:gd name="connsiteY24" fmla="*/ 320040 h 3497580"/>
              <a:gd name="connsiteX25" fmla="*/ 297180 w 5486400"/>
              <a:gd name="connsiteY25" fmla="*/ 251460 h 3497580"/>
              <a:gd name="connsiteX26" fmla="*/ 388620 w 5486400"/>
              <a:gd name="connsiteY26" fmla="*/ 137160 h 3497580"/>
              <a:gd name="connsiteX27" fmla="*/ 457200 w 5486400"/>
              <a:gd name="connsiteY27" fmla="*/ 91440 h 3497580"/>
              <a:gd name="connsiteX28" fmla="*/ 571500 w 5486400"/>
              <a:gd name="connsiteY28" fmla="*/ 34290 h 3497580"/>
              <a:gd name="connsiteX29" fmla="*/ 617220 w 5486400"/>
              <a:gd name="connsiteY29" fmla="*/ 11430 h 3497580"/>
              <a:gd name="connsiteX30" fmla="*/ 720090 w 5486400"/>
              <a:gd name="connsiteY30" fmla="*/ 0 h 3497580"/>
              <a:gd name="connsiteX31" fmla="*/ 1017270 w 5486400"/>
              <a:gd name="connsiteY31" fmla="*/ 11430 h 3497580"/>
              <a:gd name="connsiteX32" fmla="*/ 1108710 w 5486400"/>
              <a:gd name="connsiteY32" fmla="*/ 34290 h 3497580"/>
              <a:gd name="connsiteX33" fmla="*/ 1211580 w 5486400"/>
              <a:gd name="connsiteY33" fmla="*/ 45720 h 3497580"/>
              <a:gd name="connsiteX34" fmla="*/ 1280160 w 5486400"/>
              <a:gd name="connsiteY34" fmla="*/ 57150 h 3497580"/>
              <a:gd name="connsiteX35" fmla="*/ 1325880 w 5486400"/>
              <a:gd name="connsiteY35" fmla="*/ 68580 h 3497580"/>
              <a:gd name="connsiteX36" fmla="*/ 1440180 w 5486400"/>
              <a:gd name="connsiteY36" fmla="*/ 80010 h 3497580"/>
              <a:gd name="connsiteX37" fmla="*/ 1531620 w 5486400"/>
              <a:gd name="connsiteY37" fmla="*/ 102870 h 3497580"/>
              <a:gd name="connsiteX38" fmla="*/ 1577340 w 5486400"/>
              <a:gd name="connsiteY38" fmla="*/ 114300 h 3497580"/>
              <a:gd name="connsiteX39" fmla="*/ 1634490 w 5486400"/>
              <a:gd name="connsiteY39" fmla="*/ 125730 h 3497580"/>
              <a:gd name="connsiteX40" fmla="*/ 1737360 w 5486400"/>
              <a:gd name="connsiteY40" fmla="*/ 160020 h 3497580"/>
              <a:gd name="connsiteX41" fmla="*/ 1771650 w 5486400"/>
              <a:gd name="connsiteY41" fmla="*/ 171450 h 3497580"/>
              <a:gd name="connsiteX42" fmla="*/ 1817370 w 5486400"/>
              <a:gd name="connsiteY42" fmla="*/ 194310 h 3497580"/>
              <a:gd name="connsiteX43" fmla="*/ 1851660 w 5486400"/>
              <a:gd name="connsiteY43" fmla="*/ 205740 h 3497580"/>
              <a:gd name="connsiteX44" fmla="*/ 1897380 w 5486400"/>
              <a:gd name="connsiteY44" fmla="*/ 228600 h 3497580"/>
              <a:gd name="connsiteX45" fmla="*/ 2114550 w 5486400"/>
              <a:gd name="connsiteY45" fmla="*/ 251460 h 3497580"/>
              <a:gd name="connsiteX46" fmla="*/ 2366010 w 5486400"/>
              <a:gd name="connsiteY46" fmla="*/ 240030 h 3497580"/>
              <a:gd name="connsiteX47" fmla="*/ 2457450 w 5486400"/>
              <a:gd name="connsiteY47" fmla="*/ 228600 h 3497580"/>
              <a:gd name="connsiteX48" fmla="*/ 2526030 w 5486400"/>
              <a:gd name="connsiteY48" fmla="*/ 251460 h 3497580"/>
              <a:gd name="connsiteX49" fmla="*/ 2720340 w 5486400"/>
              <a:gd name="connsiteY49" fmla="*/ 262890 h 3497580"/>
              <a:gd name="connsiteX50" fmla="*/ 2754630 w 5486400"/>
              <a:gd name="connsiteY50" fmla="*/ 274320 h 3497580"/>
              <a:gd name="connsiteX51" fmla="*/ 2891790 w 5486400"/>
              <a:gd name="connsiteY51" fmla="*/ 297180 h 3497580"/>
              <a:gd name="connsiteX52" fmla="*/ 2960370 w 5486400"/>
              <a:gd name="connsiteY52" fmla="*/ 320040 h 3497580"/>
              <a:gd name="connsiteX53" fmla="*/ 3006090 w 5486400"/>
              <a:gd name="connsiteY53" fmla="*/ 342900 h 3497580"/>
              <a:gd name="connsiteX54" fmla="*/ 3086100 w 5486400"/>
              <a:gd name="connsiteY54" fmla="*/ 365760 h 3497580"/>
              <a:gd name="connsiteX55" fmla="*/ 3166110 w 5486400"/>
              <a:gd name="connsiteY55" fmla="*/ 411480 h 3497580"/>
              <a:gd name="connsiteX56" fmla="*/ 3200400 w 5486400"/>
              <a:gd name="connsiteY56" fmla="*/ 422910 h 3497580"/>
              <a:gd name="connsiteX57" fmla="*/ 3246120 w 5486400"/>
              <a:gd name="connsiteY57" fmla="*/ 445770 h 3497580"/>
              <a:gd name="connsiteX58" fmla="*/ 3314700 w 5486400"/>
              <a:gd name="connsiteY58" fmla="*/ 468630 h 3497580"/>
              <a:gd name="connsiteX59" fmla="*/ 3360420 w 5486400"/>
              <a:gd name="connsiteY59" fmla="*/ 491490 h 3497580"/>
              <a:gd name="connsiteX60" fmla="*/ 3394710 w 5486400"/>
              <a:gd name="connsiteY60" fmla="*/ 502920 h 3497580"/>
              <a:gd name="connsiteX61" fmla="*/ 3463290 w 5486400"/>
              <a:gd name="connsiteY61" fmla="*/ 537210 h 3497580"/>
              <a:gd name="connsiteX62" fmla="*/ 3531870 w 5486400"/>
              <a:gd name="connsiteY62" fmla="*/ 560070 h 3497580"/>
              <a:gd name="connsiteX63" fmla="*/ 3566160 w 5486400"/>
              <a:gd name="connsiteY63" fmla="*/ 582930 h 3497580"/>
              <a:gd name="connsiteX64" fmla="*/ 3657600 w 5486400"/>
              <a:gd name="connsiteY64" fmla="*/ 594360 h 3497580"/>
              <a:gd name="connsiteX65" fmla="*/ 3703320 w 5486400"/>
              <a:gd name="connsiteY65" fmla="*/ 605790 h 3497580"/>
              <a:gd name="connsiteX66" fmla="*/ 3783330 w 5486400"/>
              <a:gd name="connsiteY66" fmla="*/ 617220 h 3497580"/>
              <a:gd name="connsiteX67" fmla="*/ 3817620 w 5486400"/>
              <a:gd name="connsiteY67" fmla="*/ 628650 h 3497580"/>
              <a:gd name="connsiteX68" fmla="*/ 3863340 w 5486400"/>
              <a:gd name="connsiteY68" fmla="*/ 640080 h 3497580"/>
              <a:gd name="connsiteX69" fmla="*/ 3897630 w 5486400"/>
              <a:gd name="connsiteY69" fmla="*/ 662940 h 3497580"/>
              <a:gd name="connsiteX70" fmla="*/ 3954780 w 5486400"/>
              <a:gd name="connsiteY70" fmla="*/ 731520 h 3497580"/>
              <a:gd name="connsiteX71" fmla="*/ 4034790 w 5486400"/>
              <a:gd name="connsiteY71" fmla="*/ 811530 h 3497580"/>
              <a:gd name="connsiteX72" fmla="*/ 4069080 w 5486400"/>
              <a:gd name="connsiteY72" fmla="*/ 822960 h 3497580"/>
              <a:gd name="connsiteX73" fmla="*/ 4137660 w 5486400"/>
              <a:gd name="connsiteY73" fmla="*/ 857250 h 3497580"/>
              <a:gd name="connsiteX74" fmla="*/ 4286250 w 5486400"/>
              <a:gd name="connsiteY74" fmla="*/ 845820 h 3497580"/>
              <a:gd name="connsiteX75" fmla="*/ 4354830 w 5486400"/>
              <a:gd name="connsiteY75" fmla="*/ 822960 h 3497580"/>
              <a:gd name="connsiteX76" fmla="*/ 4389120 w 5486400"/>
              <a:gd name="connsiteY76" fmla="*/ 811530 h 3497580"/>
              <a:gd name="connsiteX77" fmla="*/ 4480560 w 5486400"/>
              <a:gd name="connsiteY77" fmla="*/ 720090 h 3497580"/>
              <a:gd name="connsiteX78" fmla="*/ 4526280 w 5486400"/>
              <a:gd name="connsiteY78" fmla="*/ 651510 h 3497580"/>
              <a:gd name="connsiteX79" fmla="*/ 4537710 w 5486400"/>
              <a:gd name="connsiteY79" fmla="*/ 617220 h 3497580"/>
              <a:gd name="connsiteX80" fmla="*/ 4606290 w 5486400"/>
              <a:gd name="connsiteY80" fmla="*/ 560070 h 3497580"/>
              <a:gd name="connsiteX81" fmla="*/ 4674870 w 5486400"/>
              <a:gd name="connsiteY81" fmla="*/ 480060 h 3497580"/>
              <a:gd name="connsiteX82" fmla="*/ 4709160 w 5486400"/>
              <a:gd name="connsiteY82" fmla="*/ 468630 h 3497580"/>
              <a:gd name="connsiteX83" fmla="*/ 4754880 w 5486400"/>
              <a:gd name="connsiteY83" fmla="*/ 445770 h 3497580"/>
              <a:gd name="connsiteX84" fmla="*/ 4800600 w 5486400"/>
              <a:gd name="connsiteY84" fmla="*/ 434340 h 3497580"/>
              <a:gd name="connsiteX85" fmla="*/ 4949190 w 5486400"/>
              <a:gd name="connsiteY85" fmla="*/ 400050 h 3497580"/>
              <a:gd name="connsiteX86" fmla="*/ 5212080 w 5486400"/>
              <a:gd name="connsiteY86" fmla="*/ 422910 h 3497580"/>
              <a:gd name="connsiteX87" fmla="*/ 5246370 w 5486400"/>
              <a:gd name="connsiteY87" fmla="*/ 434340 h 3497580"/>
              <a:gd name="connsiteX88" fmla="*/ 5292090 w 5486400"/>
              <a:gd name="connsiteY88" fmla="*/ 468630 h 3497580"/>
              <a:gd name="connsiteX89" fmla="*/ 5337810 w 5486400"/>
              <a:gd name="connsiteY89" fmla="*/ 514350 h 3497580"/>
              <a:gd name="connsiteX90" fmla="*/ 5394960 w 5486400"/>
              <a:gd name="connsiteY90" fmla="*/ 628650 h 3497580"/>
              <a:gd name="connsiteX91" fmla="*/ 5463540 w 5486400"/>
              <a:gd name="connsiteY91" fmla="*/ 788670 h 3497580"/>
              <a:gd name="connsiteX92" fmla="*/ 5474970 w 5486400"/>
              <a:gd name="connsiteY92" fmla="*/ 880110 h 3497580"/>
              <a:gd name="connsiteX93" fmla="*/ 5486400 w 5486400"/>
              <a:gd name="connsiteY93" fmla="*/ 937260 h 3497580"/>
              <a:gd name="connsiteX94" fmla="*/ 5452110 w 5486400"/>
              <a:gd name="connsiteY94" fmla="*/ 1085850 h 3497580"/>
              <a:gd name="connsiteX95" fmla="*/ 5406390 w 5486400"/>
              <a:gd name="connsiteY95" fmla="*/ 1177290 h 3497580"/>
              <a:gd name="connsiteX96" fmla="*/ 5394960 w 5486400"/>
              <a:gd name="connsiteY96" fmla="*/ 1211580 h 3497580"/>
              <a:gd name="connsiteX97" fmla="*/ 5303520 w 5486400"/>
              <a:gd name="connsiteY97" fmla="*/ 1314450 h 3497580"/>
              <a:gd name="connsiteX98" fmla="*/ 5257800 w 5486400"/>
              <a:gd name="connsiteY98" fmla="*/ 1383030 h 3497580"/>
              <a:gd name="connsiteX99" fmla="*/ 5223510 w 5486400"/>
              <a:gd name="connsiteY99" fmla="*/ 1428750 h 3497580"/>
              <a:gd name="connsiteX100" fmla="*/ 5166360 w 5486400"/>
              <a:gd name="connsiteY100" fmla="*/ 1508760 h 3497580"/>
              <a:gd name="connsiteX101" fmla="*/ 5143500 w 5486400"/>
              <a:gd name="connsiteY101" fmla="*/ 1588770 h 3497580"/>
              <a:gd name="connsiteX102" fmla="*/ 5120640 w 5486400"/>
              <a:gd name="connsiteY102" fmla="*/ 1634490 h 3497580"/>
              <a:gd name="connsiteX103" fmla="*/ 5109210 w 5486400"/>
              <a:gd name="connsiteY103" fmla="*/ 1668780 h 3497580"/>
              <a:gd name="connsiteX104" fmla="*/ 5063490 w 5486400"/>
              <a:gd name="connsiteY104" fmla="*/ 1771650 h 3497580"/>
              <a:gd name="connsiteX105" fmla="*/ 5040630 w 5486400"/>
              <a:gd name="connsiteY105" fmla="*/ 1908810 h 3497580"/>
              <a:gd name="connsiteX106" fmla="*/ 5017770 w 5486400"/>
              <a:gd name="connsiteY106" fmla="*/ 1954530 h 3497580"/>
              <a:gd name="connsiteX107" fmla="*/ 4994910 w 5486400"/>
              <a:gd name="connsiteY107" fmla="*/ 2011680 h 3497580"/>
              <a:gd name="connsiteX108" fmla="*/ 4983480 w 5486400"/>
              <a:gd name="connsiteY108" fmla="*/ 2045970 h 3497580"/>
              <a:gd name="connsiteX109" fmla="*/ 4949190 w 5486400"/>
              <a:gd name="connsiteY109" fmla="*/ 2114550 h 3497580"/>
              <a:gd name="connsiteX110" fmla="*/ 4903470 w 5486400"/>
              <a:gd name="connsiteY110" fmla="*/ 2183130 h 3497580"/>
              <a:gd name="connsiteX111" fmla="*/ 4880610 w 5486400"/>
              <a:gd name="connsiteY111" fmla="*/ 2217420 h 3497580"/>
              <a:gd name="connsiteX112" fmla="*/ 4766310 w 5486400"/>
              <a:gd name="connsiteY112" fmla="*/ 2286000 h 3497580"/>
              <a:gd name="connsiteX113" fmla="*/ 4720590 w 5486400"/>
              <a:gd name="connsiteY113" fmla="*/ 2297430 h 3497580"/>
              <a:gd name="connsiteX114" fmla="*/ 4640580 w 5486400"/>
              <a:gd name="connsiteY114" fmla="*/ 2331720 h 3497580"/>
              <a:gd name="connsiteX115" fmla="*/ 4560570 w 5486400"/>
              <a:gd name="connsiteY115" fmla="*/ 2446020 h 3497580"/>
              <a:gd name="connsiteX116" fmla="*/ 4514850 w 5486400"/>
              <a:gd name="connsiteY116" fmla="*/ 2503170 h 3497580"/>
              <a:gd name="connsiteX117" fmla="*/ 4480560 w 5486400"/>
              <a:gd name="connsiteY117" fmla="*/ 2606040 h 3497580"/>
              <a:gd name="connsiteX118" fmla="*/ 4469130 w 5486400"/>
              <a:gd name="connsiteY118" fmla="*/ 2640330 h 3497580"/>
              <a:gd name="connsiteX119" fmla="*/ 4446270 w 5486400"/>
              <a:gd name="connsiteY119" fmla="*/ 2777490 h 3497580"/>
              <a:gd name="connsiteX120" fmla="*/ 4457700 w 5486400"/>
              <a:gd name="connsiteY120" fmla="*/ 2914650 h 3497580"/>
              <a:gd name="connsiteX121" fmla="*/ 4469130 w 5486400"/>
              <a:gd name="connsiteY121" fmla="*/ 2960370 h 3497580"/>
              <a:gd name="connsiteX122" fmla="*/ 4594860 w 5486400"/>
              <a:gd name="connsiteY122" fmla="*/ 3086100 h 3497580"/>
              <a:gd name="connsiteX123" fmla="*/ 4652010 w 5486400"/>
              <a:gd name="connsiteY123" fmla="*/ 3166110 h 3497580"/>
              <a:gd name="connsiteX124" fmla="*/ 4674870 w 5486400"/>
              <a:gd name="connsiteY124" fmla="*/ 3211830 h 3497580"/>
              <a:gd name="connsiteX125" fmla="*/ 4652010 w 5486400"/>
              <a:gd name="connsiteY125" fmla="*/ 3337560 h 3497580"/>
              <a:gd name="connsiteX126" fmla="*/ 4572000 w 5486400"/>
              <a:gd name="connsiteY126" fmla="*/ 3406140 h 3497580"/>
              <a:gd name="connsiteX127" fmla="*/ 4480560 w 5486400"/>
              <a:gd name="connsiteY127" fmla="*/ 3440430 h 3497580"/>
              <a:gd name="connsiteX128" fmla="*/ 4411980 w 5486400"/>
              <a:gd name="connsiteY128" fmla="*/ 3474720 h 3497580"/>
              <a:gd name="connsiteX129" fmla="*/ 4309110 w 5486400"/>
              <a:gd name="connsiteY129" fmla="*/ 3497580 h 3497580"/>
              <a:gd name="connsiteX130" fmla="*/ 4069080 w 5486400"/>
              <a:gd name="connsiteY130" fmla="*/ 3486150 h 3497580"/>
              <a:gd name="connsiteX131" fmla="*/ 3943350 w 5486400"/>
              <a:gd name="connsiteY131" fmla="*/ 3463290 h 3497580"/>
              <a:gd name="connsiteX132" fmla="*/ 3863340 w 5486400"/>
              <a:gd name="connsiteY132" fmla="*/ 3429000 h 3497580"/>
              <a:gd name="connsiteX133" fmla="*/ 3794760 w 5486400"/>
              <a:gd name="connsiteY133" fmla="*/ 3406140 h 3497580"/>
              <a:gd name="connsiteX134" fmla="*/ 3726180 w 5486400"/>
              <a:gd name="connsiteY134" fmla="*/ 3371850 h 3497580"/>
              <a:gd name="connsiteX135" fmla="*/ 3691890 w 5486400"/>
              <a:gd name="connsiteY135" fmla="*/ 3348990 h 3497580"/>
              <a:gd name="connsiteX136" fmla="*/ 3543300 w 5486400"/>
              <a:gd name="connsiteY136" fmla="*/ 3303270 h 3497580"/>
              <a:gd name="connsiteX137" fmla="*/ 3440430 w 5486400"/>
              <a:gd name="connsiteY137" fmla="*/ 3257550 h 3497580"/>
              <a:gd name="connsiteX138" fmla="*/ 3394710 w 5486400"/>
              <a:gd name="connsiteY138" fmla="*/ 3234690 h 3497580"/>
              <a:gd name="connsiteX139" fmla="*/ 3291840 w 5486400"/>
              <a:gd name="connsiteY139" fmla="*/ 3223260 h 3497580"/>
              <a:gd name="connsiteX140" fmla="*/ 3006090 w 5486400"/>
              <a:gd name="connsiteY140" fmla="*/ 3223260 h 3497580"/>
              <a:gd name="connsiteX141" fmla="*/ 2960370 w 5486400"/>
              <a:gd name="connsiteY141" fmla="*/ 3246120 h 3497580"/>
              <a:gd name="connsiteX142" fmla="*/ 2914650 w 5486400"/>
              <a:gd name="connsiteY142" fmla="*/ 3257550 h 3497580"/>
              <a:gd name="connsiteX143" fmla="*/ 2868930 w 5486400"/>
              <a:gd name="connsiteY143" fmla="*/ 3280410 h 3497580"/>
              <a:gd name="connsiteX144" fmla="*/ 2811780 w 5486400"/>
              <a:gd name="connsiteY144" fmla="*/ 3303270 h 3497580"/>
              <a:gd name="connsiteX145" fmla="*/ 2777490 w 5486400"/>
              <a:gd name="connsiteY145" fmla="*/ 3326130 h 3497580"/>
              <a:gd name="connsiteX146" fmla="*/ 2720340 w 5486400"/>
              <a:gd name="connsiteY146" fmla="*/ 3337560 h 3497580"/>
              <a:gd name="connsiteX147" fmla="*/ 2251710 w 5486400"/>
              <a:gd name="connsiteY147" fmla="*/ 3337560 h 3497580"/>
              <a:gd name="connsiteX148" fmla="*/ 2137410 w 5486400"/>
              <a:gd name="connsiteY148" fmla="*/ 3291840 h 3497580"/>
              <a:gd name="connsiteX149" fmla="*/ 2080260 w 5486400"/>
              <a:gd name="connsiteY149" fmla="*/ 3268980 h 3497580"/>
              <a:gd name="connsiteX150" fmla="*/ 2023110 w 5486400"/>
              <a:gd name="connsiteY150" fmla="*/ 3234690 h 3497580"/>
              <a:gd name="connsiteX151" fmla="*/ 1954530 w 5486400"/>
              <a:gd name="connsiteY151" fmla="*/ 3211830 h 3497580"/>
              <a:gd name="connsiteX152" fmla="*/ 1851660 w 5486400"/>
              <a:gd name="connsiteY152" fmla="*/ 3131820 h 3497580"/>
              <a:gd name="connsiteX153" fmla="*/ 1805940 w 5486400"/>
              <a:gd name="connsiteY153" fmla="*/ 3108960 h 3497580"/>
              <a:gd name="connsiteX154" fmla="*/ 1748790 w 5486400"/>
              <a:gd name="connsiteY154" fmla="*/ 3063240 h 3497580"/>
              <a:gd name="connsiteX155" fmla="*/ 1691640 w 5486400"/>
              <a:gd name="connsiteY155" fmla="*/ 3028950 h 3497580"/>
              <a:gd name="connsiteX156" fmla="*/ 1634490 w 5486400"/>
              <a:gd name="connsiteY156" fmla="*/ 2971800 h 3497580"/>
              <a:gd name="connsiteX157" fmla="*/ 1577340 w 5486400"/>
              <a:gd name="connsiteY157" fmla="*/ 2937510 h 3497580"/>
              <a:gd name="connsiteX158" fmla="*/ 1485900 w 5486400"/>
              <a:gd name="connsiteY158" fmla="*/ 2857500 h 3497580"/>
              <a:gd name="connsiteX159" fmla="*/ 1440180 w 5486400"/>
              <a:gd name="connsiteY159" fmla="*/ 2834640 h 3497580"/>
              <a:gd name="connsiteX160" fmla="*/ 1325880 w 5486400"/>
              <a:gd name="connsiteY160" fmla="*/ 2743200 h 3497580"/>
              <a:gd name="connsiteX161" fmla="*/ 1245870 w 5486400"/>
              <a:gd name="connsiteY161" fmla="*/ 2720340 h 3497580"/>
              <a:gd name="connsiteX162" fmla="*/ 1211580 w 5486400"/>
              <a:gd name="connsiteY162" fmla="*/ 2697480 h 3497580"/>
              <a:gd name="connsiteX163" fmla="*/ 1143000 w 5486400"/>
              <a:gd name="connsiteY163" fmla="*/ 2686050 h 3497580"/>
              <a:gd name="connsiteX164" fmla="*/ 1051560 w 5486400"/>
              <a:gd name="connsiteY164" fmla="*/ 2663190 h 3497580"/>
              <a:gd name="connsiteX165" fmla="*/ 948690 w 5486400"/>
              <a:gd name="connsiteY165" fmla="*/ 2651760 h 3497580"/>
              <a:gd name="connsiteX166" fmla="*/ 845820 w 5486400"/>
              <a:gd name="connsiteY166" fmla="*/ 2628900 h 3497580"/>
              <a:gd name="connsiteX167" fmla="*/ 800100 w 5486400"/>
              <a:gd name="connsiteY167" fmla="*/ 2594610 h 3497580"/>
              <a:gd name="connsiteX168" fmla="*/ 708660 w 5486400"/>
              <a:gd name="connsiteY168" fmla="*/ 2560320 h 3497580"/>
              <a:gd name="connsiteX169" fmla="*/ 640080 w 5486400"/>
              <a:gd name="connsiteY169" fmla="*/ 2503170 h 3497580"/>
              <a:gd name="connsiteX170" fmla="*/ 548640 w 5486400"/>
              <a:gd name="connsiteY170" fmla="*/ 2434590 h 3497580"/>
              <a:gd name="connsiteX171" fmla="*/ 502920 w 5486400"/>
              <a:gd name="connsiteY171" fmla="*/ 2366010 h 3497580"/>
              <a:gd name="connsiteX172" fmla="*/ 491490 w 5486400"/>
              <a:gd name="connsiteY172" fmla="*/ 2331720 h 3497580"/>
              <a:gd name="connsiteX173" fmla="*/ 434340 w 5486400"/>
              <a:gd name="connsiteY173" fmla="*/ 2263140 h 3497580"/>
              <a:gd name="connsiteX174" fmla="*/ 422910 w 5486400"/>
              <a:gd name="connsiteY174" fmla="*/ 2251710 h 349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5486400" h="3497580">
                <a:moveTo>
                  <a:pt x="422910" y="2251710"/>
                </a:moveTo>
                <a:cubicBezTo>
                  <a:pt x="405765" y="2238375"/>
                  <a:pt x="409246" y="2249795"/>
                  <a:pt x="331470" y="2183130"/>
                </a:cubicBezTo>
                <a:cubicBezTo>
                  <a:pt x="317006" y="2170732"/>
                  <a:pt x="299220" y="2162310"/>
                  <a:pt x="285750" y="2148840"/>
                </a:cubicBezTo>
                <a:cubicBezTo>
                  <a:pt x="276036" y="2139126"/>
                  <a:pt x="272604" y="2124264"/>
                  <a:pt x="262890" y="2114550"/>
                </a:cubicBezTo>
                <a:cubicBezTo>
                  <a:pt x="253176" y="2104836"/>
                  <a:pt x="238314" y="2101404"/>
                  <a:pt x="228600" y="2091690"/>
                </a:cubicBezTo>
                <a:cubicBezTo>
                  <a:pt x="215130" y="2078220"/>
                  <a:pt x="205234" y="2061576"/>
                  <a:pt x="194310" y="2045970"/>
                </a:cubicBezTo>
                <a:cubicBezTo>
                  <a:pt x="178555" y="2023462"/>
                  <a:pt x="148590" y="1977390"/>
                  <a:pt x="148590" y="1977390"/>
                </a:cubicBezTo>
                <a:cubicBezTo>
                  <a:pt x="144780" y="1962150"/>
                  <a:pt x="143348" y="1946109"/>
                  <a:pt x="137160" y="1931670"/>
                </a:cubicBezTo>
                <a:cubicBezTo>
                  <a:pt x="131749" y="1919044"/>
                  <a:pt x="118995" y="1910290"/>
                  <a:pt x="114300" y="1897380"/>
                </a:cubicBezTo>
                <a:cubicBezTo>
                  <a:pt x="93551" y="1840321"/>
                  <a:pt x="88470" y="1785149"/>
                  <a:pt x="80010" y="1725930"/>
                </a:cubicBezTo>
                <a:cubicBezTo>
                  <a:pt x="77543" y="1627241"/>
                  <a:pt x="99383" y="1326849"/>
                  <a:pt x="45720" y="1165860"/>
                </a:cubicBezTo>
                <a:cubicBezTo>
                  <a:pt x="41376" y="1152828"/>
                  <a:pt x="30480" y="1143000"/>
                  <a:pt x="22860" y="1131570"/>
                </a:cubicBezTo>
                <a:cubicBezTo>
                  <a:pt x="19050" y="1104900"/>
                  <a:pt x="15527" y="1078187"/>
                  <a:pt x="11430" y="1051560"/>
                </a:cubicBezTo>
                <a:cubicBezTo>
                  <a:pt x="7906" y="1028654"/>
                  <a:pt x="0" y="1006155"/>
                  <a:pt x="0" y="982980"/>
                </a:cubicBezTo>
                <a:cubicBezTo>
                  <a:pt x="0" y="962057"/>
                  <a:pt x="6740" y="825599"/>
                  <a:pt x="22860" y="777240"/>
                </a:cubicBezTo>
                <a:cubicBezTo>
                  <a:pt x="28248" y="761076"/>
                  <a:pt x="38100" y="746760"/>
                  <a:pt x="45720" y="731520"/>
                </a:cubicBezTo>
                <a:cubicBezTo>
                  <a:pt x="49530" y="712470"/>
                  <a:pt x="50329" y="692560"/>
                  <a:pt x="57150" y="674370"/>
                </a:cubicBezTo>
                <a:cubicBezTo>
                  <a:pt x="61973" y="661508"/>
                  <a:pt x="73867" y="652367"/>
                  <a:pt x="80010" y="640080"/>
                </a:cubicBezTo>
                <a:cubicBezTo>
                  <a:pt x="85398" y="629304"/>
                  <a:pt x="86052" y="616566"/>
                  <a:pt x="91440" y="605790"/>
                </a:cubicBezTo>
                <a:cubicBezTo>
                  <a:pt x="97583" y="593503"/>
                  <a:pt x="107722" y="583560"/>
                  <a:pt x="114300" y="571500"/>
                </a:cubicBezTo>
                <a:cubicBezTo>
                  <a:pt x="130618" y="541583"/>
                  <a:pt x="141117" y="508414"/>
                  <a:pt x="160020" y="480060"/>
                </a:cubicBezTo>
                <a:cubicBezTo>
                  <a:pt x="167640" y="468630"/>
                  <a:pt x="176737" y="458057"/>
                  <a:pt x="182880" y="445770"/>
                </a:cubicBezTo>
                <a:cubicBezTo>
                  <a:pt x="188268" y="434994"/>
                  <a:pt x="189564" y="422554"/>
                  <a:pt x="194310" y="411480"/>
                </a:cubicBezTo>
                <a:cubicBezTo>
                  <a:pt x="201022" y="395819"/>
                  <a:pt x="211187" y="381714"/>
                  <a:pt x="217170" y="365760"/>
                </a:cubicBezTo>
                <a:cubicBezTo>
                  <a:pt x="222686" y="351051"/>
                  <a:pt x="219591" y="332909"/>
                  <a:pt x="228600" y="320040"/>
                </a:cubicBezTo>
                <a:cubicBezTo>
                  <a:pt x="247139" y="293555"/>
                  <a:pt x="282722" y="280376"/>
                  <a:pt x="297180" y="251460"/>
                </a:cubicBezTo>
                <a:cubicBezTo>
                  <a:pt x="334498" y="176824"/>
                  <a:pt x="307992" y="217788"/>
                  <a:pt x="388620" y="137160"/>
                </a:cubicBezTo>
                <a:cubicBezTo>
                  <a:pt x="431429" y="94351"/>
                  <a:pt x="407575" y="107982"/>
                  <a:pt x="457200" y="91440"/>
                </a:cubicBezTo>
                <a:cubicBezTo>
                  <a:pt x="567867" y="8440"/>
                  <a:pt x="427079" y="106500"/>
                  <a:pt x="571500" y="34290"/>
                </a:cubicBezTo>
                <a:cubicBezTo>
                  <a:pt x="586740" y="26670"/>
                  <a:pt x="600618" y="15261"/>
                  <a:pt x="617220" y="11430"/>
                </a:cubicBezTo>
                <a:cubicBezTo>
                  <a:pt x="650837" y="3672"/>
                  <a:pt x="685800" y="3810"/>
                  <a:pt x="720090" y="0"/>
                </a:cubicBezTo>
                <a:cubicBezTo>
                  <a:pt x="819150" y="3810"/>
                  <a:pt x="918342" y="5048"/>
                  <a:pt x="1017270" y="11430"/>
                </a:cubicBezTo>
                <a:cubicBezTo>
                  <a:pt x="1133465" y="18926"/>
                  <a:pt x="1026699" y="20621"/>
                  <a:pt x="1108710" y="34290"/>
                </a:cubicBezTo>
                <a:cubicBezTo>
                  <a:pt x="1142742" y="39962"/>
                  <a:pt x="1177382" y="41160"/>
                  <a:pt x="1211580" y="45720"/>
                </a:cubicBezTo>
                <a:cubicBezTo>
                  <a:pt x="1234552" y="48783"/>
                  <a:pt x="1257435" y="52605"/>
                  <a:pt x="1280160" y="57150"/>
                </a:cubicBezTo>
                <a:cubicBezTo>
                  <a:pt x="1295564" y="60231"/>
                  <a:pt x="1310329" y="66358"/>
                  <a:pt x="1325880" y="68580"/>
                </a:cubicBezTo>
                <a:cubicBezTo>
                  <a:pt x="1363785" y="73995"/>
                  <a:pt x="1402080" y="76200"/>
                  <a:pt x="1440180" y="80010"/>
                </a:cubicBezTo>
                <a:cubicBezTo>
                  <a:pt x="1501454" y="100435"/>
                  <a:pt x="1448863" y="84480"/>
                  <a:pt x="1531620" y="102870"/>
                </a:cubicBezTo>
                <a:cubicBezTo>
                  <a:pt x="1546955" y="106278"/>
                  <a:pt x="1562005" y="110892"/>
                  <a:pt x="1577340" y="114300"/>
                </a:cubicBezTo>
                <a:cubicBezTo>
                  <a:pt x="1596305" y="118514"/>
                  <a:pt x="1615747" y="120618"/>
                  <a:pt x="1634490" y="125730"/>
                </a:cubicBezTo>
                <a:lnTo>
                  <a:pt x="1737360" y="160020"/>
                </a:lnTo>
                <a:cubicBezTo>
                  <a:pt x="1748790" y="163830"/>
                  <a:pt x="1760874" y="166062"/>
                  <a:pt x="1771650" y="171450"/>
                </a:cubicBezTo>
                <a:cubicBezTo>
                  <a:pt x="1786890" y="179070"/>
                  <a:pt x="1801709" y="187598"/>
                  <a:pt x="1817370" y="194310"/>
                </a:cubicBezTo>
                <a:cubicBezTo>
                  <a:pt x="1828444" y="199056"/>
                  <a:pt x="1840586" y="200994"/>
                  <a:pt x="1851660" y="205740"/>
                </a:cubicBezTo>
                <a:cubicBezTo>
                  <a:pt x="1867321" y="212452"/>
                  <a:pt x="1881426" y="222617"/>
                  <a:pt x="1897380" y="228600"/>
                </a:cubicBezTo>
                <a:cubicBezTo>
                  <a:pt x="1957605" y="251184"/>
                  <a:pt x="2077143" y="248966"/>
                  <a:pt x="2114550" y="251460"/>
                </a:cubicBezTo>
                <a:cubicBezTo>
                  <a:pt x="2198370" y="247650"/>
                  <a:pt x="2282289" y="245611"/>
                  <a:pt x="2366010" y="240030"/>
                </a:cubicBezTo>
                <a:cubicBezTo>
                  <a:pt x="2396659" y="237987"/>
                  <a:pt x="2426811" y="226411"/>
                  <a:pt x="2457450" y="228600"/>
                </a:cubicBezTo>
                <a:cubicBezTo>
                  <a:pt x="2481485" y="230317"/>
                  <a:pt x="2502136" y="248343"/>
                  <a:pt x="2526030" y="251460"/>
                </a:cubicBezTo>
                <a:cubicBezTo>
                  <a:pt x="2590367" y="259852"/>
                  <a:pt x="2655570" y="259080"/>
                  <a:pt x="2720340" y="262890"/>
                </a:cubicBezTo>
                <a:cubicBezTo>
                  <a:pt x="2731770" y="266700"/>
                  <a:pt x="2742941" y="271398"/>
                  <a:pt x="2754630" y="274320"/>
                </a:cubicBezTo>
                <a:cubicBezTo>
                  <a:pt x="2799199" y="285462"/>
                  <a:pt x="2846629" y="290728"/>
                  <a:pt x="2891790" y="297180"/>
                </a:cubicBezTo>
                <a:cubicBezTo>
                  <a:pt x="2914650" y="304800"/>
                  <a:pt x="2938817" y="309264"/>
                  <a:pt x="2960370" y="320040"/>
                </a:cubicBezTo>
                <a:cubicBezTo>
                  <a:pt x="2975610" y="327660"/>
                  <a:pt x="2990136" y="336917"/>
                  <a:pt x="3006090" y="342900"/>
                </a:cubicBezTo>
                <a:cubicBezTo>
                  <a:pt x="3035388" y="353887"/>
                  <a:pt x="3058467" y="351944"/>
                  <a:pt x="3086100" y="365760"/>
                </a:cubicBezTo>
                <a:cubicBezTo>
                  <a:pt x="3200891" y="423155"/>
                  <a:pt x="3025839" y="351364"/>
                  <a:pt x="3166110" y="411480"/>
                </a:cubicBezTo>
                <a:cubicBezTo>
                  <a:pt x="3177184" y="416226"/>
                  <a:pt x="3189326" y="418164"/>
                  <a:pt x="3200400" y="422910"/>
                </a:cubicBezTo>
                <a:cubicBezTo>
                  <a:pt x="3216061" y="429622"/>
                  <a:pt x="3230300" y="439442"/>
                  <a:pt x="3246120" y="445770"/>
                </a:cubicBezTo>
                <a:cubicBezTo>
                  <a:pt x="3268493" y="454719"/>
                  <a:pt x="3293147" y="457854"/>
                  <a:pt x="3314700" y="468630"/>
                </a:cubicBezTo>
                <a:cubicBezTo>
                  <a:pt x="3329940" y="476250"/>
                  <a:pt x="3344759" y="484778"/>
                  <a:pt x="3360420" y="491490"/>
                </a:cubicBezTo>
                <a:cubicBezTo>
                  <a:pt x="3371494" y="496236"/>
                  <a:pt x="3383700" y="498027"/>
                  <a:pt x="3394710" y="502920"/>
                </a:cubicBezTo>
                <a:cubicBezTo>
                  <a:pt x="3418065" y="513300"/>
                  <a:pt x="3439698" y="527380"/>
                  <a:pt x="3463290" y="537210"/>
                </a:cubicBezTo>
                <a:cubicBezTo>
                  <a:pt x="3485533" y="546478"/>
                  <a:pt x="3511820" y="546704"/>
                  <a:pt x="3531870" y="560070"/>
                </a:cubicBezTo>
                <a:cubicBezTo>
                  <a:pt x="3543300" y="567690"/>
                  <a:pt x="3552907" y="579316"/>
                  <a:pt x="3566160" y="582930"/>
                </a:cubicBezTo>
                <a:cubicBezTo>
                  <a:pt x="3595795" y="591012"/>
                  <a:pt x="3627301" y="589310"/>
                  <a:pt x="3657600" y="594360"/>
                </a:cubicBezTo>
                <a:cubicBezTo>
                  <a:pt x="3673095" y="596943"/>
                  <a:pt x="3687864" y="602980"/>
                  <a:pt x="3703320" y="605790"/>
                </a:cubicBezTo>
                <a:cubicBezTo>
                  <a:pt x="3729826" y="610609"/>
                  <a:pt x="3756660" y="613410"/>
                  <a:pt x="3783330" y="617220"/>
                </a:cubicBezTo>
                <a:cubicBezTo>
                  <a:pt x="3794760" y="621030"/>
                  <a:pt x="3806035" y="625340"/>
                  <a:pt x="3817620" y="628650"/>
                </a:cubicBezTo>
                <a:cubicBezTo>
                  <a:pt x="3832725" y="632966"/>
                  <a:pt x="3848901" y="633892"/>
                  <a:pt x="3863340" y="640080"/>
                </a:cubicBezTo>
                <a:cubicBezTo>
                  <a:pt x="3875966" y="645491"/>
                  <a:pt x="3886200" y="655320"/>
                  <a:pt x="3897630" y="662940"/>
                </a:cubicBezTo>
                <a:cubicBezTo>
                  <a:pt x="3954387" y="748076"/>
                  <a:pt x="3881441" y="643513"/>
                  <a:pt x="3954780" y="731520"/>
                </a:cubicBezTo>
                <a:cubicBezTo>
                  <a:pt x="3998527" y="784017"/>
                  <a:pt x="3953852" y="760943"/>
                  <a:pt x="4034790" y="811530"/>
                </a:cubicBezTo>
                <a:cubicBezTo>
                  <a:pt x="4045007" y="817916"/>
                  <a:pt x="4058304" y="817572"/>
                  <a:pt x="4069080" y="822960"/>
                </a:cubicBezTo>
                <a:cubicBezTo>
                  <a:pt x="4157710" y="867275"/>
                  <a:pt x="4051471" y="828520"/>
                  <a:pt x="4137660" y="857250"/>
                </a:cubicBezTo>
                <a:cubicBezTo>
                  <a:pt x="4187190" y="853440"/>
                  <a:pt x="4237182" y="853568"/>
                  <a:pt x="4286250" y="845820"/>
                </a:cubicBezTo>
                <a:cubicBezTo>
                  <a:pt x="4310052" y="842062"/>
                  <a:pt x="4331970" y="830580"/>
                  <a:pt x="4354830" y="822960"/>
                </a:cubicBezTo>
                <a:lnTo>
                  <a:pt x="4389120" y="811530"/>
                </a:lnTo>
                <a:cubicBezTo>
                  <a:pt x="4419600" y="781050"/>
                  <a:pt x="4456650" y="755956"/>
                  <a:pt x="4480560" y="720090"/>
                </a:cubicBezTo>
                <a:cubicBezTo>
                  <a:pt x="4495800" y="697230"/>
                  <a:pt x="4517592" y="677574"/>
                  <a:pt x="4526280" y="651510"/>
                </a:cubicBezTo>
                <a:cubicBezTo>
                  <a:pt x="4530090" y="640080"/>
                  <a:pt x="4531027" y="627245"/>
                  <a:pt x="4537710" y="617220"/>
                </a:cubicBezTo>
                <a:cubicBezTo>
                  <a:pt x="4555311" y="590818"/>
                  <a:pt x="4580988" y="576938"/>
                  <a:pt x="4606290" y="560070"/>
                </a:cubicBezTo>
                <a:cubicBezTo>
                  <a:pt x="4628257" y="527119"/>
                  <a:pt x="4639594" y="505257"/>
                  <a:pt x="4674870" y="480060"/>
                </a:cubicBezTo>
                <a:cubicBezTo>
                  <a:pt x="4684674" y="473057"/>
                  <a:pt x="4698086" y="473376"/>
                  <a:pt x="4709160" y="468630"/>
                </a:cubicBezTo>
                <a:cubicBezTo>
                  <a:pt x="4724821" y="461918"/>
                  <a:pt x="4738926" y="451753"/>
                  <a:pt x="4754880" y="445770"/>
                </a:cubicBezTo>
                <a:cubicBezTo>
                  <a:pt x="4769589" y="440254"/>
                  <a:pt x="4785553" y="438854"/>
                  <a:pt x="4800600" y="434340"/>
                </a:cubicBezTo>
                <a:cubicBezTo>
                  <a:pt x="4914707" y="400108"/>
                  <a:pt x="4823000" y="418077"/>
                  <a:pt x="4949190" y="400050"/>
                </a:cubicBezTo>
                <a:cubicBezTo>
                  <a:pt x="5036820" y="407670"/>
                  <a:pt x="5124699" y="412828"/>
                  <a:pt x="5212080" y="422910"/>
                </a:cubicBezTo>
                <a:cubicBezTo>
                  <a:pt x="5224049" y="424291"/>
                  <a:pt x="5235909" y="428362"/>
                  <a:pt x="5246370" y="434340"/>
                </a:cubicBezTo>
                <a:cubicBezTo>
                  <a:pt x="5262910" y="443791"/>
                  <a:pt x="5277753" y="456085"/>
                  <a:pt x="5292090" y="468630"/>
                </a:cubicBezTo>
                <a:cubicBezTo>
                  <a:pt x="5308310" y="482822"/>
                  <a:pt x="5325133" y="496920"/>
                  <a:pt x="5337810" y="514350"/>
                </a:cubicBezTo>
                <a:cubicBezTo>
                  <a:pt x="5400344" y="600334"/>
                  <a:pt x="5369566" y="566979"/>
                  <a:pt x="5394960" y="628650"/>
                </a:cubicBezTo>
                <a:cubicBezTo>
                  <a:pt x="5417056" y="682311"/>
                  <a:pt x="5463540" y="788670"/>
                  <a:pt x="5463540" y="788670"/>
                </a:cubicBezTo>
                <a:cubicBezTo>
                  <a:pt x="5467350" y="819150"/>
                  <a:pt x="5470299" y="849750"/>
                  <a:pt x="5474970" y="880110"/>
                </a:cubicBezTo>
                <a:cubicBezTo>
                  <a:pt x="5477924" y="899311"/>
                  <a:pt x="5486400" y="917833"/>
                  <a:pt x="5486400" y="937260"/>
                </a:cubicBezTo>
                <a:cubicBezTo>
                  <a:pt x="5486400" y="1073254"/>
                  <a:pt x="5483825" y="1001276"/>
                  <a:pt x="5452110" y="1085850"/>
                </a:cubicBezTo>
                <a:cubicBezTo>
                  <a:pt x="5420009" y="1171452"/>
                  <a:pt x="5469569" y="1093051"/>
                  <a:pt x="5406390" y="1177290"/>
                </a:cubicBezTo>
                <a:cubicBezTo>
                  <a:pt x="5402580" y="1188720"/>
                  <a:pt x="5401643" y="1201555"/>
                  <a:pt x="5394960" y="1211580"/>
                </a:cubicBezTo>
                <a:cubicBezTo>
                  <a:pt x="5286147" y="1374800"/>
                  <a:pt x="5381294" y="1214455"/>
                  <a:pt x="5303520" y="1314450"/>
                </a:cubicBezTo>
                <a:cubicBezTo>
                  <a:pt x="5286652" y="1336137"/>
                  <a:pt x="5274285" y="1361051"/>
                  <a:pt x="5257800" y="1383030"/>
                </a:cubicBezTo>
                <a:cubicBezTo>
                  <a:pt x="5246370" y="1398270"/>
                  <a:pt x="5233606" y="1412596"/>
                  <a:pt x="5223510" y="1428750"/>
                </a:cubicBezTo>
                <a:cubicBezTo>
                  <a:pt x="5173362" y="1508987"/>
                  <a:pt x="5231728" y="1443392"/>
                  <a:pt x="5166360" y="1508760"/>
                </a:cubicBezTo>
                <a:cubicBezTo>
                  <a:pt x="5160560" y="1531961"/>
                  <a:pt x="5153339" y="1565813"/>
                  <a:pt x="5143500" y="1588770"/>
                </a:cubicBezTo>
                <a:cubicBezTo>
                  <a:pt x="5136788" y="1604431"/>
                  <a:pt x="5127352" y="1618829"/>
                  <a:pt x="5120640" y="1634490"/>
                </a:cubicBezTo>
                <a:cubicBezTo>
                  <a:pt x="5115894" y="1645564"/>
                  <a:pt x="5113844" y="1657659"/>
                  <a:pt x="5109210" y="1668780"/>
                </a:cubicBezTo>
                <a:cubicBezTo>
                  <a:pt x="5094778" y="1703418"/>
                  <a:pt x="5078730" y="1737360"/>
                  <a:pt x="5063490" y="1771650"/>
                </a:cubicBezTo>
                <a:cubicBezTo>
                  <a:pt x="5055870" y="1817370"/>
                  <a:pt x="5061359" y="1867353"/>
                  <a:pt x="5040630" y="1908810"/>
                </a:cubicBezTo>
                <a:cubicBezTo>
                  <a:pt x="5033010" y="1924050"/>
                  <a:pt x="5024690" y="1938960"/>
                  <a:pt x="5017770" y="1954530"/>
                </a:cubicBezTo>
                <a:cubicBezTo>
                  <a:pt x="5009437" y="1973279"/>
                  <a:pt x="5002114" y="1992469"/>
                  <a:pt x="4994910" y="2011680"/>
                </a:cubicBezTo>
                <a:cubicBezTo>
                  <a:pt x="4990680" y="2022961"/>
                  <a:pt x="4988373" y="2034960"/>
                  <a:pt x="4983480" y="2045970"/>
                </a:cubicBezTo>
                <a:cubicBezTo>
                  <a:pt x="4973100" y="2069325"/>
                  <a:pt x="4962068" y="2092473"/>
                  <a:pt x="4949190" y="2114550"/>
                </a:cubicBezTo>
                <a:cubicBezTo>
                  <a:pt x="4935346" y="2138282"/>
                  <a:pt x="4918710" y="2160270"/>
                  <a:pt x="4903470" y="2183130"/>
                </a:cubicBezTo>
                <a:cubicBezTo>
                  <a:pt x="4895850" y="2194560"/>
                  <a:pt x="4892040" y="2209800"/>
                  <a:pt x="4880610" y="2217420"/>
                </a:cubicBezTo>
                <a:cubicBezTo>
                  <a:pt x="4846429" y="2240207"/>
                  <a:pt x="4806478" y="2270937"/>
                  <a:pt x="4766310" y="2286000"/>
                </a:cubicBezTo>
                <a:cubicBezTo>
                  <a:pt x="4751601" y="2291516"/>
                  <a:pt x="4735695" y="2293114"/>
                  <a:pt x="4720590" y="2297430"/>
                </a:cubicBezTo>
                <a:cubicBezTo>
                  <a:pt x="4681348" y="2308642"/>
                  <a:pt x="4681220" y="2311400"/>
                  <a:pt x="4640580" y="2331720"/>
                </a:cubicBezTo>
                <a:cubicBezTo>
                  <a:pt x="4613910" y="2369820"/>
                  <a:pt x="4588073" y="2408517"/>
                  <a:pt x="4560570" y="2446020"/>
                </a:cubicBezTo>
                <a:cubicBezTo>
                  <a:pt x="4546143" y="2465693"/>
                  <a:pt x="4525760" y="2481350"/>
                  <a:pt x="4514850" y="2503170"/>
                </a:cubicBezTo>
                <a:cubicBezTo>
                  <a:pt x="4498686" y="2535499"/>
                  <a:pt x="4491990" y="2571750"/>
                  <a:pt x="4480560" y="2606040"/>
                </a:cubicBezTo>
                <a:cubicBezTo>
                  <a:pt x="4476750" y="2617470"/>
                  <a:pt x="4471493" y="2628516"/>
                  <a:pt x="4469130" y="2640330"/>
                </a:cubicBezTo>
                <a:cubicBezTo>
                  <a:pt x="4452416" y="2723898"/>
                  <a:pt x="4460447" y="2678248"/>
                  <a:pt x="4446270" y="2777490"/>
                </a:cubicBezTo>
                <a:cubicBezTo>
                  <a:pt x="4450080" y="2823210"/>
                  <a:pt x="4452009" y="2869126"/>
                  <a:pt x="4457700" y="2914650"/>
                </a:cubicBezTo>
                <a:cubicBezTo>
                  <a:pt x="4459648" y="2930238"/>
                  <a:pt x="4460121" y="2947501"/>
                  <a:pt x="4469130" y="2960370"/>
                </a:cubicBezTo>
                <a:cubicBezTo>
                  <a:pt x="4498467" y="3002280"/>
                  <a:pt x="4563427" y="3044190"/>
                  <a:pt x="4594860" y="3086100"/>
                </a:cubicBezTo>
                <a:cubicBezTo>
                  <a:pt x="4609579" y="3105726"/>
                  <a:pt x="4638639" y="3142711"/>
                  <a:pt x="4652010" y="3166110"/>
                </a:cubicBezTo>
                <a:cubicBezTo>
                  <a:pt x="4660464" y="3180904"/>
                  <a:pt x="4667250" y="3196590"/>
                  <a:pt x="4674870" y="3211830"/>
                </a:cubicBezTo>
                <a:cubicBezTo>
                  <a:pt x="4667250" y="3253740"/>
                  <a:pt x="4667830" y="3298010"/>
                  <a:pt x="4652010" y="3337560"/>
                </a:cubicBezTo>
                <a:cubicBezTo>
                  <a:pt x="4643738" y="3358241"/>
                  <a:pt x="4594163" y="3393475"/>
                  <a:pt x="4572000" y="3406140"/>
                </a:cubicBezTo>
                <a:cubicBezTo>
                  <a:pt x="4478054" y="3459823"/>
                  <a:pt x="4574318" y="3402927"/>
                  <a:pt x="4480560" y="3440430"/>
                </a:cubicBezTo>
                <a:cubicBezTo>
                  <a:pt x="4456830" y="3449922"/>
                  <a:pt x="4435710" y="3465228"/>
                  <a:pt x="4411980" y="3474720"/>
                </a:cubicBezTo>
                <a:cubicBezTo>
                  <a:pt x="4395838" y="3481177"/>
                  <a:pt x="4321777" y="3495047"/>
                  <a:pt x="4309110" y="3497580"/>
                </a:cubicBezTo>
                <a:cubicBezTo>
                  <a:pt x="4229100" y="3493770"/>
                  <a:pt x="4148962" y="3492067"/>
                  <a:pt x="4069080" y="3486150"/>
                </a:cubicBezTo>
                <a:cubicBezTo>
                  <a:pt x="4045854" y="3484430"/>
                  <a:pt x="3969142" y="3468448"/>
                  <a:pt x="3943350" y="3463290"/>
                </a:cubicBezTo>
                <a:cubicBezTo>
                  <a:pt x="3916680" y="3451860"/>
                  <a:pt x="3890422" y="3439416"/>
                  <a:pt x="3863340" y="3429000"/>
                </a:cubicBezTo>
                <a:cubicBezTo>
                  <a:pt x="3840850" y="3420350"/>
                  <a:pt x="3816313" y="3416916"/>
                  <a:pt x="3794760" y="3406140"/>
                </a:cubicBezTo>
                <a:cubicBezTo>
                  <a:pt x="3771900" y="3394710"/>
                  <a:pt x="3748522" y="3384262"/>
                  <a:pt x="3726180" y="3371850"/>
                </a:cubicBezTo>
                <a:cubicBezTo>
                  <a:pt x="3714172" y="3365179"/>
                  <a:pt x="3704443" y="3354569"/>
                  <a:pt x="3691890" y="3348990"/>
                </a:cubicBezTo>
                <a:cubicBezTo>
                  <a:pt x="3663422" y="3336337"/>
                  <a:pt x="3570018" y="3310904"/>
                  <a:pt x="3543300" y="3303270"/>
                </a:cubicBezTo>
                <a:cubicBezTo>
                  <a:pt x="3477329" y="3259289"/>
                  <a:pt x="3542445" y="3298356"/>
                  <a:pt x="3440430" y="3257550"/>
                </a:cubicBezTo>
                <a:cubicBezTo>
                  <a:pt x="3424610" y="3251222"/>
                  <a:pt x="3411312" y="3238521"/>
                  <a:pt x="3394710" y="3234690"/>
                </a:cubicBezTo>
                <a:cubicBezTo>
                  <a:pt x="3361093" y="3226932"/>
                  <a:pt x="3326130" y="3227070"/>
                  <a:pt x="3291840" y="3223260"/>
                </a:cubicBezTo>
                <a:cubicBezTo>
                  <a:pt x="3183846" y="3187262"/>
                  <a:pt x="3228522" y="3197595"/>
                  <a:pt x="3006090" y="3223260"/>
                </a:cubicBezTo>
                <a:cubicBezTo>
                  <a:pt x="2989163" y="3225213"/>
                  <a:pt x="2976324" y="3240137"/>
                  <a:pt x="2960370" y="3246120"/>
                </a:cubicBezTo>
                <a:cubicBezTo>
                  <a:pt x="2945661" y="3251636"/>
                  <a:pt x="2929359" y="3252034"/>
                  <a:pt x="2914650" y="3257550"/>
                </a:cubicBezTo>
                <a:cubicBezTo>
                  <a:pt x="2898696" y="3263533"/>
                  <a:pt x="2884500" y="3273490"/>
                  <a:pt x="2868930" y="3280410"/>
                </a:cubicBezTo>
                <a:cubicBezTo>
                  <a:pt x="2850181" y="3288743"/>
                  <a:pt x="2830131" y="3294094"/>
                  <a:pt x="2811780" y="3303270"/>
                </a:cubicBezTo>
                <a:cubicBezTo>
                  <a:pt x="2799493" y="3309413"/>
                  <a:pt x="2790352" y="3321307"/>
                  <a:pt x="2777490" y="3326130"/>
                </a:cubicBezTo>
                <a:cubicBezTo>
                  <a:pt x="2759300" y="3332951"/>
                  <a:pt x="2739390" y="3333750"/>
                  <a:pt x="2720340" y="3337560"/>
                </a:cubicBezTo>
                <a:cubicBezTo>
                  <a:pt x="2550119" y="3422670"/>
                  <a:pt x="2676961" y="3368676"/>
                  <a:pt x="2251710" y="3337560"/>
                </a:cubicBezTo>
                <a:cubicBezTo>
                  <a:pt x="2207837" y="3334350"/>
                  <a:pt x="2176695" y="3309697"/>
                  <a:pt x="2137410" y="3291840"/>
                </a:cubicBezTo>
                <a:cubicBezTo>
                  <a:pt x="2118732" y="3283350"/>
                  <a:pt x="2098611" y="3278156"/>
                  <a:pt x="2080260" y="3268980"/>
                </a:cubicBezTo>
                <a:cubicBezTo>
                  <a:pt x="2060389" y="3259045"/>
                  <a:pt x="2043335" y="3243883"/>
                  <a:pt x="2023110" y="3234690"/>
                </a:cubicBezTo>
                <a:cubicBezTo>
                  <a:pt x="2001173" y="3224719"/>
                  <a:pt x="1976467" y="3221801"/>
                  <a:pt x="1954530" y="3211830"/>
                </a:cubicBezTo>
                <a:cubicBezTo>
                  <a:pt x="1862554" y="3170023"/>
                  <a:pt x="1928945" y="3189784"/>
                  <a:pt x="1851660" y="3131820"/>
                </a:cubicBezTo>
                <a:cubicBezTo>
                  <a:pt x="1838029" y="3121597"/>
                  <a:pt x="1820117" y="3118411"/>
                  <a:pt x="1805940" y="3108960"/>
                </a:cubicBezTo>
                <a:cubicBezTo>
                  <a:pt x="1785641" y="3095428"/>
                  <a:pt x="1768776" y="3077230"/>
                  <a:pt x="1748790" y="3063240"/>
                </a:cubicBezTo>
                <a:cubicBezTo>
                  <a:pt x="1730590" y="3050500"/>
                  <a:pt x="1708988" y="3042828"/>
                  <a:pt x="1691640" y="3028950"/>
                </a:cubicBezTo>
                <a:cubicBezTo>
                  <a:pt x="1670603" y="3012120"/>
                  <a:pt x="1655527" y="2988630"/>
                  <a:pt x="1634490" y="2971800"/>
                </a:cubicBezTo>
                <a:cubicBezTo>
                  <a:pt x="1617142" y="2957922"/>
                  <a:pt x="1595113" y="2950840"/>
                  <a:pt x="1577340" y="2937510"/>
                </a:cubicBezTo>
                <a:cubicBezTo>
                  <a:pt x="1445147" y="2838365"/>
                  <a:pt x="1677396" y="2985164"/>
                  <a:pt x="1485900" y="2857500"/>
                </a:cubicBezTo>
                <a:cubicBezTo>
                  <a:pt x="1471723" y="2848049"/>
                  <a:pt x="1454045" y="2844544"/>
                  <a:pt x="1440180" y="2834640"/>
                </a:cubicBezTo>
                <a:cubicBezTo>
                  <a:pt x="1400476" y="2806280"/>
                  <a:pt x="1373215" y="2755034"/>
                  <a:pt x="1325880" y="2743200"/>
                </a:cubicBezTo>
                <a:cubicBezTo>
                  <a:pt x="1311231" y="2739538"/>
                  <a:pt x="1262268" y="2728539"/>
                  <a:pt x="1245870" y="2720340"/>
                </a:cubicBezTo>
                <a:cubicBezTo>
                  <a:pt x="1233583" y="2714197"/>
                  <a:pt x="1224612" y="2701824"/>
                  <a:pt x="1211580" y="2697480"/>
                </a:cubicBezTo>
                <a:cubicBezTo>
                  <a:pt x="1189594" y="2690151"/>
                  <a:pt x="1165623" y="2691077"/>
                  <a:pt x="1143000" y="2686050"/>
                </a:cubicBezTo>
                <a:cubicBezTo>
                  <a:pt x="1047266" y="2664776"/>
                  <a:pt x="1189883" y="2682950"/>
                  <a:pt x="1051560" y="2663190"/>
                </a:cubicBezTo>
                <a:cubicBezTo>
                  <a:pt x="1017406" y="2658311"/>
                  <a:pt x="982844" y="2656639"/>
                  <a:pt x="948690" y="2651760"/>
                </a:cubicBezTo>
                <a:cubicBezTo>
                  <a:pt x="914831" y="2646923"/>
                  <a:pt x="879098" y="2637219"/>
                  <a:pt x="845820" y="2628900"/>
                </a:cubicBezTo>
                <a:cubicBezTo>
                  <a:pt x="830580" y="2617470"/>
                  <a:pt x="816753" y="2603861"/>
                  <a:pt x="800100" y="2594610"/>
                </a:cubicBezTo>
                <a:cubicBezTo>
                  <a:pt x="648483" y="2510379"/>
                  <a:pt x="811318" y="2611649"/>
                  <a:pt x="708660" y="2560320"/>
                </a:cubicBezTo>
                <a:cubicBezTo>
                  <a:pt x="664558" y="2538269"/>
                  <a:pt x="679804" y="2535671"/>
                  <a:pt x="640080" y="2503170"/>
                </a:cubicBezTo>
                <a:cubicBezTo>
                  <a:pt x="610592" y="2479044"/>
                  <a:pt x="569774" y="2466291"/>
                  <a:pt x="548640" y="2434590"/>
                </a:cubicBezTo>
                <a:cubicBezTo>
                  <a:pt x="533400" y="2411730"/>
                  <a:pt x="511608" y="2392074"/>
                  <a:pt x="502920" y="2366010"/>
                </a:cubicBezTo>
                <a:cubicBezTo>
                  <a:pt x="499110" y="2354580"/>
                  <a:pt x="496878" y="2342496"/>
                  <a:pt x="491490" y="2331720"/>
                </a:cubicBezTo>
                <a:cubicBezTo>
                  <a:pt x="475577" y="2299894"/>
                  <a:pt x="459619" y="2288419"/>
                  <a:pt x="434340" y="2263140"/>
                </a:cubicBezTo>
                <a:cubicBezTo>
                  <a:pt x="421705" y="2225236"/>
                  <a:pt x="440055" y="2265045"/>
                  <a:pt x="422910" y="22517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152242" y="6021288"/>
            <a:ext cx="666580" cy="497012"/>
          </a:xfrm>
          <a:prstGeom prst="actionButtonReturn">
            <a:avLst/>
          </a:prstGeom>
          <a:solidFill>
            <a:srgbClr val="92D05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92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5436" cy="138591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создания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Йеллоустонского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национального парка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48099"/>
            <a:ext cx="5643602" cy="52406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Йеллоустонский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национальный парк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самый первый национальный парк на Земле!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Официально он был открыт особым указом президента 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Улисса Гранта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1872 году.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Аборигены называли это место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«Страной льда, огня и вертящегося дыма».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Согласно археологическим данным люди начали жить на территории, занимаемой парком,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11 000 лет назад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Современные исследователи впервые появились в регионе в 1805 году, но до 1860-х годов здесь не проводилось никакой хозяйственной или научной деятельности.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5074" y="1785926"/>
            <a:ext cx="2357454" cy="1659034"/>
          </a:xfrm>
          <a:prstGeom prst="rect">
            <a:avLst/>
          </a:prstGeom>
          <a:solidFill>
            <a:srgbClr val="F2EAB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парка: 8983 км</a:t>
            </a:r>
            <a:r>
              <a:rPr lang="ru-RU" sz="2000" b="1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GN8_6328-31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3714751"/>
            <a:ext cx="3427417" cy="2286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>
          <a:xfrm>
            <a:off x="179512" y="6056451"/>
            <a:ext cx="576064" cy="452498"/>
          </a:xfrm>
          <a:prstGeom prst="actionButtonReturn">
            <a:avLst/>
          </a:prstGeom>
          <a:solidFill>
            <a:srgbClr val="92D05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100"/>
            <a:ext cx="8928992" cy="135729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Природа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Йеллоустонского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национального парка</a:t>
            </a:r>
          </a:p>
        </p:txBody>
      </p:sp>
      <p:pic>
        <p:nvPicPr>
          <p:cNvPr id="5" name="парк Йеллоустоу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38" y="1268760"/>
            <a:ext cx="9217232" cy="5184576"/>
          </a:xfrm>
        </p:spPr>
      </p:pic>
    </p:spTree>
    <p:extLst>
      <p:ext uri="{BB962C8B-B14F-4D97-AF65-F5344CB8AC3E}">
        <p14:creationId xmlns:p14="http://schemas.microsoft.com/office/powerpoint/2010/main" val="88739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465</Words>
  <Application>Microsoft Office PowerPoint</Application>
  <PresentationFormat>Экран (4:3)</PresentationFormat>
  <Paragraphs>113</Paragraphs>
  <Slides>18</Slides>
  <Notes>1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Путешествие по Йеллоустонскому национальному парку Виртуальная экскурсия Раздел: «Земля и человечество. Национальные парки мира» 4 класс, 1 часть УМК «Школа России»</vt:lpstr>
      <vt:lpstr>На чём будем путешествовать?</vt:lpstr>
      <vt:lpstr>Проблема</vt:lpstr>
      <vt:lpstr>Цель</vt:lpstr>
      <vt:lpstr>План</vt:lpstr>
      <vt:lpstr>План</vt:lpstr>
      <vt:lpstr>Йеллоустонский национальный парк на карте Северной Америки</vt:lpstr>
      <vt:lpstr>История создания Йеллоустонского национального парка</vt:lpstr>
      <vt:lpstr>Природа Йеллоустонского национального парка</vt:lpstr>
      <vt:lpstr>Животный мир</vt:lpstr>
      <vt:lpstr>Бизоны </vt:lpstr>
      <vt:lpstr>Олени </vt:lpstr>
      <vt:lpstr>Волки</vt:lpstr>
      <vt:lpstr>Медведи</vt:lpstr>
      <vt:lpstr>Викторина</vt:lpstr>
      <vt:lpstr>Наши результаты</vt:lpstr>
      <vt:lpstr>Вывод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Йеллоустонскому национальному парку  Виртуальная экскурсия Раздел: «Земля и человечество. Национальные парки мира» 4 класс, 1 часть УМК «Школа России»</dc:title>
  <dc:creator>Библиотека</dc:creator>
  <cp:lastModifiedBy>Хозяин</cp:lastModifiedBy>
  <cp:revision>60</cp:revision>
  <dcterms:created xsi:type="dcterms:W3CDTF">2019-09-24T08:35:26Z</dcterms:created>
  <dcterms:modified xsi:type="dcterms:W3CDTF">2022-10-20T20:21:41Z</dcterms:modified>
</cp:coreProperties>
</file>