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D0DB99-EE89-4947-B20C-9EB9FB0582DB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D6A6953-8AE8-47AB-A1D1-964847079CA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55976" y="3140968"/>
            <a:ext cx="4106456" cy="2304256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Выполнили: 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учитель </a:t>
            </a:r>
            <a:r>
              <a:rPr lang="ru-RU" sz="1600" b="1" dirty="0" smtClean="0">
                <a:solidFill>
                  <a:schemeClr val="tx1"/>
                </a:solidFill>
              </a:rPr>
              <a:t>начальных классов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МБОУ «Гимназия №90» Советского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района города Казани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Рылова  </a:t>
            </a:r>
            <a:r>
              <a:rPr lang="ru-RU" sz="1600" b="1" dirty="0" err="1" smtClean="0">
                <a:solidFill>
                  <a:schemeClr val="tx1"/>
                </a:solidFill>
              </a:rPr>
              <a:t>Лейсян</a:t>
            </a:r>
            <a:r>
              <a:rPr lang="ru-RU" sz="1600" b="1" dirty="0" smtClean="0">
                <a:solidFill>
                  <a:schemeClr val="tx1"/>
                </a:solidFill>
              </a:rPr>
              <a:t>  </a:t>
            </a:r>
            <a:r>
              <a:rPr lang="ru-RU" sz="1600" b="1" dirty="0" smtClean="0">
                <a:solidFill>
                  <a:schemeClr val="tx1"/>
                </a:solidFill>
              </a:rPr>
              <a:t>Альбертовна, </a:t>
            </a: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err="1" smtClean="0">
                <a:solidFill>
                  <a:schemeClr val="tx1"/>
                </a:solidFill>
              </a:rPr>
              <a:t>Нурмехаметова</a:t>
            </a:r>
            <a:r>
              <a:rPr lang="ru-RU" sz="1600" b="1" dirty="0" smtClean="0">
                <a:solidFill>
                  <a:schemeClr val="tx1"/>
                </a:solidFill>
              </a:rPr>
              <a:t>   </a:t>
            </a:r>
            <a:r>
              <a:rPr lang="ru-RU" sz="1600" b="1" dirty="0" err="1" smtClean="0">
                <a:solidFill>
                  <a:schemeClr val="tx1"/>
                </a:solidFill>
              </a:rPr>
              <a:t>Алия</a:t>
            </a:r>
            <a:r>
              <a:rPr lang="ru-RU" sz="1600" b="1" dirty="0" smtClean="0">
                <a:solidFill>
                  <a:schemeClr val="tx1"/>
                </a:solidFill>
              </a:rPr>
              <a:t>   </a:t>
            </a:r>
            <a:r>
              <a:rPr lang="ru-RU" sz="1600" b="1" dirty="0" err="1" smtClean="0">
                <a:solidFill>
                  <a:schemeClr val="tx1"/>
                </a:solidFill>
              </a:rPr>
              <a:t>Халиловна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Презентация к уроку по учебному предмету «Окружающий мир» в 3 классе на тему</a:t>
            </a:r>
          </a:p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«Кровеносная система человека»</a:t>
            </a:r>
            <a:endParaRPr lang="ru-RU" sz="28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8549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67365" y="260649"/>
            <a:ext cx="6417734" cy="108012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Выполните задания</a:t>
            </a:r>
            <a:endParaRPr lang="ru-RU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864096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6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0032" y="1700808"/>
            <a:ext cx="7772400" cy="4824536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  Коля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решил сдать анализ крови. Рядом с домом есть платная клиника «</a:t>
            </a:r>
            <a:r>
              <a:rPr lang="ru-RU" sz="3200" dirty="0" err="1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Биомед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», где сдать анализ крови стоит 350 рублей. Через две остановки есть клиника «</a:t>
            </a:r>
            <a:r>
              <a:rPr lang="ru-RU" sz="3200" dirty="0" err="1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Ситилаб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», где сдать анализ крови стоит 265 рублей. Где и на сколько выгодно сдать анализ крови, если проезд стоит 35 рублей?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67365" y="332657"/>
            <a:ext cx="6417734" cy="108012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Решим задачу</a:t>
            </a:r>
            <a:endParaRPr lang="ru-RU" sz="44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0175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1196752"/>
            <a:ext cx="7772400" cy="1584176"/>
          </a:xfrm>
        </p:spPr>
        <p:txBody>
          <a:bodyPr/>
          <a:lstStyle/>
          <a:p>
            <a:r>
              <a:rPr lang="ru-RU" dirty="0" smtClean="0"/>
              <a:t>Давайте приклеим советы по укреплению сердца на ватман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260649"/>
            <a:ext cx="6417734" cy="1152128"/>
          </a:xfrm>
        </p:spPr>
        <p:txBody>
          <a:bodyPr>
            <a:normAutofit fontScale="92500" lnSpcReduction="20000"/>
          </a:bodyPr>
          <a:lstStyle/>
          <a:p>
            <a:r>
              <a:rPr lang="ru-RU" sz="3500" dirty="0">
                <a:solidFill>
                  <a:schemeClr val="bg2">
                    <a:lumMod val="25000"/>
                  </a:schemeClr>
                </a:solidFill>
                <a:ea typeface="+mj-ea"/>
                <a:cs typeface="Aharoni" pitchFamily="2" charset="-79"/>
              </a:rPr>
              <a:t>Что нужно делать, чтобы сердце работало долго и без починки?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rPr>
              <a:t/>
            </a:r>
            <a:br>
              <a:rPr lang="ru-RU" sz="3600" dirty="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48504"/>
            <a:ext cx="4073847" cy="420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29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0032" y="1988840"/>
            <a:ext cx="7772400" cy="4032448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-- На уроке я узнал…</a:t>
            </a:r>
            <a:br>
              <a:rPr lang="ru-RU" sz="3600" dirty="0" smtClean="0"/>
            </a:br>
            <a:r>
              <a:rPr lang="ru-RU" sz="3600" dirty="0" smtClean="0"/>
              <a:t>- На уроке мне понравилось…</a:t>
            </a:r>
            <a:br>
              <a:rPr lang="ru-RU" sz="3600" dirty="0" smtClean="0"/>
            </a:br>
            <a:r>
              <a:rPr lang="ru-RU" sz="3600" dirty="0" smtClean="0"/>
              <a:t>- Мне показалось трудным…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93610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Рефлексия</a:t>
            </a:r>
            <a:endParaRPr lang="ru-RU" sz="4400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4639161" cy="26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5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41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640960" cy="573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6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Прослушаем отрывок из кинофильма «Веселые ребята»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Сердце, тебе не хочется покоя Весёлые ребята 1934 HD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688" y="1989138"/>
            <a:ext cx="5516562" cy="4137025"/>
          </a:xfrm>
        </p:spPr>
      </p:pic>
    </p:spTree>
    <p:extLst>
      <p:ext uri="{BB962C8B-B14F-4D97-AF65-F5344CB8AC3E}">
        <p14:creationId xmlns:p14="http://schemas.microsoft.com/office/powerpoint/2010/main" val="18112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95536" y="1828800"/>
            <a:ext cx="4176464" cy="3810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cs typeface="Aharoni" pitchFamily="2" charset="-79"/>
              </a:rPr>
              <a:t>Ребята, у героя, исполнявшего эту песню, что никак не может найти покоя?</a:t>
            </a:r>
            <a:endParaRPr lang="ru-RU" sz="4400" b="1" dirty="0"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67240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39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ердце. Строение сердца развивающий мультфильм для детей https___kardiobit.ru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2132856"/>
            <a:ext cx="7560840" cy="399330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225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Чтобы лучше понять работу кровеносной системы, посмотрим небольшое видео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зминутка для 4 класса (из открытого урока)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484784"/>
            <a:ext cx="8784975" cy="464137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Физкультминутка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7768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71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ровь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2674938"/>
            <a:ext cx="6135688" cy="345122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кровь?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8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Прочитайте текст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88840"/>
            <a:ext cx="85689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890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</TotalTime>
  <Words>154</Words>
  <Application>Microsoft Office PowerPoint</Application>
  <PresentationFormat>Экран (4:3)</PresentationFormat>
  <Paragraphs>18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Выполнили:   учитель начальных классов МБОУ «Гимназия №90» Советского  района города Казани   Рылова  Лейсян  Альбертовна,  Нурмехаметова   Алия   Халиловна</vt:lpstr>
      <vt:lpstr>Презентация PowerPoint</vt:lpstr>
      <vt:lpstr>Прослушаем отрывок из кинофильма «Веселые ребята»</vt:lpstr>
      <vt:lpstr>Презентация PowerPoint</vt:lpstr>
      <vt:lpstr>Чтобы лучше понять работу кровеносной системы, посмотрим небольшое видео</vt:lpstr>
      <vt:lpstr>Физкультминутка</vt:lpstr>
      <vt:lpstr>Практическая работа</vt:lpstr>
      <vt:lpstr>Что такое кровь?</vt:lpstr>
      <vt:lpstr>Прочитайте текст</vt:lpstr>
      <vt:lpstr>Презентация PowerPoint</vt:lpstr>
      <vt:lpstr>   Коля решил сдать анализ крови. Рядом с домом есть платная клиника «Биомед», где сдать анализ крови стоит 350 рублей. Через две остановки есть клиника «Ситилаб», где сдать анализ крови стоит 265 рублей. Где и на сколько выгодно сдать анализ крови, если проезд стоит 35 рублей?</vt:lpstr>
      <vt:lpstr>Давайте приклеим советы по укреплению сердца на ватман</vt:lpstr>
      <vt:lpstr>-- На уроке я узнал… - На уроке мне понравилось… - Мне показалось трудным…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Выполнила  учитель начальных классов МБОУ «Гимназия №90» Советского  района города Казани   Рылова  Лейсян  Альбертовна</dc:title>
  <dc:creator>Учитель</dc:creator>
  <cp:lastModifiedBy>Учитель</cp:lastModifiedBy>
  <cp:revision>7</cp:revision>
  <dcterms:created xsi:type="dcterms:W3CDTF">2022-11-02T06:39:52Z</dcterms:created>
  <dcterms:modified xsi:type="dcterms:W3CDTF">2022-11-02T08:01:02Z</dcterms:modified>
</cp:coreProperties>
</file>