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1" d="100"/>
          <a:sy n="71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372FA-B5A5-4C4F-ADAB-86AC76A7D48E}" type="doc">
      <dgm:prSet loTypeId="urn:microsoft.com/office/officeart/2005/8/layout/cycle3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EBFD345-3D53-483D-A40B-D318FDEAD4A0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А</a:t>
          </a:r>
        </a:p>
      </dgm:t>
    </dgm:pt>
    <dgm:pt modelId="{7DB86E8E-0E47-4168-87AC-5F9A6DA780B2}" type="parTrans" cxnId="{D373BD04-280E-4176-A2F3-3250D0364687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80386E4-8768-46C9-9E52-3410B6FD2663}" type="sibTrans" cxnId="{D373BD04-280E-4176-A2F3-3250D0364687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1D70CA3-F0C3-4E55-8822-76B5D4B10169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Л</a:t>
          </a:r>
        </a:p>
      </dgm:t>
    </dgm:pt>
    <dgm:pt modelId="{C2D93C27-4054-4990-94DE-C1921496B148}" type="parTrans" cxnId="{F56CF963-A0E7-4F5F-AD67-ED11B1C3F02F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C4C3931-0E86-46D9-BF5D-EF7708BF27A7}" type="sibTrans" cxnId="{F56CF963-A0E7-4F5F-AD67-ED11B1C3F02F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CC6C1AF-D9DD-4A4E-98B6-597912F6F33E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Г</a:t>
          </a:r>
        </a:p>
      </dgm:t>
    </dgm:pt>
    <dgm:pt modelId="{CBD5DF16-6BA4-48C5-AA2F-05CC5ED2FB16}" type="parTrans" cxnId="{9482896C-B684-45B9-B9B4-A86F9190EC5B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99A65D0-FB72-4382-9A07-E0A4466546BF}" type="sibTrans" cxnId="{9482896C-B684-45B9-B9B4-A86F9190EC5B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8C89284-DD85-42D4-9B62-A8438930AE18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О</a:t>
          </a:r>
        </a:p>
      </dgm:t>
    </dgm:pt>
    <dgm:pt modelId="{FC55512E-EA67-48A3-A3DA-552C21EF8895}" type="parTrans" cxnId="{6CA4E868-F91C-4ED2-AE4B-7631F9F126F4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3631D48-D447-4B02-8D21-D88403EA4206}" type="sibTrans" cxnId="{6CA4E868-F91C-4ED2-AE4B-7631F9F126F4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2D5DDFC-44BD-4900-95C0-DE75785B0EB2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Р</a:t>
          </a:r>
        </a:p>
      </dgm:t>
    </dgm:pt>
    <dgm:pt modelId="{ECD0F5B5-53CB-4CC2-97B8-F6B525E6B6A3}" type="parTrans" cxnId="{61B32DF6-E828-4E12-8792-FABD33BC414B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530C4F0-C0E3-4F54-8D19-FB8170ADA368}" type="sibTrans" cxnId="{61B32DF6-E828-4E12-8792-FABD33BC414B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35CF35C-EB3C-4D0E-9967-1EBADB8E18A7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И</a:t>
          </a:r>
        </a:p>
      </dgm:t>
    </dgm:pt>
    <dgm:pt modelId="{CAAA5206-8412-4364-B2B4-8E741F4A9ACD}" type="parTrans" cxnId="{8E15422F-6675-4F71-8051-6DE91B42255F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399B898-F10B-4021-B32A-F6E3AE1EF064}" type="sibTrans" cxnId="{8E15422F-6675-4F71-8051-6DE91B42255F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5F24C35-88A1-4725-B6F2-4C1842C12CBE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Т</a:t>
          </a:r>
        </a:p>
      </dgm:t>
    </dgm:pt>
    <dgm:pt modelId="{3F24D763-1A43-406F-9642-43BE25C9B264}" type="parTrans" cxnId="{35A0E227-0FC5-4FB0-87E4-93D7566F8B34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46BBDA2-0BC8-428B-819F-082E2F4964C4}" type="sibTrans" cxnId="{35A0E227-0FC5-4FB0-87E4-93D7566F8B34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D32C16C-620E-4894-BAEC-C1592E8E6529}">
      <dgm:prSet phldrT="[Текст]" custT="1"/>
      <dgm:spPr/>
      <dgm:t>
        <a:bodyPr/>
        <a:lstStyle/>
        <a:p>
          <a:r>
            <a:rPr lang="ru-RU" sz="6000" b="1" dirty="0">
              <a:latin typeface="Cambria" panose="02040503050406030204" pitchFamily="18" charset="0"/>
              <a:ea typeface="Cambria" panose="02040503050406030204" pitchFamily="18" charset="0"/>
            </a:rPr>
            <a:t>М</a:t>
          </a:r>
        </a:p>
      </dgm:t>
    </dgm:pt>
    <dgm:pt modelId="{3C835DE9-CA28-46EB-9B2B-3BD971983364}" type="parTrans" cxnId="{487DE807-275C-444E-83FE-8BB186AE0CC5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76795F0-2F0D-43F5-B61E-D3A950C45AB7}" type="sibTrans" cxnId="{487DE807-275C-444E-83FE-8BB186AE0CC5}">
      <dgm:prSet/>
      <dgm:spPr/>
      <dgm:t>
        <a:bodyPr/>
        <a:lstStyle/>
        <a:p>
          <a:endParaRPr lang="ru-RU" sz="3600" b="1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3A287C0-779E-4E70-9BD0-1C71FD58E7F4}" type="pres">
      <dgm:prSet presAssocID="{690372FA-B5A5-4C4F-ADAB-86AC76A7D48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68A887-F0FC-412B-9519-065F3E23CE1D}" type="pres">
      <dgm:prSet presAssocID="{690372FA-B5A5-4C4F-ADAB-86AC76A7D48E}" presName="cycle" presStyleCnt="0"/>
      <dgm:spPr/>
    </dgm:pt>
    <dgm:pt modelId="{1FE08AEC-6EE0-4A98-9A34-229A8E836921}" type="pres">
      <dgm:prSet presAssocID="{FEBFD345-3D53-483D-A40B-D318FDEAD4A0}" presName="nodeFirs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1FC858-EEA8-4C8A-A1DC-CEEECB6E280F}" type="pres">
      <dgm:prSet presAssocID="{180386E4-8768-46C9-9E52-3410B6FD266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D8D9C814-8900-4E0D-A6B0-1C6BB065E9F5}" type="pres">
      <dgm:prSet presAssocID="{71D70CA3-F0C3-4E55-8822-76B5D4B10169}" presName="nodeFollowingNodes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994BD-0246-486B-87E8-4A1E3053D84D}" type="pres">
      <dgm:prSet presAssocID="{4CC6C1AF-D9DD-4A4E-98B6-597912F6F33E}" presName="nodeFollowingNodes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5416C-D5EA-4AC9-A56F-3A930D21A6F1}" type="pres">
      <dgm:prSet presAssocID="{28C89284-DD85-42D4-9B62-A8438930AE18}" presName="nodeFollowingNodes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DE973-F1F7-4F06-9EA7-08FC2EB07A8A}" type="pres">
      <dgm:prSet presAssocID="{A2D5DDFC-44BD-4900-95C0-DE75785B0EB2}" presName="nodeFollowingNodes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DEF73-756D-4505-AA9A-51500100E74B}" type="pres">
      <dgm:prSet presAssocID="{335CF35C-EB3C-4D0E-9967-1EBADB8E18A7}" presName="nodeFollowingNodes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3AA94-5101-4106-BB41-4D599D85A614}" type="pres">
      <dgm:prSet presAssocID="{45F24C35-88A1-4725-B6F2-4C1842C12CBE}" presName="nodeFollowingNodes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74228-2C5D-440C-BC5C-1A72CC1419FA}" type="pres">
      <dgm:prSet presAssocID="{0D32C16C-620E-4894-BAEC-C1592E8E6529}" presName="nodeFollowingNodes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EBC009-F658-4FA4-B1CF-81DF4D72F923}" type="presOf" srcId="{0D32C16C-620E-4894-BAEC-C1592E8E6529}" destId="{54C74228-2C5D-440C-BC5C-1A72CC1419FA}" srcOrd="0" destOrd="0" presId="urn:microsoft.com/office/officeart/2005/8/layout/cycle3"/>
    <dgm:cxn modelId="{3607E293-68EB-46E0-9101-CA1DBF1E1C80}" type="presOf" srcId="{690372FA-B5A5-4C4F-ADAB-86AC76A7D48E}" destId="{03A287C0-779E-4E70-9BD0-1C71FD58E7F4}" srcOrd="0" destOrd="0" presId="urn:microsoft.com/office/officeart/2005/8/layout/cycle3"/>
    <dgm:cxn modelId="{6511A4EC-9BE8-4856-9ECE-8231FCFDC1F6}" type="presOf" srcId="{FEBFD345-3D53-483D-A40B-D318FDEAD4A0}" destId="{1FE08AEC-6EE0-4A98-9A34-229A8E836921}" srcOrd="0" destOrd="0" presId="urn:microsoft.com/office/officeart/2005/8/layout/cycle3"/>
    <dgm:cxn modelId="{61B32DF6-E828-4E12-8792-FABD33BC414B}" srcId="{690372FA-B5A5-4C4F-ADAB-86AC76A7D48E}" destId="{A2D5DDFC-44BD-4900-95C0-DE75785B0EB2}" srcOrd="4" destOrd="0" parTransId="{ECD0F5B5-53CB-4CC2-97B8-F6B525E6B6A3}" sibTransId="{F530C4F0-C0E3-4F54-8D19-FB8170ADA368}"/>
    <dgm:cxn modelId="{CC5B350F-1DE1-4EBD-803E-87026F3D610B}" type="presOf" srcId="{4CC6C1AF-D9DD-4A4E-98B6-597912F6F33E}" destId="{F89994BD-0246-486B-87E8-4A1E3053D84D}" srcOrd="0" destOrd="0" presId="urn:microsoft.com/office/officeart/2005/8/layout/cycle3"/>
    <dgm:cxn modelId="{787EB256-9B30-41E9-8B39-02DD38BCF2A3}" type="presOf" srcId="{335CF35C-EB3C-4D0E-9967-1EBADB8E18A7}" destId="{B5CDEF73-756D-4505-AA9A-51500100E74B}" srcOrd="0" destOrd="0" presId="urn:microsoft.com/office/officeart/2005/8/layout/cycle3"/>
    <dgm:cxn modelId="{487DE807-275C-444E-83FE-8BB186AE0CC5}" srcId="{690372FA-B5A5-4C4F-ADAB-86AC76A7D48E}" destId="{0D32C16C-620E-4894-BAEC-C1592E8E6529}" srcOrd="7" destOrd="0" parTransId="{3C835DE9-CA28-46EB-9B2B-3BD971983364}" sibTransId="{276795F0-2F0D-43F5-B61E-D3A950C45AB7}"/>
    <dgm:cxn modelId="{D373BD04-280E-4176-A2F3-3250D0364687}" srcId="{690372FA-B5A5-4C4F-ADAB-86AC76A7D48E}" destId="{FEBFD345-3D53-483D-A40B-D318FDEAD4A0}" srcOrd="0" destOrd="0" parTransId="{7DB86E8E-0E47-4168-87AC-5F9A6DA780B2}" sibTransId="{180386E4-8768-46C9-9E52-3410B6FD2663}"/>
    <dgm:cxn modelId="{7451D3D9-30D8-4C4A-932E-B48CA5190B87}" type="presOf" srcId="{45F24C35-88A1-4725-B6F2-4C1842C12CBE}" destId="{00F3AA94-5101-4106-BB41-4D599D85A614}" srcOrd="0" destOrd="0" presId="urn:microsoft.com/office/officeart/2005/8/layout/cycle3"/>
    <dgm:cxn modelId="{59B58AF0-27F8-41FA-B92E-268791B66858}" type="presOf" srcId="{28C89284-DD85-42D4-9B62-A8438930AE18}" destId="{7F85416C-D5EA-4AC9-A56F-3A930D21A6F1}" srcOrd="0" destOrd="0" presId="urn:microsoft.com/office/officeart/2005/8/layout/cycle3"/>
    <dgm:cxn modelId="{8E15422F-6675-4F71-8051-6DE91B42255F}" srcId="{690372FA-B5A5-4C4F-ADAB-86AC76A7D48E}" destId="{335CF35C-EB3C-4D0E-9967-1EBADB8E18A7}" srcOrd="5" destOrd="0" parTransId="{CAAA5206-8412-4364-B2B4-8E741F4A9ACD}" sibTransId="{7399B898-F10B-4021-B32A-F6E3AE1EF064}"/>
    <dgm:cxn modelId="{6CA4E868-F91C-4ED2-AE4B-7631F9F126F4}" srcId="{690372FA-B5A5-4C4F-ADAB-86AC76A7D48E}" destId="{28C89284-DD85-42D4-9B62-A8438930AE18}" srcOrd="3" destOrd="0" parTransId="{FC55512E-EA67-48A3-A3DA-552C21EF8895}" sibTransId="{33631D48-D447-4B02-8D21-D88403EA4206}"/>
    <dgm:cxn modelId="{DA0AD044-7065-4950-A1B5-3E3E13367EBD}" type="presOf" srcId="{A2D5DDFC-44BD-4900-95C0-DE75785B0EB2}" destId="{D69DE973-F1F7-4F06-9EA7-08FC2EB07A8A}" srcOrd="0" destOrd="0" presId="urn:microsoft.com/office/officeart/2005/8/layout/cycle3"/>
    <dgm:cxn modelId="{F56CF963-A0E7-4F5F-AD67-ED11B1C3F02F}" srcId="{690372FA-B5A5-4C4F-ADAB-86AC76A7D48E}" destId="{71D70CA3-F0C3-4E55-8822-76B5D4B10169}" srcOrd="1" destOrd="0" parTransId="{C2D93C27-4054-4990-94DE-C1921496B148}" sibTransId="{2C4C3931-0E86-46D9-BF5D-EF7708BF27A7}"/>
    <dgm:cxn modelId="{9482896C-B684-45B9-B9B4-A86F9190EC5B}" srcId="{690372FA-B5A5-4C4F-ADAB-86AC76A7D48E}" destId="{4CC6C1AF-D9DD-4A4E-98B6-597912F6F33E}" srcOrd="2" destOrd="0" parTransId="{CBD5DF16-6BA4-48C5-AA2F-05CC5ED2FB16}" sibTransId="{D99A65D0-FB72-4382-9A07-E0A4466546BF}"/>
    <dgm:cxn modelId="{584B1F30-0827-466C-89AD-2B9DF3E1839D}" type="presOf" srcId="{180386E4-8768-46C9-9E52-3410B6FD2663}" destId="{AF1FC858-EEA8-4C8A-A1DC-CEEECB6E280F}" srcOrd="0" destOrd="0" presId="urn:microsoft.com/office/officeart/2005/8/layout/cycle3"/>
    <dgm:cxn modelId="{35A0E227-0FC5-4FB0-87E4-93D7566F8B34}" srcId="{690372FA-B5A5-4C4F-ADAB-86AC76A7D48E}" destId="{45F24C35-88A1-4725-B6F2-4C1842C12CBE}" srcOrd="6" destOrd="0" parTransId="{3F24D763-1A43-406F-9642-43BE25C9B264}" sibTransId="{F46BBDA2-0BC8-428B-819F-082E2F4964C4}"/>
    <dgm:cxn modelId="{D279CE1A-77DA-4FC8-8586-54FB0D32925D}" type="presOf" srcId="{71D70CA3-F0C3-4E55-8822-76B5D4B10169}" destId="{D8D9C814-8900-4E0D-A6B0-1C6BB065E9F5}" srcOrd="0" destOrd="0" presId="urn:microsoft.com/office/officeart/2005/8/layout/cycle3"/>
    <dgm:cxn modelId="{46FA94C3-431C-4618-96D4-D6EBAFB387E2}" type="presParOf" srcId="{03A287C0-779E-4E70-9BD0-1C71FD58E7F4}" destId="{4F68A887-F0FC-412B-9519-065F3E23CE1D}" srcOrd="0" destOrd="0" presId="urn:microsoft.com/office/officeart/2005/8/layout/cycle3"/>
    <dgm:cxn modelId="{83FAB164-B9E7-47B2-B536-37994D3ADB0B}" type="presParOf" srcId="{4F68A887-F0FC-412B-9519-065F3E23CE1D}" destId="{1FE08AEC-6EE0-4A98-9A34-229A8E836921}" srcOrd="0" destOrd="0" presId="urn:microsoft.com/office/officeart/2005/8/layout/cycle3"/>
    <dgm:cxn modelId="{6653082E-CA6A-4BC5-938F-A1B309C2915A}" type="presParOf" srcId="{4F68A887-F0FC-412B-9519-065F3E23CE1D}" destId="{AF1FC858-EEA8-4C8A-A1DC-CEEECB6E280F}" srcOrd="1" destOrd="0" presId="urn:microsoft.com/office/officeart/2005/8/layout/cycle3"/>
    <dgm:cxn modelId="{395C513A-3B1B-4D41-989E-A66364887FE0}" type="presParOf" srcId="{4F68A887-F0FC-412B-9519-065F3E23CE1D}" destId="{D8D9C814-8900-4E0D-A6B0-1C6BB065E9F5}" srcOrd="2" destOrd="0" presId="urn:microsoft.com/office/officeart/2005/8/layout/cycle3"/>
    <dgm:cxn modelId="{3882C7D2-C08F-489D-8E0F-24EE68B87E78}" type="presParOf" srcId="{4F68A887-F0FC-412B-9519-065F3E23CE1D}" destId="{F89994BD-0246-486B-87E8-4A1E3053D84D}" srcOrd="3" destOrd="0" presId="urn:microsoft.com/office/officeart/2005/8/layout/cycle3"/>
    <dgm:cxn modelId="{C6ED8412-12A6-41A0-8D93-8CF1CF16BE26}" type="presParOf" srcId="{4F68A887-F0FC-412B-9519-065F3E23CE1D}" destId="{7F85416C-D5EA-4AC9-A56F-3A930D21A6F1}" srcOrd="4" destOrd="0" presId="urn:microsoft.com/office/officeart/2005/8/layout/cycle3"/>
    <dgm:cxn modelId="{DDD44A9D-502F-497F-8F20-69794DB1B0B5}" type="presParOf" srcId="{4F68A887-F0FC-412B-9519-065F3E23CE1D}" destId="{D69DE973-F1F7-4F06-9EA7-08FC2EB07A8A}" srcOrd="5" destOrd="0" presId="urn:microsoft.com/office/officeart/2005/8/layout/cycle3"/>
    <dgm:cxn modelId="{D9C850D4-3D7D-4C18-8CEB-6D6E931344D3}" type="presParOf" srcId="{4F68A887-F0FC-412B-9519-065F3E23CE1D}" destId="{B5CDEF73-756D-4505-AA9A-51500100E74B}" srcOrd="6" destOrd="0" presId="urn:microsoft.com/office/officeart/2005/8/layout/cycle3"/>
    <dgm:cxn modelId="{734B89CC-7916-451A-BFB3-6DD9E5DE8E23}" type="presParOf" srcId="{4F68A887-F0FC-412B-9519-065F3E23CE1D}" destId="{00F3AA94-5101-4106-BB41-4D599D85A614}" srcOrd="7" destOrd="0" presId="urn:microsoft.com/office/officeart/2005/8/layout/cycle3"/>
    <dgm:cxn modelId="{E4BA029E-9847-46FB-8DC3-D17E2828D55B}" type="presParOf" srcId="{4F68A887-F0FC-412B-9519-065F3E23CE1D}" destId="{54C74228-2C5D-440C-BC5C-1A72CC1419FA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95F3A4-D4CD-413B-8AAE-12BF5C74A793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5CC9A820-12E8-4473-AB8D-40BC75D99DB6}">
      <dgm:prSet phldrT="[Текст]"/>
      <dgm:spPr/>
      <dgm:t>
        <a:bodyPr/>
        <a:lstStyle/>
        <a:p>
          <a:r>
            <a: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Исходные данные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A02779-821A-439A-9CA7-8B1B60C7D0AD}" type="parTrans" cxnId="{80EADABA-66C0-4D01-955E-C985DFFBBFD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2FB899B-F4CF-4089-8932-4278A21F1B06}" type="sibTrans" cxnId="{80EADABA-66C0-4D01-955E-C985DFFBBFD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A068BE-F108-413B-8C78-23EFB2A4BE97}">
      <dgm:prSet phldrT="[Текст]"/>
      <dgm:spPr/>
      <dgm:t>
        <a:bodyPr/>
        <a:lstStyle/>
        <a:p>
          <a:r>
            <a: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Алгоритм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D2CE348-7230-4A6F-801C-547038FF620F}" type="parTrans" cxnId="{885A3BE6-1D88-4599-9A61-459A3BF3552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408AF15-D9A3-4452-AE6B-7CB56DB50ED4}" type="sibTrans" cxnId="{885A3BE6-1D88-4599-9A61-459A3BF3552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0CF332D-C222-48C6-BB1B-D668F54B190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Результат</a:t>
          </a:r>
        </a:p>
      </dgm:t>
    </dgm:pt>
    <dgm:pt modelId="{1DCA161F-D70B-468E-8CD8-AD18F4048F12}" type="parTrans" cxnId="{6F3BC0A4-2582-416B-B777-AF58B4FCF64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FDAB2D6-48F8-4EAE-883D-66367A91CB8A}" type="sibTrans" cxnId="{6F3BC0A4-2582-416B-B777-AF58B4FCF64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13BA828-7F40-49F1-A481-931127BFC541}" type="pres">
      <dgm:prSet presAssocID="{3795F3A4-D4CD-413B-8AAE-12BF5C74A793}" presName="CompostProcess" presStyleCnt="0">
        <dgm:presLayoutVars>
          <dgm:dir/>
          <dgm:resizeHandles val="exact"/>
        </dgm:presLayoutVars>
      </dgm:prSet>
      <dgm:spPr/>
    </dgm:pt>
    <dgm:pt modelId="{E3D98697-3DAE-4110-9A5A-B4352280877A}" type="pres">
      <dgm:prSet presAssocID="{3795F3A4-D4CD-413B-8AAE-12BF5C74A793}" presName="arrow" presStyleLbl="bgShp" presStyleIdx="0" presStyleCnt="1"/>
      <dgm:spPr/>
    </dgm:pt>
    <dgm:pt modelId="{F9242BCD-43AE-4675-B33D-A1C324BF30F9}" type="pres">
      <dgm:prSet presAssocID="{3795F3A4-D4CD-413B-8AAE-12BF5C74A793}" presName="linearProcess" presStyleCnt="0"/>
      <dgm:spPr/>
    </dgm:pt>
    <dgm:pt modelId="{F7DAF002-6A84-4CA4-8AED-CCB306F40AE9}" type="pres">
      <dgm:prSet presAssocID="{5CC9A820-12E8-4473-AB8D-40BC75D99DB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B119A-1B23-4953-A388-933C51A157EB}" type="pres">
      <dgm:prSet presAssocID="{A2FB899B-F4CF-4089-8932-4278A21F1B06}" presName="sibTrans" presStyleCnt="0"/>
      <dgm:spPr/>
    </dgm:pt>
    <dgm:pt modelId="{63A84BA0-E62F-49CC-8F88-371547738A5C}" type="pres">
      <dgm:prSet presAssocID="{DAA068BE-F108-413B-8C78-23EFB2A4BE97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9B36B-0AFF-4BBC-931B-A8427C15B2E1}" type="pres">
      <dgm:prSet presAssocID="{6408AF15-D9A3-4452-AE6B-7CB56DB50ED4}" presName="sibTrans" presStyleCnt="0"/>
      <dgm:spPr/>
    </dgm:pt>
    <dgm:pt modelId="{9293CEE7-C796-405B-8685-71F403D6A99D}" type="pres">
      <dgm:prSet presAssocID="{90CF332D-C222-48C6-BB1B-D668F54B190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5A3BE6-1D88-4599-9A61-459A3BF35527}" srcId="{3795F3A4-D4CD-413B-8AAE-12BF5C74A793}" destId="{DAA068BE-F108-413B-8C78-23EFB2A4BE97}" srcOrd="1" destOrd="0" parTransId="{7D2CE348-7230-4A6F-801C-547038FF620F}" sibTransId="{6408AF15-D9A3-4452-AE6B-7CB56DB50ED4}"/>
    <dgm:cxn modelId="{A49E8740-2257-4A35-B5B2-1D39828F6131}" type="presOf" srcId="{3795F3A4-D4CD-413B-8AAE-12BF5C74A793}" destId="{013BA828-7F40-49F1-A481-931127BFC541}" srcOrd="0" destOrd="0" presId="urn:microsoft.com/office/officeart/2005/8/layout/hProcess9"/>
    <dgm:cxn modelId="{689BA529-F71F-4A11-A312-7A1C48706851}" type="presOf" srcId="{5CC9A820-12E8-4473-AB8D-40BC75D99DB6}" destId="{F7DAF002-6A84-4CA4-8AED-CCB306F40AE9}" srcOrd="0" destOrd="0" presId="urn:microsoft.com/office/officeart/2005/8/layout/hProcess9"/>
    <dgm:cxn modelId="{3A420B4D-E92D-4574-9CC4-C9142B673AB7}" type="presOf" srcId="{DAA068BE-F108-413B-8C78-23EFB2A4BE97}" destId="{63A84BA0-E62F-49CC-8F88-371547738A5C}" srcOrd="0" destOrd="0" presId="urn:microsoft.com/office/officeart/2005/8/layout/hProcess9"/>
    <dgm:cxn modelId="{8583A3B4-DFCB-40D7-AE95-2D12A89C9BAF}" type="presOf" srcId="{90CF332D-C222-48C6-BB1B-D668F54B190E}" destId="{9293CEE7-C796-405B-8685-71F403D6A99D}" srcOrd="0" destOrd="0" presId="urn:microsoft.com/office/officeart/2005/8/layout/hProcess9"/>
    <dgm:cxn modelId="{80EADABA-66C0-4D01-955E-C985DFFBBFDF}" srcId="{3795F3A4-D4CD-413B-8AAE-12BF5C74A793}" destId="{5CC9A820-12E8-4473-AB8D-40BC75D99DB6}" srcOrd="0" destOrd="0" parTransId="{95A02779-821A-439A-9CA7-8B1B60C7D0AD}" sibTransId="{A2FB899B-F4CF-4089-8932-4278A21F1B06}"/>
    <dgm:cxn modelId="{6F3BC0A4-2582-416B-B777-AF58B4FCF648}" srcId="{3795F3A4-D4CD-413B-8AAE-12BF5C74A793}" destId="{90CF332D-C222-48C6-BB1B-D668F54B190E}" srcOrd="2" destOrd="0" parTransId="{1DCA161F-D70B-468E-8CD8-AD18F4048F12}" sibTransId="{7FDAB2D6-48F8-4EAE-883D-66367A91CB8A}"/>
    <dgm:cxn modelId="{07640927-45B4-4E37-8365-372A523DDA9F}" type="presParOf" srcId="{013BA828-7F40-49F1-A481-931127BFC541}" destId="{E3D98697-3DAE-4110-9A5A-B4352280877A}" srcOrd="0" destOrd="0" presId="urn:microsoft.com/office/officeart/2005/8/layout/hProcess9"/>
    <dgm:cxn modelId="{A812AF50-392C-4C92-A69E-7586CAD4C97D}" type="presParOf" srcId="{013BA828-7F40-49F1-A481-931127BFC541}" destId="{F9242BCD-43AE-4675-B33D-A1C324BF30F9}" srcOrd="1" destOrd="0" presId="urn:microsoft.com/office/officeart/2005/8/layout/hProcess9"/>
    <dgm:cxn modelId="{D08B8C10-837A-4E9B-A884-B309C64709FF}" type="presParOf" srcId="{F9242BCD-43AE-4675-B33D-A1C324BF30F9}" destId="{F7DAF002-6A84-4CA4-8AED-CCB306F40AE9}" srcOrd="0" destOrd="0" presId="urn:microsoft.com/office/officeart/2005/8/layout/hProcess9"/>
    <dgm:cxn modelId="{67FA2F3E-0263-4DFA-AFB8-6F661BFBB71F}" type="presParOf" srcId="{F9242BCD-43AE-4675-B33D-A1C324BF30F9}" destId="{38CB119A-1B23-4953-A388-933C51A157EB}" srcOrd="1" destOrd="0" presId="urn:microsoft.com/office/officeart/2005/8/layout/hProcess9"/>
    <dgm:cxn modelId="{B47B9E24-9A69-469B-974C-BE390C5EB3B2}" type="presParOf" srcId="{F9242BCD-43AE-4675-B33D-A1C324BF30F9}" destId="{63A84BA0-E62F-49CC-8F88-371547738A5C}" srcOrd="2" destOrd="0" presId="urn:microsoft.com/office/officeart/2005/8/layout/hProcess9"/>
    <dgm:cxn modelId="{33A7B5E4-EA29-49CD-961F-73618814CD34}" type="presParOf" srcId="{F9242BCD-43AE-4675-B33D-A1C324BF30F9}" destId="{99C9B36B-0AFF-4BBC-931B-A8427C15B2E1}" srcOrd="3" destOrd="0" presId="urn:microsoft.com/office/officeart/2005/8/layout/hProcess9"/>
    <dgm:cxn modelId="{3530B591-981F-4D90-B6B7-A04D3B0E97DC}" type="presParOf" srcId="{F9242BCD-43AE-4675-B33D-A1C324BF30F9}" destId="{9293CEE7-C796-405B-8685-71F403D6A99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FC858-EEA8-4C8A-A1DC-CEEECB6E280F}">
      <dsp:nvSpPr>
        <dsp:cNvPr id="0" name=""/>
        <dsp:cNvSpPr/>
      </dsp:nvSpPr>
      <dsp:spPr>
        <a:xfrm>
          <a:off x="1408138" y="-51322"/>
          <a:ext cx="6327722" cy="6327722"/>
        </a:xfrm>
        <a:prstGeom prst="circularArrow">
          <a:avLst>
            <a:gd name="adj1" fmla="val 5544"/>
            <a:gd name="adj2" fmla="val 330680"/>
            <a:gd name="adj3" fmla="val 14630889"/>
            <a:gd name="adj4" fmla="val 16884651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E08AEC-6EE0-4A98-9A34-229A8E836921}">
      <dsp:nvSpPr>
        <dsp:cNvPr id="0" name=""/>
        <dsp:cNvSpPr/>
      </dsp:nvSpPr>
      <dsp:spPr>
        <a:xfrm>
          <a:off x="3667869" y="3782"/>
          <a:ext cx="1808261" cy="9041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А</a:t>
          </a:r>
        </a:p>
      </dsp:txBody>
      <dsp:txXfrm>
        <a:off x="3712005" y="47918"/>
        <a:ext cx="1719989" cy="815858"/>
      </dsp:txXfrm>
    </dsp:sp>
    <dsp:sp modelId="{D8D9C814-8900-4E0D-A6B0-1C6BB065E9F5}">
      <dsp:nvSpPr>
        <dsp:cNvPr id="0" name=""/>
        <dsp:cNvSpPr/>
      </dsp:nvSpPr>
      <dsp:spPr>
        <a:xfrm>
          <a:off x="5575918" y="794122"/>
          <a:ext cx="1808261" cy="90413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Л</a:t>
          </a:r>
        </a:p>
      </dsp:txBody>
      <dsp:txXfrm>
        <a:off x="5620054" y="838258"/>
        <a:ext cx="1719989" cy="815858"/>
      </dsp:txXfrm>
    </dsp:sp>
    <dsp:sp modelId="{F89994BD-0246-486B-87E8-4A1E3053D84D}">
      <dsp:nvSpPr>
        <dsp:cNvPr id="0" name=""/>
        <dsp:cNvSpPr/>
      </dsp:nvSpPr>
      <dsp:spPr>
        <a:xfrm>
          <a:off x="6366258" y="2702172"/>
          <a:ext cx="1808261" cy="9041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Г</a:t>
          </a:r>
        </a:p>
      </dsp:txBody>
      <dsp:txXfrm>
        <a:off x="6410394" y="2746308"/>
        <a:ext cx="1719989" cy="815858"/>
      </dsp:txXfrm>
    </dsp:sp>
    <dsp:sp modelId="{7F85416C-D5EA-4AC9-A56F-3A930D21A6F1}">
      <dsp:nvSpPr>
        <dsp:cNvPr id="0" name=""/>
        <dsp:cNvSpPr/>
      </dsp:nvSpPr>
      <dsp:spPr>
        <a:xfrm>
          <a:off x="5575918" y="4610221"/>
          <a:ext cx="1808261" cy="90413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О</a:t>
          </a:r>
        </a:p>
      </dsp:txBody>
      <dsp:txXfrm>
        <a:off x="5620054" y="4654357"/>
        <a:ext cx="1719989" cy="815858"/>
      </dsp:txXfrm>
    </dsp:sp>
    <dsp:sp modelId="{D69DE973-F1F7-4F06-9EA7-08FC2EB07A8A}">
      <dsp:nvSpPr>
        <dsp:cNvPr id="0" name=""/>
        <dsp:cNvSpPr/>
      </dsp:nvSpPr>
      <dsp:spPr>
        <a:xfrm>
          <a:off x="3667869" y="5400561"/>
          <a:ext cx="1808261" cy="90413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Р</a:t>
          </a:r>
        </a:p>
      </dsp:txBody>
      <dsp:txXfrm>
        <a:off x="3712005" y="5444697"/>
        <a:ext cx="1719989" cy="815858"/>
      </dsp:txXfrm>
    </dsp:sp>
    <dsp:sp modelId="{B5CDEF73-756D-4505-AA9A-51500100E74B}">
      <dsp:nvSpPr>
        <dsp:cNvPr id="0" name=""/>
        <dsp:cNvSpPr/>
      </dsp:nvSpPr>
      <dsp:spPr>
        <a:xfrm>
          <a:off x="1759819" y="4610221"/>
          <a:ext cx="1808261" cy="9041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И</a:t>
          </a:r>
        </a:p>
      </dsp:txBody>
      <dsp:txXfrm>
        <a:off x="1803955" y="4654357"/>
        <a:ext cx="1719989" cy="815858"/>
      </dsp:txXfrm>
    </dsp:sp>
    <dsp:sp modelId="{00F3AA94-5101-4106-BB41-4D599D85A614}">
      <dsp:nvSpPr>
        <dsp:cNvPr id="0" name=""/>
        <dsp:cNvSpPr/>
      </dsp:nvSpPr>
      <dsp:spPr>
        <a:xfrm>
          <a:off x="969479" y="2702172"/>
          <a:ext cx="1808261" cy="90413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Т</a:t>
          </a:r>
        </a:p>
      </dsp:txBody>
      <dsp:txXfrm>
        <a:off x="1013615" y="2746308"/>
        <a:ext cx="1719989" cy="815858"/>
      </dsp:txXfrm>
    </dsp:sp>
    <dsp:sp modelId="{54C74228-2C5D-440C-BC5C-1A72CC1419FA}">
      <dsp:nvSpPr>
        <dsp:cNvPr id="0" name=""/>
        <dsp:cNvSpPr/>
      </dsp:nvSpPr>
      <dsp:spPr>
        <a:xfrm>
          <a:off x="1759819" y="794122"/>
          <a:ext cx="1808261" cy="9041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latin typeface="Cambria" panose="02040503050406030204" pitchFamily="18" charset="0"/>
              <a:ea typeface="Cambria" panose="02040503050406030204" pitchFamily="18" charset="0"/>
            </a:rPr>
            <a:t>М</a:t>
          </a:r>
        </a:p>
      </dsp:txBody>
      <dsp:txXfrm>
        <a:off x="1803955" y="838258"/>
        <a:ext cx="1719989" cy="815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98697-3DAE-4110-9A5A-B4352280877A}">
      <dsp:nvSpPr>
        <dsp:cNvPr id="0" name=""/>
        <dsp:cNvSpPr/>
      </dsp:nvSpPr>
      <dsp:spPr>
        <a:xfrm>
          <a:off x="651013" y="0"/>
          <a:ext cx="7378147" cy="2816087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7DAF002-6A84-4CA4-8AED-CCB306F40AE9}">
      <dsp:nvSpPr>
        <dsp:cNvPr id="0" name=""/>
        <dsp:cNvSpPr/>
      </dsp:nvSpPr>
      <dsp:spPr>
        <a:xfrm>
          <a:off x="281215" y="844826"/>
          <a:ext cx="2604052" cy="11264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Исходные данные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6203" y="899814"/>
        <a:ext cx="2494076" cy="1016458"/>
      </dsp:txXfrm>
    </dsp:sp>
    <dsp:sp modelId="{63A84BA0-E62F-49CC-8F88-371547738A5C}">
      <dsp:nvSpPr>
        <dsp:cNvPr id="0" name=""/>
        <dsp:cNvSpPr/>
      </dsp:nvSpPr>
      <dsp:spPr>
        <a:xfrm>
          <a:off x="3038060" y="844826"/>
          <a:ext cx="2604052" cy="11264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Алгоритм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93048" y="899814"/>
        <a:ext cx="2494076" cy="1016458"/>
      </dsp:txXfrm>
    </dsp:sp>
    <dsp:sp modelId="{9293CEE7-C796-405B-8685-71F403D6A99D}">
      <dsp:nvSpPr>
        <dsp:cNvPr id="0" name=""/>
        <dsp:cNvSpPr/>
      </dsp:nvSpPr>
      <dsp:spPr>
        <a:xfrm>
          <a:off x="5794906" y="844826"/>
          <a:ext cx="2604052" cy="11264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Результат</a:t>
          </a:r>
        </a:p>
      </dsp:txBody>
      <dsp:txXfrm>
        <a:off x="5849894" y="899814"/>
        <a:ext cx="2494076" cy="1016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A304C-BA82-49F9-9C6B-77AE29E69888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ACBEE-6308-4C06-B659-008DA6411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5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Посмотрите на подготовленные мной плакаты, посмотрите на слайды. Назовите что вы видите перед собой. Что объединяет всё это. Встречается ли это в жизни?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вы думаете о чем пойдет речь на сегодняшнем уроке?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Правильно… об алгоритмах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359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вы думаете, одинаково ли выполнит это задание человек и компьютер? Отлично. У нас есть предположение. Попробуем выяснить почему человек и компьютер выполняют алгоритмы по - разному.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такое задание. Все помнят как выглядит утка? Выполните задание. Детали 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столе (дети собирают утку из одинаковых деталей). Смотрим результаты. Высказывания детей о том почему не получились одинаковые утки. Смог бы выполнить это задание компьютер(робот).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46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 можно сказать, что исполнители неодинаковы. Мы видим, что они бывают формальными и неформальными. Неформальные исполнители - такие как люди, часто выполняют алгоритмы и не задумываются что это алгоритм, можно сказать инстинктивно. Назовите исполнителя (обращаемся к слайду), к какому виду его отнести и почему.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076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же отличает исполнителей друг от друга.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Формальный исполнитель имеет свои характеристики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Итак. Небольшой итог. Мы знаем, что такое алгоритм, кто его исполняет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любой ли алгоритм можно выполнить. Каким должен быть правильный алгоритм.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9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предлагаю вам немного побыть в роле исследователей. Перед вами несколько алгоритмов. Постарайтесь поставить себя на место формального исполнителя и попробовать выполнить алгоритм. Если он не выполним,  опишите, в чем проблема и сделайте вывод. Выполняется исследование с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использованием специальных листов, в которых находится описание алгоритмов и делаются выводы учащимися.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20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Повторить основные определения. Обратиться к вопросам урока и оценить себя заново. Спросить учащихся о достижении цели урока,  которую они поставили перед собой.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о том где в жизни мы встречаемся с алгоритмами? Есть ли необходимость знать о их существовании?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50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Записать домашнее задание и выбрать творческое задание перед выходом из класса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71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Запишите тему сегодняшнего урока: Алгоритмы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Ребята, а как вы думаете что мы должны узнать об алгоритмах, чтобы разобраться в этой теме (слушаю высказывания)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7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позволила себе составить следующие вопросы нашего урока. Посмотрите на ник. Как вы думаете как Я смогу понять что тема вами усвоена, что вы все поняли? (слушаю высказывания учащихся)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014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Попробуйте зафиксировать в своих листах урока вашу цель. А помогут вам слова – помощники, которые на доске перед вами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 попробует озвучить свою цель?(2-3 чел)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Отлично. Движемся к достижению нашей цели.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462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 разберемся еще раз. Все то, что нас окружает, мы можем назвать одним словом алгоритм. Так что это такое.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высказывание учащихся) Давайте посмотрим на определение алгоритма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40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Отлично. Очень близко. Запишем наше определение в первом блоке понятия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уже сказали, что каждый алгоритм выполняется для достижения какой то цели, решения задачи. Но для того чтобы достичь цели нужно что то иметь перед началом выполнения алгоритма. Например: перевод числа из десятичной СС в двоичную. Что нам нужно для выполнения этого алгоритма? Правильно десятичное число. Что будет результатом? Правильно – двоичный эквивалент числа.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Обратиться к схеме работы алгоритма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094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 к доске пойдет (выбираем учащегося). Выполни задание. Чтобы тебе было легче вот тебе алгоритм.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Возник вопрос. Что я сделала не так? Видимо это задание не для вас, и вы не сможете его выполнить. Получается, что не всякий алгоритм можете выполнить вы.  Так кто же выполняет алгоритмы?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243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следующем блоке понятий запишем наше новое определение.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94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Посмотрите на примеры исполнителей. Попробуйте придумать для него алгоритм.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(быстрые ответы)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такой вопрос: Как вы думаете, человек и компьютер одинаково выполняют алгоритм?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ACBEE-6308-4C06-B659-008DA641160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6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97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9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31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89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42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5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7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05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26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5D55B-D3B6-4624-B3C2-4B6D8FC4DD8B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A4CCE-E207-4A7D-8A15-7BEB8F1BB4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4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7D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2352" y="1275697"/>
            <a:ext cx="8296835" cy="274497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>Работа: Презентация к уроку информатики по теме «Алгоритмы»</a:t>
            </a:r>
          </a:p>
          <a:p>
            <a:pPr algn="l"/>
            <a:r>
              <a:rPr lang="ru-RU" sz="2800" b="1" dirty="0" smtClean="0"/>
              <a:t>Автор: Лазукина Елена Викторовна</a:t>
            </a:r>
          </a:p>
          <a:p>
            <a:pPr algn="l"/>
            <a:r>
              <a:rPr lang="ru-RU" sz="2800" b="1" dirty="0" smtClean="0"/>
              <a:t>Должность: учитель информатики </a:t>
            </a:r>
          </a:p>
          <a:p>
            <a:pPr algn="l"/>
            <a:r>
              <a:rPr lang="ru-RU" sz="2800" b="1" dirty="0" smtClean="0"/>
              <a:t>Место работы: МБОУ «СШ №30», город Норильск Красноярского края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7497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="" xmlns:a16="http://schemas.microsoft.com/office/drawing/2014/main" id="{AC921A48-2651-47D4-8428-E4A582A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1"/>
          <a:stretch>
            <a:fillRect/>
          </a:stretch>
        </p:blipFill>
        <p:spPr bwMode="auto">
          <a:xfrm>
            <a:off x="2177724" y="2478157"/>
            <a:ext cx="2673471" cy="19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972503B-A29D-4914-837A-455F386F329E}"/>
              </a:ext>
            </a:extLst>
          </p:cNvPr>
          <p:cNvSpPr/>
          <p:nvPr/>
        </p:nvSpPr>
        <p:spPr>
          <a:xfrm>
            <a:off x="304800" y="291548"/>
            <a:ext cx="8494643" cy="21866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ИСПОЛНИТЕЛЬ</a:t>
            </a:r>
          </a:p>
          <a:p>
            <a:pPr algn="ctr"/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это некоторый объект (человек, животное, техническое устройство), способный выполнять определенный набор команд.</a:t>
            </a:r>
          </a:p>
        </p:txBody>
      </p:sp>
      <p:pic>
        <p:nvPicPr>
          <p:cNvPr id="4098" name="Picture 2" descr="Картинки по запросу калькулятор">
            <a:extLst>
              <a:ext uri="{FF2B5EF4-FFF2-40B4-BE49-F238E27FC236}">
                <a16:creationId xmlns="" xmlns:a16="http://schemas.microsoft.com/office/drawing/2014/main" id="{7B2DD5FE-5F05-465D-B1E7-A0B7C4E48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97" y="4379844"/>
            <a:ext cx="2478156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моноблок">
            <a:extLst>
              <a:ext uri="{FF2B5EF4-FFF2-40B4-BE49-F238E27FC236}">
                <a16:creationId xmlns="" xmlns:a16="http://schemas.microsoft.com/office/drawing/2014/main" id="{C5791F77-21B3-4D6D-BA92-ACB7510E1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18" y="4379844"/>
            <a:ext cx="2478156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собака">
            <a:extLst>
              <a:ext uri="{FF2B5EF4-FFF2-40B4-BE49-F238E27FC236}">
                <a16:creationId xmlns="" xmlns:a16="http://schemas.microsoft.com/office/drawing/2014/main" id="{CD8EAA7C-4DC0-4FC7-9137-8B90CAFED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07" y="4813998"/>
            <a:ext cx="2165357" cy="160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человек рисунок">
            <a:extLst>
              <a:ext uri="{FF2B5EF4-FFF2-40B4-BE49-F238E27FC236}">
                <a16:creationId xmlns="" xmlns:a16="http://schemas.microsoft.com/office/drawing/2014/main" id="{3657893E-C90C-4E43-9933-A49F6E128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9" t="9855" r="28660" b="1450"/>
          <a:stretch/>
        </p:blipFill>
        <p:spPr bwMode="auto">
          <a:xfrm>
            <a:off x="5727722" y="2597716"/>
            <a:ext cx="1453550" cy="237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15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утка рисунок">
            <a:extLst>
              <a:ext uri="{FF2B5EF4-FFF2-40B4-BE49-F238E27FC236}">
                <a16:creationId xmlns="" xmlns:a16="http://schemas.microsoft.com/office/drawing/2014/main" id="{624C62DE-B263-4DCC-9DCC-25D523D4D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87" y="2137277"/>
            <a:ext cx="3422226" cy="342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4DF6EA4-B553-49AE-8211-BF9B32486121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ЗАДАНИЕ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5CC6537-6B38-4AC2-B4D0-17C0673E0F74}"/>
              </a:ext>
            </a:extLst>
          </p:cNvPr>
          <p:cNvSpPr txBox="1"/>
          <p:nvPr/>
        </p:nvSpPr>
        <p:spPr>
          <a:xfrm>
            <a:off x="248166" y="1298497"/>
            <a:ext cx="866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Используя все детали </a:t>
            </a:r>
            <a:r>
              <a:rPr lang="en-U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Lego</a:t>
            </a:r>
            <a:r>
              <a:rPr lang="ru-RU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, за </a:t>
            </a:r>
            <a:r>
              <a:rPr lang="ru-RU" sz="28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минуты </a:t>
            </a:r>
            <a:r>
              <a:rPr lang="ru-RU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соберите из них </a:t>
            </a:r>
            <a:r>
              <a:rPr lang="ru-RU" sz="2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утю</a:t>
            </a:r>
            <a:r>
              <a:rPr lang="ru-RU" sz="2800" b="1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  <a:endParaRPr lang="ru-RU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3AA0AAC-F411-4D4B-B1C4-C2157F20FC36}"/>
              </a:ext>
            </a:extLst>
          </p:cNvPr>
          <p:cNvSpPr/>
          <p:nvPr/>
        </p:nvSpPr>
        <p:spPr>
          <a:xfrm>
            <a:off x="622852" y="5559503"/>
            <a:ext cx="7911548" cy="954107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FE73588-3E32-4652-8DD4-49E034E3387F}"/>
              </a:ext>
            </a:extLst>
          </p:cNvPr>
          <p:cNvSpPr/>
          <p:nvPr/>
        </p:nvSpPr>
        <p:spPr>
          <a:xfrm>
            <a:off x="622852" y="5559503"/>
            <a:ext cx="7898296" cy="95410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8BF959-1D98-4A94-885A-D3DF9FA16273}"/>
              </a:ext>
            </a:extLst>
          </p:cNvPr>
          <p:cNvSpPr txBox="1"/>
          <p:nvPr/>
        </p:nvSpPr>
        <p:spPr>
          <a:xfrm>
            <a:off x="1789043" y="5711687"/>
            <a:ext cx="5605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ВРЕМЯ ВЫШЛО</a:t>
            </a:r>
          </a:p>
        </p:txBody>
      </p:sp>
    </p:spTree>
    <p:extLst>
      <p:ext uri="{BB962C8B-B14F-4D97-AF65-F5344CB8AC3E}">
        <p14:creationId xmlns:p14="http://schemas.microsoft.com/office/powerpoint/2010/main" val="80813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8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35920F1-0F2A-4EBC-8374-FA3DDBCE9DEC}"/>
              </a:ext>
            </a:extLst>
          </p:cNvPr>
          <p:cNvSpPr txBox="1"/>
          <p:nvPr/>
        </p:nvSpPr>
        <p:spPr>
          <a:xfrm>
            <a:off x="2710068" y="171438"/>
            <a:ext cx="372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ИСПОЛНИТЕЛЬ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8AF245BF-49C4-452C-9553-D0D0FC7AE6D6}"/>
              </a:ext>
            </a:extLst>
          </p:cNvPr>
          <p:cNvCxnSpPr>
            <a:cxnSpLocks/>
          </p:cNvCxnSpPr>
          <p:nvPr/>
        </p:nvCxnSpPr>
        <p:spPr>
          <a:xfrm>
            <a:off x="2279374" y="756213"/>
            <a:ext cx="44129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="" xmlns:a16="http://schemas.microsoft.com/office/drawing/2014/main" id="{5322A681-DCB8-4135-95DE-9D231AD12C23}"/>
              </a:ext>
            </a:extLst>
          </p:cNvPr>
          <p:cNvCxnSpPr>
            <a:cxnSpLocks/>
          </p:cNvCxnSpPr>
          <p:nvPr/>
        </p:nvCxnSpPr>
        <p:spPr>
          <a:xfrm>
            <a:off x="2279374" y="756212"/>
            <a:ext cx="0" cy="64851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066998E0-9F1A-494F-A9F6-043BC1B9226D}"/>
              </a:ext>
            </a:extLst>
          </p:cNvPr>
          <p:cNvCxnSpPr>
            <a:cxnSpLocks/>
          </p:cNvCxnSpPr>
          <p:nvPr/>
        </p:nvCxnSpPr>
        <p:spPr>
          <a:xfrm>
            <a:off x="6692348" y="756212"/>
            <a:ext cx="0" cy="64851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2435770-CD8D-4E96-AF6A-13C6DFF08EF5}"/>
              </a:ext>
            </a:extLst>
          </p:cNvPr>
          <p:cNvSpPr txBox="1"/>
          <p:nvPr/>
        </p:nvSpPr>
        <p:spPr>
          <a:xfrm>
            <a:off x="417443" y="1436600"/>
            <a:ext cx="372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формальный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1789A-0EBC-4951-A4D0-605A7EA8EBF2}"/>
              </a:ext>
            </a:extLst>
          </p:cNvPr>
          <p:cNvSpPr txBox="1"/>
          <p:nvPr/>
        </p:nvSpPr>
        <p:spPr>
          <a:xfrm>
            <a:off x="4830417" y="1452535"/>
            <a:ext cx="372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</a:t>
            </a:r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формальный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="" xmlns:a16="http://schemas.microsoft.com/office/drawing/2014/main" id="{E54D1598-109C-4637-B32E-CA550568E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1"/>
          <a:stretch>
            <a:fillRect/>
          </a:stretch>
        </p:blipFill>
        <p:spPr bwMode="auto">
          <a:xfrm>
            <a:off x="2018698" y="2306719"/>
            <a:ext cx="2673471" cy="19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Картинки по запросу калькулятор">
            <a:extLst>
              <a:ext uri="{FF2B5EF4-FFF2-40B4-BE49-F238E27FC236}">
                <a16:creationId xmlns="" xmlns:a16="http://schemas.microsoft.com/office/drawing/2014/main" id="{9DDAE863-2C64-4CE8-A287-5A9F836C0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71" y="4208406"/>
            <a:ext cx="2478156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Картинки по запросу моноблок">
            <a:extLst>
              <a:ext uri="{FF2B5EF4-FFF2-40B4-BE49-F238E27FC236}">
                <a16:creationId xmlns="" xmlns:a16="http://schemas.microsoft.com/office/drawing/2014/main" id="{961640D1-9954-453D-9A38-C6593E16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92" y="4208406"/>
            <a:ext cx="2478156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артинки по запросу собака">
            <a:extLst>
              <a:ext uri="{FF2B5EF4-FFF2-40B4-BE49-F238E27FC236}">
                <a16:creationId xmlns="" xmlns:a16="http://schemas.microsoft.com/office/drawing/2014/main" id="{02940CC6-FDCE-419D-B1B5-04D3F8CE2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81" y="4642560"/>
            <a:ext cx="2165357" cy="160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Картинки по запросу человек рисунок">
            <a:extLst>
              <a:ext uri="{FF2B5EF4-FFF2-40B4-BE49-F238E27FC236}">
                <a16:creationId xmlns="" xmlns:a16="http://schemas.microsoft.com/office/drawing/2014/main" id="{A69C44B3-57DD-4540-8A69-7DCC99AFAA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9" t="9855" r="28660" b="1450"/>
          <a:stretch/>
        </p:blipFill>
        <p:spPr bwMode="auto">
          <a:xfrm>
            <a:off x="5568696" y="2426278"/>
            <a:ext cx="1453550" cy="237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86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D5F0EA3-F4E6-423D-B367-BCC03AC08356}"/>
              </a:ext>
            </a:extLst>
          </p:cNvPr>
          <p:cNvSpPr txBox="1"/>
          <p:nvPr/>
        </p:nvSpPr>
        <p:spPr>
          <a:xfrm>
            <a:off x="331304" y="474242"/>
            <a:ext cx="8481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ХАРАКТЕРИСТИКИ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</a:t>
            </a:r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ФОРМАЛЬНОГО ИСПОЛНИТЕЛЯ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BD31CA46-B751-43EC-831E-1FE286DBE1D4}"/>
              </a:ext>
            </a:extLst>
          </p:cNvPr>
          <p:cNvCxnSpPr>
            <a:cxnSpLocks/>
          </p:cNvCxnSpPr>
          <p:nvPr/>
        </p:nvCxnSpPr>
        <p:spPr>
          <a:xfrm>
            <a:off x="463827" y="1551460"/>
            <a:ext cx="82163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DEB8C3D-8F63-456C-AC32-1B16EA88B63D}"/>
              </a:ext>
            </a:extLst>
          </p:cNvPr>
          <p:cNvSpPr/>
          <p:nvPr/>
        </p:nvSpPr>
        <p:spPr>
          <a:xfrm>
            <a:off x="463826" y="2379723"/>
            <a:ext cx="3511826" cy="1480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СКИ</a:t>
            </a:r>
          </a:p>
          <a:p>
            <a:pPr algn="ctr"/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набор команд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0E8CF3C-5FF9-4A42-B02B-033A6C69A923}"/>
              </a:ext>
            </a:extLst>
          </p:cNvPr>
          <p:cNvSpPr/>
          <p:nvPr/>
        </p:nvSpPr>
        <p:spPr>
          <a:xfrm>
            <a:off x="5168347" y="2379722"/>
            <a:ext cx="3511826" cy="1480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СРЕДА ИСПОЛНИТЕЛЯ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A16275E-2736-41A7-B2AF-B828CFD728B9}"/>
              </a:ext>
            </a:extLst>
          </p:cNvPr>
          <p:cNvSpPr/>
          <p:nvPr/>
        </p:nvSpPr>
        <p:spPr>
          <a:xfrm>
            <a:off x="1656521" y="4439957"/>
            <a:ext cx="5446644" cy="1480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КРУГ РЕШАЕМЫХ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ЗАДАЧ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4DF6EA4-B553-49AE-8211-BF9B32486121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ИССЛЕДОВАНИЕ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5CC6537-6B38-4AC2-B4D0-17C0673E0F74}"/>
              </a:ext>
            </a:extLst>
          </p:cNvPr>
          <p:cNvSpPr txBox="1"/>
          <p:nvPr/>
        </p:nvSpPr>
        <p:spPr>
          <a:xfrm>
            <a:off x="261418" y="1298497"/>
            <a:ext cx="866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Проведите исследование на тему </a:t>
            </a:r>
          </a:p>
          <a:p>
            <a:pPr algn="ctr"/>
            <a:r>
              <a:rPr lang="ru-RU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«Каким должен быть алгоритм?»</a:t>
            </a:r>
          </a:p>
        </p:txBody>
      </p:sp>
      <p:pic>
        <p:nvPicPr>
          <p:cNvPr id="9218" name="Picture 2" descr="Картинки по запросу дверь">
            <a:extLst>
              <a:ext uri="{FF2B5EF4-FFF2-40B4-BE49-F238E27FC236}">
                <a16:creationId xmlns="" xmlns:a16="http://schemas.microsoft.com/office/drawing/2014/main" id="{E4183FC4-34D8-489B-B9B4-76AD5BF9A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2" y="2490928"/>
            <a:ext cx="1950896" cy="39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13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>
            <a:extLst>
              <a:ext uri="{FF2B5EF4-FFF2-40B4-BE49-F238E27FC236}">
                <a16:creationId xmlns="" xmlns:a16="http://schemas.microsoft.com/office/drawing/2014/main" id="{814631A9-F3C9-4AD5-A529-31C85DA8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746" y="471487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FE6B60A-83E5-40C3-8129-24E73AA4A0E7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ВОПРОСЫ УРОКА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51F191A-2D44-4514-820B-83C7045725E4}"/>
              </a:ext>
            </a:extLst>
          </p:cNvPr>
          <p:cNvCxnSpPr>
            <a:cxnSpLocks/>
          </p:cNvCxnSpPr>
          <p:nvPr/>
        </p:nvCxnSpPr>
        <p:spPr>
          <a:xfrm>
            <a:off x="808383" y="1802296"/>
            <a:ext cx="0" cy="3856382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51468AED-B21B-42FF-9C9B-DBA3C431E16C}"/>
              </a:ext>
            </a:extLst>
          </p:cNvPr>
          <p:cNvSpPr/>
          <p:nvPr/>
        </p:nvSpPr>
        <p:spPr>
          <a:xfrm>
            <a:off x="622854" y="1802296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6A1986-687B-42D1-91C8-25D9D2DB7883}"/>
              </a:ext>
            </a:extLst>
          </p:cNvPr>
          <p:cNvSpPr txBox="1"/>
          <p:nvPr/>
        </p:nvSpPr>
        <p:spPr>
          <a:xfrm>
            <a:off x="1179440" y="1726214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Что такое алгоритм?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DFD8F52D-DEC9-4C29-B535-EBCD20EF8D47}"/>
              </a:ext>
            </a:extLst>
          </p:cNvPr>
          <p:cNvSpPr/>
          <p:nvPr/>
        </p:nvSpPr>
        <p:spPr>
          <a:xfrm>
            <a:off x="622854" y="2607242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386DBE-519F-4014-A097-0B3347ADD87A}"/>
              </a:ext>
            </a:extLst>
          </p:cNvPr>
          <p:cNvSpPr txBox="1"/>
          <p:nvPr/>
        </p:nvSpPr>
        <p:spPr>
          <a:xfrm>
            <a:off x="1179440" y="2531160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Для кого он создаётся?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DEB3B382-9FA7-4524-A347-7802CE90A04D}"/>
              </a:ext>
            </a:extLst>
          </p:cNvPr>
          <p:cNvSpPr/>
          <p:nvPr/>
        </p:nvSpPr>
        <p:spPr>
          <a:xfrm>
            <a:off x="622854" y="3564351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69D3A77-A1F2-42CD-9A41-0C944C2CAA58}"/>
              </a:ext>
            </a:extLst>
          </p:cNvPr>
          <p:cNvSpPr txBox="1"/>
          <p:nvPr/>
        </p:nvSpPr>
        <p:spPr>
          <a:xfrm>
            <a:off x="1179440" y="3488269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Кто может выполнить алгоритм?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8744ED72-7A95-4081-B6A5-CB4C659BABE2}"/>
              </a:ext>
            </a:extLst>
          </p:cNvPr>
          <p:cNvSpPr/>
          <p:nvPr/>
        </p:nvSpPr>
        <p:spPr>
          <a:xfrm>
            <a:off x="622854" y="4521460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5BBA220-5CF9-4382-90E9-8BDDDDA4654B}"/>
              </a:ext>
            </a:extLst>
          </p:cNvPr>
          <p:cNvSpPr txBox="1"/>
          <p:nvPr/>
        </p:nvSpPr>
        <p:spPr>
          <a:xfrm>
            <a:off x="1179440" y="4445378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Каким должен быть алгоритм?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AE559AFF-60FB-4D20-B7D5-8C0E1335D448}"/>
              </a:ext>
            </a:extLst>
          </p:cNvPr>
          <p:cNvSpPr/>
          <p:nvPr/>
        </p:nvSpPr>
        <p:spPr>
          <a:xfrm>
            <a:off x="622854" y="5478569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F85F52-4BF6-4EEC-805D-4B67717E2882}"/>
              </a:ext>
            </a:extLst>
          </p:cNvPr>
          <p:cNvSpPr txBox="1"/>
          <p:nvPr/>
        </p:nvSpPr>
        <p:spPr>
          <a:xfrm>
            <a:off x="1179440" y="5402487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Как составить алгоритм?</a:t>
            </a:r>
          </a:p>
        </p:txBody>
      </p:sp>
    </p:spTree>
    <p:extLst>
      <p:ext uri="{BB962C8B-B14F-4D97-AF65-F5344CB8AC3E}">
        <p14:creationId xmlns:p14="http://schemas.microsoft.com/office/powerpoint/2010/main" val="3461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открытая книга">
            <a:extLst>
              <a:ext uri="{FF2B5EF4-FFF2-40B4-BE49-F238E27FC236}">
                <a16:creationId xmlns="" xmlns:a16="http://schemas.microsoft.com/office/drawing/2014/main" id="{0BBB73C9-53B0-484F-9A57-E709BDCEF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66"/>
          <a:stretch/>
        </p:blipFill>
        <p:spPr bwMode="auto">
          <a:xfrm>
            <a:off x="0" y="4731026"/>
            <a:ext cx="9144000" cy="21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F5D2A5D-6E3D-4810-87EE-D85181694B85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ДОМАШНЕЕ ЗАДАНИЕ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49E5B4F-2D01-4C82-B94A-A016933B3572}"/>
              </a:ext>
            </a:extLst>
          </p:cNvPr>
          <p:cNvSpPr txBox="1"/>
          <p:nvPr/>
        </p:nvSpPr>
        <p:spPr>
          <a:xfrm>
            <a:off x="689113" y="1722783"/>
            <a:ext cx="7805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 §2.1, вопросы (стр. 54)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 упр. 18 (стр.55)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 творческое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376915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ецепт">
            <a:extLst>
              <a:ext uri="{FF2B5EF4-FFF2-40B4-BE49-F238E27FC236}">
                <a16:creationId xmlns="" xmlns:a16="http://schemas.microsoft.com/office/drawing/2014/main" id="{B4C52D40-521B-4254-B081-CE1C797DC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" b="9952"/>
          <a:stretch/>
        </p:blipFill>
        <p:spPr bwMode="auto">
          <a:xfrm>
            <a:off x="188015" y="90618"/>
            <a:ext cx="4134678" cy="4219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инструкция по сборке мебели">
            <a:extLst>
              <a:ext uri="{FF2B5EF4-FFF2-40B4-BE49-F238E27FC236}">
                <a16:creationId xmlns="" xmlns:a16="http://schemas.microsoft.com/office/drawing/2014/main" id="{15A137B7-11C9-428C-8B27-C580DF99B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07" y="90617"/>
            <a:ext cx="4134678" cy="4219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инструкция по установке принтера">
            <a:extLst>
              <a:ext uri="{FF2B5EF4-FFF2-40B4-BE49-F238E27FC236}">
                <a16:creationId xmlns="" xmlns:a16="http://schemas.microsoft.com/office/drawing/2014/main" id="{823AB0DA-1879-4B95-B2AF-095EACC92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05" y="4523624"/>
            <a:ext cx="6124575" cy="219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1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7D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алгоритм">
            <a:extLst>
              <a:ext uri="{FF2B5EF4-FFF2-40B4-BE49-F238E27FC236}">
                <a16:creationId xmlns="" xmlns:a16="http://schemas.microsoft.com/office/drawing/2014/main" id="{A8846FC0-375F-48CF-957E-F60FAE433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35" y="2316701"/>
            <a:ext cx="3355129" cy="222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945A3D9A-AF46-491E-BF62-7B6B8182B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463598"/>
              </p:ext>
            </p:extLst>
          </p:nvPr>
        </p:nvGraphicFramePr>
        <p:xfrm>
          <a:off x="0" y="274762"/>
          <a:ext cx="9144000" cy="630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250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>
            <a:extLst>
              <a:ext uri="{FF2B5EF4-FFF2-40B4-BE49-F238E27FC236}">
                <a16:creationId xmlns="" xmlns:a16="http://schemas.microsoft.com/office/drawing/2014/main" id="{814631A9-F3C9-4AD5-A529-31C85DA8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746" y="471487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FE6B60A-83E5-40C3-8129-24E73AA4A0E7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ПЛАН УРОКА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51F191A-2D44-4514-820B-83C7045725E4}"/>
              </a:ext>
            </a:extLst>
          </p:cNvPr>
          <p:cNvCxnSpPr>
            <a:cxnSpLocks/>
          </p:cNvCxnSpPr>
          <p:nvPr/>
        </p:nvCxnSpPr>
        <p:spPr>
          <a:xfrm>
            <a:off x="808383" y="1802296"/>
            <a:ext cx="0" cy="3856382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51468AED-B21B-42FF-9C9B-DBA3C431E16C}"/>
              </a:ext>
            </a:extLst>
          </p:cNvPr>
          <p:cNvSpPr/>
          <p:nvPr/>
        </p:nvSpPr>
        <p:spPr>
          <a:xfrm>
            <a:off x="622854" y="1802296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6A1986-687B-42D1-91C8-25D9D2DB7883}"/>
              </a:ext>
            </a:extLst>
          </p:cNvPr>
          <p:cNvSpPr txBox="1"/>
          <p:nvPr/>
        </p:nvSpPr>
        <p:spPr>
          <a:xfrm>
            <a:off x="1179440" y="1726214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Что такое алгоритм?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DFD8F52D-DEC9-4C29-B535-EBCD20EF8D47}"/>
              </a:ext>
            </a:extLst>
          </p:cNvPr>
          <p:cNvSpPr/>
          <p:nvPr/>
        </p:nvSpPr>
        <p:spPr>
          <a:xfrm>
            <a:off x="622854" y="2607242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386DBE-519F-4014-A097-0B3347ADD87A}"/>
              </a:ext>
            </a:extLst>
          </p:cNvPr>
          <p:cNvSpPr txBox="1"/>
          <p:nvPr/>
        </p:nvSpPr>
        <p:spPr>
          <a:xfrm>
            <a:off x="1179440" y="2531160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Для кого он создаётся?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DEB3B382-9FA7-4524-A347-7802CE90A04D}"/>
              </a:ext>
            </a:extLst>
          </p:cNvPr>
          <p:cNvSpPr/>
          <p:nvPr/>
        </p:nvSpPr>
        <p:spPr>
          <a:xfrm>
            <a:off x="622854" y="3564351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69D3A77-A1F2-42CD-9A41-0C944C2CAA58}"/>
              </a:ext>
            </a:extLst>
          </p:cNvPr>
          <p:cNvSpPr txBox="1"/>
          <p:nvPr/>
        </p:nvSpPr>
        <p:spPr>
          <a:xfrm>
            <a:off x="1179440" y="3488269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Кто может выполнить алгоритм?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8744ED72-7A95-4081-B6A5-CB4C659BABE2}"/>
              </a:ext>
            </a:extLst>
          </p:cNvPr>
          <p:cNvSpPr/>
          <p:nvPr/>
        </p:nvSpPr>
        <p:spPr>
          <a:xfrm>
            <a:off x="622854" y="4521460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5BBA220-5CF9-4382-90E9-8BDDDDA4654B}"/>
              </a:ext>
            </a:extLst>
          </p:cNvPr>
          <p:cNvSpPr txBox="1"/>
          <p:nvPr/>
        </p:nvSpPr>
        <p:spPr>
          <a:xfrm>
            <a:off x="1179440" y="4445378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Каким должен быть алгоритм?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AE559AFF-60FB-4D20-B7D5-8C0E1335D448}"/>
              </a:ext>
            </a:extLst>
          </p:cNvPr>
          <p:cNvSpPr/>
          <p:nvPr/>
        </p:nvSpPr>
        <p:spPr>
          <a:xfrm>
            <a:off x="622854" y="5478569"/>
            <a:ext cx="371057" cy="37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F85F52-4BF6-4EEC-805D-4B67717E2882}"/>
              </a:ext>
            </a:extLst>
          </p:cNvPr>
          <p:cNvSpPr txBox="1"/>
          <p:nvPr/>
        </p:nvSpPr>
        <p:spPr>
          <a:xfrm>
            <a:off x="1179440" y="5402487"/>
            <a:ext cx="61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Как составить алгоритм?</a:t>
            </a:r>
          </a:p>
        </p:txBody>
      </p:sp>
    </p:spTree>
    <p:extLst>
      <p:ext uri="{BB962C8B-B14F-4D97-AF65-F5344CB8AC3E}">
        <p14:creationId xmlns:p14="http://schemas.microsoft.com/office/powerpoint/2010/main" val="151433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4DF6EA4-B553-49AE-8211-BF9B32486121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ЗАДАНИЕ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F0B9E77-726E-40F6-A132-D73B1387F8C2}"/>
              </a:ext>
            </a:extLst>
          </p:cNvPr>
          <p:cNvSpPr/>
          <p:nvPr/>
        </p:nvSpPr>
        <p:spPr>
          <a:xfrm>
            <a:off x="669234" y="2690189"/>
            <a:ext cx="7818783" cy="3856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СЛОВА – ПОМОЩНИКИ</a:t>
            </a:r>
          </a:p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A6A4B3-ECFF-4158-802A-458BD9D79F65}"/>
              </a:ext>
            </a:extLst>
          </p:cNvPr>
          <p:cNvSpPr txBox="1"/>
          <p:nvPr/>
        </p:nvSpPr>
        <p:spPr>
          <a:xfrm>
            <a:off x="974035" y="3723859"/>
            <a:ext cx="33262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Изучить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Узнать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Научиться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Выяснить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Закрепить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0894DA7-597D-4CE1-B109-B212A41A47F5}"/>
              </a:ext>
            </a:extLst>
          </p:cNvPr>
          <p:cNvSpPr txBox="1"/>
          <p:nvPr/>
        </p:nvSpPr>
        <p:spPr>
          <a:xfrm>
            <a:off x="4449419" y="3730484"/>
            <a:ext cx="40882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Доказать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Проанализировать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Разобраться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Понять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Взять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5CC6537-6B38-4AC2-B4D0-17C0673E0F74}"/>
              </a:ext>
            </a:extLst>
          </p:cNvPr>
          <p:cNvSpPr txBox="1"/>
          <p:nvPr/>
        </p:nvSpPr>
        <p:spPr>
          <a:xfrm>
            <a:off x="669234" y="1126219"/>
            <a:ext cx="81235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Используя слова – помощники, составьте и запишите в рабочий лист собственную </a:t>
            </a:r>
            <a:r>
              <a:rPr lang="ru-RU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цель</a:t>
            </a:r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 на сегодняшний урок.</a:t>
            </a:r>
          </a:p>
        </p:txBody>
      </p:sp>
    </p:spTree>
    <p:extLst>
      <p:ext uri="{BB962C8B-B14F-4D97-AF65-F5344CB8AC3E}">
        <p14:creationId xmlns:p14="http://schemas.microsoft.com/office/powerpoint/2010/main" val="306092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ецепт">
            <a:extLst>
              <a:ext uri="{FF2B5EF4-FFF2-40B4-BE49-F238E27FC236}">
                <a16:creationId xmlns="" xmlns:a16="http://schemas.microsoft.com/office/drawing/2014/main" id="{B4C52D40-521B-4254-B081-CE1C797DC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" b="9952"/>
          <a:stretch/>
        </p:blipFill>
        <p:spPr bwMode="auto">
          <a:xfrm>
            <a:off x="188015" y="90618"/>
            <a:ext cx="4134678" cy="4219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инструкция по сборке мебели">
            <a:extLst>
              <a:ext uri="{FF2B5EF4-FFF2-40B4-BE49-F238E27FC236}">
                <a16:creationId xmlns="" xmlns:a16="http://schemas.microsoft.com/office/drawing/2014/main" id="{15A137B7-11C9-428C-8B27-C580DF99B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07" y="90617"/>
            <a:ext cx="4134678" cy="4219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инструкция по установке принтера">
            <a:extLst>
              <a:ext uri="{FF2B5EF4-FFF2-40B4-BE49-F238E27FC236}">
                <a16:creationId xmlns="" xmlns:a16="http://schemas.microsoft.com/office/drawing/2014/main" id="{823AB0DA-1879-4B95-B2AF-095EACC92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05" y="4523624"/>
            <a:ext cx="6124575" cy="219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0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972503B-A29D-4914-837A-455F386F329E}"/>
              </a:ext>
            </a:extLst>
          </p:cNvPr>
          <p:cNvSpPr/>
          <p:nvPr/>
        </p:nvSpPr>
        <p:spPr>
          <a:xfrm>
            <a:off x="304800" y="291548"/>
            <a:ext cx="8494643" cy="21866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АЛГОРИТМ</a:t>
            </a:r>
          </a:p>
          <a:p>
            <a:pPr algn="ctr"/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это описание последовательности шагов в решении задачи, приводящих от исходных данных к требуемому результату.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8C1ECD52-F548-44A8-BB67-D9E20432E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778321"/>
              </p:ext>
            </p:extLst>
          </p:nvPr>
        </p:nvGraphicFramePr>
        <p:xfrm>
          <a:off x="231913" y="3644347"/>
          <a:ext cx="8680174" cy="2816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183F0FA-DC0A-459A-8CB1-2FA0CB6F71CE}"/>
              </a:ext>
            </a:extLst>
          </p:cNvPr>
          <p:cNvSpPr txBox="1"/>
          <p:nvPr/>
        </p:nvSpPr>
        <p:spPr>
          <a:xfrm>
            <a:off x="1861929" y="2768864"/>
            <a:ext cx="5380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Схема работы алгоритма</a:t>
            </a:r>
          </a:p>
        </p:txBody>
      </p:sp>
    </p:spTree>
    <p:extLst>
      <p:ext uri="{BB962C8B-B14F-4D97-AF65-F5344CB8AC3E}">
        <p14:creationId xmlns:p14="http://schemas.microsoft.com/office/powerpoint/2010/main" val="36461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4DF6EA4-B553-49AE-8211-BF9B32486121}"/>
              </a:ext>
            </a:extLst>
          </p:cNvPr>
          <p:cNvSpPr/>
          <p:nvPr/>
        </p:nvSpPr>
        <p:spPr>
          <a:xfrm>
            <a:off x="2014330" y="0"/>
            <a:ext cx="5128592" cy="10601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ЗАДАНИЕ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F0B9E77-726E-40F6-A132-D73B1387F8C2}"/>
              </a:ext>
            </a:extLst>
          </p:cNvPr>
          <p:cNvSpPr/>
          <p:nvPr/>
        </p:nvSpPr>
        <p:spPr>
          <a:xfrm>
            <a:off x="669234" y="2690189"/>
            <a:ext cx="7818783" cy="3856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Алгоритм</a:t>
            </a:r>
          </a:p>
          <a:p>
            <a:pPr marL="514350" indent="-514350" algn="just">
              <a:buAutoNum type="arabicPeriod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Найдите область определения функции.</a:t>
            </a:r>
          </a:p>
          <a:p>
            <a:pPr marL="514350" indent="-514350" algn="just">
              <a:buAutoNum type="arabicPeriod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Найдите производную функции.</a:t>
            </a:r>
          </a:p>
          <a:p>
            <a:pPr marL="514350" indent="-514350" algn="just">
              <a:buAutoNum type="arabicPeriod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Найдите точки, в которых производная равна нулю или не существует.</a:t>
            </a:r>
          </a:p>
          <a:p>
            <a:pPr marL="514350" indent="-514350" algn="just">
              <a:buAutoNum type="arabicPeriod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Отметьте эти точки на числовой прямой и определите знаки производной на полученных промежутках.</a:t>
            </a:r>
          </a:p>
          <a:p>
            <a:pPr marL="514350" indent="-514350" algn="just">
              <a:buAutoNum type="arabicPeriod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Сделайте вывод о промежутках возрастания и убывания.</a:t>
            </a:r>
          </a:p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35CC6537-6B38-4AC2-B4D0-17C0673E0F74}"/>
                  </a:ext>
                </a:extLst>
              </p:cNvPr>
              <p:cNvSpPr txBox="1"/>
              <p:nvPr/>
            </p:nvSpPr>
            <p:spPr>
              <a:xfrm>
                <a:off x="276046" y="1126219"/>
                <a:ext cx="8660920" cy="139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Найдите промежутки возрастания (убывания) функции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𝟐𝟒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)∙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𝟐𝟑</m:t>
                          </m:r>
                        </m:sup>
                      </m:sSup>
                    </m:oMath>
                  </m:oMathPara>
                </a14:m>
                <a:endParaRPr lang="ru-RU" sz="2800" b="1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CC6537-6B38-4AC2-B4D0-17C0673E0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46" y="1126219"/>
                <a:ext cx="8660920" cy="1394741"/>
              </a:xfrm>
              <a:prstGeom prst="rect">
                <a:avLst/>
              </a:prstGeom>
              <a:blipFill>
                <a:blip r:embed="rId3"/>
                <a:stretch>
                  <a:fillRect l="-704" t="-4803" r="-1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31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972503B-A29D-4914-837A-455F386F329E}"/>
              </a:ext>
            </a:extLst>
          </p:cNvPr>
          <p:cNvSpPr/>
          <p:nvPr/>
        </p:nvSpPr>
        <p:spPr>
          <a:xfrm>
            <a:off x="304800" y="291548"/>
            <a:ext cx="8494643" cy="21866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ИСПОЛНИТЕЛЬ</a:t>
            </a:r>
          </a:p>
          <a:p>
            <a:pPr algn="ctr"/>
            <a:r>
              <a:rPr lang="ru-RU" sz="2800" i="1" dirty="0">
                <a:latin typeface="Cambria" panose="02040503050406030204" pitchFamily="18" charset="0"/>
                <a:ea typeface="Cambria" panose="02040503050406030204" pitchFamily="18" charset="0"/>
              </a:rPr>
              <a:t>это некоторый объект (человек, животное, техническое устройство), способный выполнять определенный набор команд.</a:t>
            </a:r>
          </a:p>
        </p:txBody>
      </p:sp>
    </p:spTree>
    <p:extLst>
      <p:ext uri="{BB962C8B-B14F-4D97-AF65-F5344CB8AC3E}">
        <p14:creationId xmlns:p14="http://schemas.microsoft.com/office/powerpoint/2010/main" val="60089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965</Words>
  <Application>Microsoft Office PowerPoint</Application>
  <PresentationFormat>Экран (4:3)</PresentationFormat>
  <Paragraphs>122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AndreyL</cp:lastModifiedBy>
  <cp:revision>24</cp:revision>
  <dcterms:created xsi:type="dcterms:W3CDTF">2019-12-01T06:43:39Z</dcterms:created>
  <dcterms:modified xsi:type="dcterms:W3CDTF">2021-04-11T13:12:41Z</dcterms:modified>
</cp:coreProperties>
</file>