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90" r:id="rId6"/>
    <p:sldId id="257" r:id="rId7"/>
    <p:sldId id="273" r:id="rId8"/>
    <p:sldId id="274" r:id="rId9"/>
    <p:sldId id="275" r:id="rId10"/>
    <p:sldId id="276" r:id="rId11"/>
    <p:sldId id="277" r:id="rId12"/>
    <p:sldId id="291" r:id="rId13"/>
    <p:sldId id="269" r:id="rId14"/>
    <p:sldId id="278" r:id="rId15"/>
    <p:sldId id="289" r:id="rId16"/>
    <p:sldId id="279" r:id="rId17"/>
    <p:sldId id="282" r:id="rId18"/>
    <p:sldId id="280" r:id="rId19"/>
    <p:sldId id="281" r:id="rId20"/>
    <p:sldId id="286" r:id="rId21"/>
    <p:sldId id="283" r:id="rId22"/>
    <p:sldId id="287" r:id="rId23"/>
    <p:sldId id="288" r:id="rId24"/>
    <p:sldId id="285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Заставка на рабочий сто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5382" r="9641"/>
          <a:stretch/>
        </p:blipFill>
        <p:spPr bwMode="auto">
          <a:xfrm>
            <a:off x="0" y="116632"/>
            <a:ext cx="9159231" cy="66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284984"/>
            <a:ext cx="63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«Университет идей»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13" y="1988840"/>
            <a:ext cx="8229600" cy="4525963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Конкурс продемонстрировал 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огромный талант наших юных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художников.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Конкурс рисунков и фотографий, приуроченный к Международному женскому дню прошел также в тематике Универсиады.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80973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Конкурс рисунков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«Навстречу Универсиаде-2019»,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«Моя спортивная МАМА»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 descr="C:\Users\1\Desktop\UAqgnbqEv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74" y="332656"/>
            <a:ext cx="4987847" cy="66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1\Desktop\KCG4A4xHr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-48758"/>
            <a:ext cx="49145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4"/>
          <a:stretch/>
        </p:blipFill>
        <p:spPr bwMode="auto">
          <a:xfrm>
            <a:off x="2021204" y="-48758"/>
            <a:ext cx="5256584" cy="699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7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13" y="2060848"/>
            <a:ext cx="8229600" cy="3312368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Наши 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учащиеся побывали на тестовых соревнованиях по сноуборду на одном из объектов Универсиады 2019, познакомились с символом Универсиады и с помощниками-волонтерами.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0437" y="1052736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Тестовые соревнования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8" name="Picture 2" descr="C:\Сетевая\un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Сетевая\un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787">
            <a:off x="395536" y="260648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1014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Спецвыпуск</a:t>
            </a:r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«Навстречу Универсиаде-2019»</a:t>
            </a:r>
            <a:endParaRPr lang="ru-RU" sz="36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Редакцией школьной газеты </a:t>
            </a:r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«Классные вести» 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был выпущен специальный выпуск под названием </a:t>
            </a:r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«Навстречу Универсиаде-2019»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, в котором собрана информация об истории возникновения студенческих игр, об объектах Универсиады, о спортсменах Красноярского края и конечно же о спортивных героях нашей школы и их достижениях.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9218" name="Picture 2" descr="C:\Users\1\Desktop\74YI28Eur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77" y="0"/>
            <a:ext cx="5220072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8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1\Desktop\b38f9e081362922a32919668bb58ad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9"/>
          <a:stretch/>
        </p:blipFill>
        <p:spPr bwMode="auto">
          <a:xfrm>
            <a:off x="18830" y="-27384"/>
            <a:ext cx="9128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31" y="400794"/>
            <a:ext cx="9017666" cy="664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anose="03090702030407020403" pitchFamily="66" charset="0"/>
              </a:rPr>
              <a:t>       КВИЗ</a:t>
            </a:r>
          </a:p>
          <a:p>
            <a:pPr algn="ctr"/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anose="03090702030407020403" pitchFamily="66" charset="0"/>
            </a:endParaRPr>
          </a:p>
          <a:p>
            <a:pPr algn="ctr"/>
            <a:endParaRPr lang="ru-RU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anose="03090702030407020403" pitchFamily="66" charset="0"/>
            </a:endParaRPr>
          </a:p>
          <a:p>
            <a:pPr algn="ctr"/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anose="03090702030407020403" pitchFamily="66" charset="0"/>
            </a:endParaRP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anose="03090702030407020403" pitchFamily="66" charset="0"/>
              </a:rPr>
              <a:t>«Университет идей»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43887" cy="15841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Оснащение </a:t>
            </a:r>
            <a:r>
              <a:rPr lang="ru-RU" sz="4000" b="1" dirty="0">
                <a:solidFill>
                  <a:srgbClr val="FF0000"/>
                </a:solidFill>
                <a:latin typeface="Segoe Print" panose="02000600000000000000" pitchFamily="2" charset="0"/>
              </a:rPr>
              <a:t>занятия:</a:t>
            </a:r>
            <a:endParaRPr lang="ru-RU" sz="4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654" y="1988840"/>
            <a:ext cx="8229600" cy="4024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Персональный компьютер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Видеопроектор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Экран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Музыкальное сопровождение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Цветные карточки-задания </a:t>
            </a:r>
            <a:r>
              <a:rPr lang="ru-RU" sz="2800" dirty="0">
                <a:solidFill>
                  <a:srgbClr val="002060"/>
                </a:solidFill>
                <a:latin typeface="Segoe Print" panose="02000600000000000000" pitchFamily="2" charset="0"/>
              </a:rPr>
              <a:t>на бумажном </a:t>
            </a:r>
            <a:r>
              <a:rPr lang="ru-RU" sz="2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носителе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Бланки ответов</a:t>
            </a:r>
            <a:endParaRPr lang="ru-RU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695" y="188640"/>
            <a:ext cx="8964487" cy="2160240"/>
          </a:xfrm>
        </p:spPr>
        <p:txBody>
          <a:bodyPr>
            <a:normAutofit fontScale="90000"/>
          </a:bodyPr>
          <a:lstStyle/>
          <a:p>
            <a:r>
              <a:rPr lang="ru-RU" sz="40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КВИЗ </a:t>
            </a:r>
            <a:r>
              <a:rPr lang="ru-RU" sz="40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деловая </a:t>
            </a:r>
            <a:r>
              <a:rPr lang="ru-RU" sz="3100" b="1" dirty="0">
                <a:solidFill>
                  <a:srgbClr val="002060"/>
                </a:solidFill>
                <a:latin typeface="Segoe Print" panose="02000600000000000000" pitchFamily="2" charset="0"/>
              </a:rPr>
              <a:t>игра в малых группах с использованием информационно-коммуникационных методов обучения</a:t>
            </a:r>
            <a:r>
              <a:rPr lang="ru-RU" sz="31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  <a:endParaRPr lang="ru-RU" sz="4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22" y="2204864"/>
            <a:ext cx="8820472" cy="42210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Краткая аннотация:</a:t>
            </a:r>
          </a:p>
          <a:p>
            <a:r>
              <a:rPr lang="ru-RU" sz="2800" dirty="0">
                <a:solidFill>
                  <a:srgbClr val="002060"/>
                </a:solidFill>
                <a:latin typeface="Segoe Print" panose="02000600000000000000" pitchFamily="2" charset="0"/>
              </a:rPr>
              <a:t>Данная игра предназначена для обучающихся 5-6 классов. Эта возрастная группа школьников имеет базовый уровень знаний в области спорта и Универсиады 2019. Поэтому участие ребят в играх не только помогает применять полученные знания на практике, но развивать свои лидерские  качества, способность принимать быстрое правильное решение в режиме соревнования.</a:t>
            </a:r>
          </a:p>
          <a:p>
            <a:endParaRPr lang="ru-RU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endParaRPr lang="ru-RU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13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Правила: </a:t>
            </a:r>
            <a:endParaRPr lang="ru-RU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Запрещено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пользоваться мобильными телефонами и другими электронными источниками, а так же энциклопедиями, атласами и т.д.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Если вам необходимо выйти во время раунда, вернуться к команде вы можете только в перерыве.</a:t>
            </a:r>
          </a:p>
          <a:p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13" y="62068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План игры</a:t>
            </a:r>
            <a:r>
              <a:rPr lang="ru-RU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:</a:t>
            </a:r>
            <a:endParaRPr lang="ru-RU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Segoe Print" panose="02000600000000000000" pitchFamily="2" charset="0"/>
              </a:rPr>
              <a:t>Picture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раунд, состоящий из 11 визуальных вопросов посвященных видам спорта, на которые вам будет отведено 5 минут.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Устный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раунд. 14 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вопросов. После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него вам будет выделено 5 минут для заполнения бланка ответов (Вопросы с 12 по 25)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Далее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после перерыва будет опять же визуальный, 11 вопросов. 5 минут на выполнение и для заполнения бланка ответов.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Последний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раунд – Кроссворд, состоящий из 9 вопросов. </a:t>
            </a:r>
          </a:p>
          <a:p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Бланки ответов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39465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0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52936"/>
            <a:ext cx="3394720" cy="324036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11 визуальных вопросов посвященных видам спорта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9" t="16155" r="50000" b="9524"/>
          <a:stretch/>
        </p:blipFill>
        <p:spPr bwMode="auto">
          <a:xfrm>
            <a:off x="4352776" y="980728"/>
            <a:ext cx="4791224" cy="57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3754760" cy="1354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Print" panose="02000600000000000000" pitchFamily="2" charset="0"/>
              </a:rPr>
              <a:t>1. Picture </a:t>
            </a:r>
            <a:r>
              <a:rPr 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раунд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Дать обучающимся системное представление о Всемирных студенческих играх как значимом международном спортивном и культурном событии в жизни молодёжи современной России и значении проведения зимней Универсиады 2019 года в городе Красноярске.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3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52936"/>
            <a:ext cx="3394720" cy="324036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14 вопросов.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После него 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выделено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5 минут для заполнения бланка ответов 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(вопросы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с 12 по 25)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375476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2. Устный раунд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11926" y="1340768"/>
            <a:ext cx="4104456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Примерные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вопросы: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13. Спортивный </a:t>
            </a:r>
            <a:r>
              <a:rPr lang="ru-RU" sz="2600" dirty="0">
                <a:solidFill>
                  <a:srgbClr val="002060"/>
                </a:solidFill>
              </a:rPr>
              <a:t>или прогулочный инвентарь, который представляет собой совокупность специализированных ботинок и прикрепляемой к ним системе подвижных или неподвижных лезвий</a:t>
            </a:r>
            <a:r>
              <a:rPr lang="ru-RU" sz="2600" dirty="0" smtClean="0">
                <a:solidFill>
                  <a:srgbClr val="002060"/>
                </a:solidFill>
              </a:rPr>
              <a:t>. </a:t>
            </a:r>
            <a:r>
              <a:rPr lang="ru-RU" sz="2600" i="1" dirty="0" smtClean="0">
                <a:solidFill>
                  <a:srgbClr val="002060"/>
                </a:solidFill>
              </a:rPr>
              <a:t>(Коньки)</a:t>
            </a:r>
          </a:p>
          <a:p>
            <a:pPr marL="0" indent="0">
              <a:buNone/>
            </a:pPr>
            <a:r>
              <a:rPr lang="ru-RU" sz="2600" i="1" dirty="0">
                <a:solidFill>
                  <a:srgbClr val="002060"/>
                </a:solidFill>
              </a:rPr>
              <a:t>15. </a:t>
            </a:r>
            <a:r>
              <a:rPr lang="ru-RU" sz="2600" dirty="0">
                <a:solidFill>
                  <a:srgbClr val="002060"/>
                </a:solidFill>
              </a:rPr>
              <a:t>Спортивное событие с промежутком времени в четыре года</a:t>
            </a:r>
            <a:r>
              <a:rPr lang="ru-RU" sz="2600" dirty="0" smtClean="0">
                <a:solidFill>
                  <a:srgbClr val="002060"/>
                </a:solidFill>
              </a:rPr>
              <a:t>. </a:t>
            </a:r>
            <a:r>
              <a:rPr lang="ru-RU" sz="2600" i="1" dirty="0" smtClean="0">
                <a:solidFill>
                  <a:srgbClr val="002060"/>
                </a:solidFill>
              </a:rPr>
              <a:t>(Олимпиада)</a:t>
            </a:r>
          </a:p>
          <a:p>
            <a:pPr marL="0" indent="0">
              <a:buNone/>
            </a:pPr>
            <a:r>
              <a:rPr lang="ru-RU" sz="2600" i="1" dirty="0" smtClean="0">
                <a:solidFill>
                  <a:srgbClr val="002060"/>
                </a:solidFill>
              </a:rPr>
              <a:t>17. </a:t>
            </a:r>
            <a:r>
              <a:rPr lang="ru-RU" sz="2600" dirty="0" smtClean="0">
                <a:solidFill>
                  <a:srgbClr val="002060"/>
                </a:solidFill>
              </a:rPr>
              <a:t>Знаменитая </a:t>
            </a:r>
            <a:r>
              <a:rPr lang="ru-RU" sz="2600" dirty="0">
                <a:solidFill>
                  <a:srgbClr val="002060"/>
                </a:solidFill>
              </a:rPr>
              <a:t>красноярская команда по зимнему виду спорта – хоккей с мячом. Название </a:t>
            </a:r>
            <a:r>
              <a:rPr lang="ru-RU" sz="2600" dirty="0" smtClean="0">
                <a:solidFill>
                  <a:srgbClr val="002060"/>
                </a:solidFill>
              </a:rPr>
              <a:t>команды? </a:t>
            </a:r>
            <a:r>
              <a:rPr lang="ru-RU" sz="2600" i="1" dirty="0" smtClean="0">
                <a:solidFill>
                  <a:srgbClr val="002060"/>
                </a:solidFill>
              </a:rPr>
              <a:t>(Енисей)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Физминутка</a:t>
            </a:r>
            <a:endParaRPr lang="ru-RU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Ребята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, надеюсь, что вы знаете: движение – это здоровье! Встаньте, пожалуйста, примите свободную удобную позу в положении 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стоя. Будьте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внимательны: называю вид спорта зимний, вы приседаете; летний – делаете прыжки на месте. Начали!</a:t>
            </a:r>
          </a:p>
          <a:p>
            <a:r>
              <a:rPr lang="ru-RU" i="1" dirty="0">
                <a:solidFill>
                  <a:srgbClr val="002060"/>
                </a:solidFill>
                <a:latin typeface="Segoe Print" panose="02000600000000000000" pitchFamily="2" charset="0"/>
              </a:rPr>
              <a:t>сноуборд, волейбол, биатлон, лыжное двоеборье, теннис, хоккей, гимнастика, бег на коньках, прыжки в воду, прыжки с трамплина, бобслей, скелетон.</a:t>
            </a:r>
          </a:p>
          <a:p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52936"/>
            <a:ext cx="3394720" cy="324036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11 визуальных вопросов посвященных 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объектам Универсиады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375476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3 раунд: Визуальный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16538" r="65530" b="24603"/>
          <a:stretch/>
        </p:blipFill>
        <p:spPr bwMode="auto">
          <a:xfrm>
            <a:off x="4446557" y="980728"/>
            <a:ext cx="4633589" cy="54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5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52936"/>
            <a:ext cx="3394720" cy="324036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Перед началом решения кроссворда 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демонстрируется  м/ф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«Ну, погоди!» </a:t>
            </a:r>
            <a:endParaRPr lang="ru-RU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После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просмотра раздаются вопросы к кроссворду. </a:t>
            </a:r>
            <a:endParaRPr lang="ru-RU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5 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минут на выполнение.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375476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раунд: 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22692" r="65530" b="10119"/>
          <a:stretch/>
        </p:blipFill>
        <p:spPr bwMode="auto">
          <a:xfrm>
            <a:off x="4694264" y="476672"/>
            <a:ext cx="434215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mr-x8vdFD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965948" cy="297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6iLfnhe0H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6" y="188640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POcDACsI0l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4" y="3299085"/>
            <a:ext cx="4637608" cy="34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628764" y="596232"/>
            <a:ext cx="4104456" cy="2534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  <a:latin typeface="Segoe Print" panose="02000600000000000000" pitchFamily="2" charset="0"/>
              </a:rPr>
              <a:t>КИЗе</a:t>
            </a:r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приняло участие 8 команд учащихся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5-6 классов и команда педагогов</a:t>
            </a:r>
            <a:endParaRPr lang="ru-RU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13" y="743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Итоги </a:t>
            </a:r>
            <a:endParaRPr lang="ru-RU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13" y="120729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 реализацию проекта были вовлечены все участники МАОУ СОШ №4 , начиная от администрации школы, заканчивая учащимися. Благодаря плотному сотрудничеству учеников и педагогов простая информационная компания превратилась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 масштабный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социально-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творческий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проект!</a:t>
            </a:r>
            <a:endParaRPr lang="ru-RU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2" b="8900"/>
          <a:stretch/>
        </p:blipFill>
        <p:spPr bwMode="auto">
          <a:xfrm>
            <a:off x="3059832" y="3068960"/>
            <a:ext cx="622084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5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13" y="404664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13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обучающий </a:t>
            </a:r>
            <a:r>
              <a:rPr lang="ru-RU" u="sng" dirty="0"/>
              <a:t>аспект:</a:t>
            </a:r>
            <a:r>
              <a:rPr lang="ru-RU" dirty="0"/>
              <a:t> закрепить знания об Универсиаде, видах спорта и т.п., полученные в течение учебного года, познакомить с объектами Универсиады.</a:t>
            </a:r>
          </a:p>
          <a:p>
            <a:r>
              <a:rPr lang="ru-RU" u="sng" dirty="0"/>
              <a:t>развивающий аспект: </a:t>
            </a:r>
            <a:r>
              <a:rPr lang="ru-RU" dirty="0"/>
              <a:t>развивать навыки работы в группах</a:t>
            </a:r>
          </a:p>
          <a:p>
            <a:r>
              <a:rPr lang="ru-RU" u="sng" dirty="0"/>
              <a:t>воспитательный аспект:</a:t>
            </a:r>
            <a:r>
              <a:rPr lang="ru-RU" dirty="0"/>
              <a:t> создать условия для спортивного самоопределения подростков.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13" y="476672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/>
              <a:t>Планируемые результаты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/>
              <a:t>Предметные</a:t>
            </a:r>
            <a:r>
              <a:rPr lang="ru-RU" u="sng" dirty="0"/>
              <a:t>:</a:t>
            </a:r>
            <a:r>
              <a:rPr lang="ru-RU" dirty="0"/>
              <a:t> знакомство с историей Универсиад, их предназначением;</a:t>
            </a:r>
          </a:p>
          <a:p>
            <a:r>
              <a:rPr lang="ru-RU" u="sng" dirty="0"/>
              <a:t>Личностные:</a:t>
            </a:r>
            <a:r>
              <a:rPr lang="ru-RU" dirty="0"/>
              <a:t> формирование мотивационной основы для приобщения обучающихся к занятиям спортом как средства самоорганизации и активного ведения здорового образа жизни на основе идей Универсиады; формирование чувства гордости за город Красноярск – центр студенческого спорта.</a:t>
            </a:r>
          </a:p>
          <a:p>
            <a:r>
              <a:rPr lang="ru-RU" u="sng" dirty="0" err="1"/>
              <a:t>Метапредметные</a:t>
            </a:r>
            <a:r>
              <a:rPr lang="ru-RU" dirty="0"/>
              <a:t>: получение опыта самостоятельного действия, развитие умения самостоятельно планировать пути достижения целей, выбирать эффективные способы решения творческих и познавательных задач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8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13" y="1412776"/>
            <a:ext cx="8229600" cy="5328592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dirty="0" smtClean="0"/>
              <a:t>Социально-творческий проект «Университет </a:t>
            </a:r>
            <a:r>
              <a:rPr lang="ru-RU" dirty="0"/>
              <a:t>идей</a:t>
            </a:r>
            <a:r>
              <a:rPr lang="ru-RU" dirty="0" smtClean="0"/>
              <a:t>» посвящен Зимней </a:t>
            </a:r>
            <a:r>
              <a:rPr lang="ru-RU" dirty="0"/>
              <a:t>универсиаде 2019 </a:t>
            </a:r>
            <a:r>
              <a:rPr lang="ru-RU" dirty="0" smtClean="0"/>
              <a:t>года, которая состоится в </a:t>
            </a:r>
            <a:r>
              <a:rPr lang="ru-RU" dirty="0" err="1" smtClean="0"/>
              <a:t>г.Красноярске</a:t>
            </a:r>
            <a:r>
              <a:rPr lang="ru-RU" dirty="0" smtClean="0"/>
              <a:t> </a:t>
            </a:r>
            <a:r>
              <a:rPr lang="ru-RU" b="1" dirty="0" smtClean="0"/>
              <a:t>со 2 по 12 марта</a:t>
            </a:r>
            <a:r>
              <a:rPr lang="ru-RU" dirty="0" smtClean="0"/>
              <a:t>.</a:t>
            </a:r>
          </a:p>
          <a:p>
            <a:pPr marL="0" indent="457200">
              <a:buNone/>
            </a:pPr>
            <a:r>
              <a:rPr lang="ru-RU" dirty="0" smtClean="0"/>
              <a:t>В нашем образовательном учреждении проект был запущен с начала учебного года.</a:t>
            </a:r>
          </a:p>
          <a:p>
            <a:pPr marL="0" indent="457200">
              <a:buNone/>
            </a:pPr>
            <a:r>
              <a:rPr lang="ru-RU" dirty="0" smtClean="0"/>
              <a:t>В проект включен ряд конкурсов и мероприятий.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13" y="1988840"/>
            <a:ext cx="8229600" cy="4525963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украшение 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новогодних дверей, где были изображены различные виды спорта, спортсмены, атрибуты, расписание соревнований Универсиады, символика и логотипы.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Конкурс «Дверь в Универсиаду-2019»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3074" name="Picture 2" descr="C:\Сетевая\N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940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Сетевая\N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13" y="593304"/>
            <a:ext cx="470283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13" y="1988840"/>
            <a:ext cx="8229600" cy="4525963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Начальная 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школа представила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ёлочные игрушки 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в форме звезды, посвященные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Универсиаде 2019 года с изображением символики, видов спорта.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Конкурс «Звезда Универсиады-2019»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9" name="Picture 2" descr="C:\Сетевая\fNoQmDmJw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09" y="12079"/>
            <a:ext cx="435394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Сетевая\i9ilNMKzaU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85" y="1259017"/>
            <a:ext cx="4199236" cy="55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Сетевая\aX82MQmvih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12" y="-35190"/>
            <a:ext cx="5169893" cy="68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13" y="1988840"/>
            <a:ext cx="8229600" cy="4525963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На конкурс были представлены альтернативные ёлки с использованием символики Универсиады-2019, спортивного инвентаря. Учащиеся продемонстрировали ёлки из 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коньков, из лыж, с клюшками,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касками.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Конкурс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«Спортивная Ёлка»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2" name="Picture 3" descr="C:\Users\1\Desktop\2018-2019\мероприятия\НГ\фото\IMG-c7b45fa9dc0d3b0fef84c27b10ff920f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74" y="0"/>
            <a:ext cx="4431585" cy="59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1\Desktop\2018-2019\мероприятия\НГ\фото\IMG-c83ae09d128679480f23bf9cab565e94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36" y="935527"/>
            <a:ext cx="4431585" cy="59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esktop\2018-2019\мероприятия\НГ\фото\IMG-3c531db109cf8c54ff5ef9a5f00285cd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57" y="-28532"/>
            <a:ext cx="5148758" cy="68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3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EHYTqDgixpqHfo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2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13" y="1988840"/>
            <a:ext cx="8229600" cy="4525963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Учащимся было предложено создать 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кормушки-тренажеры для наших пернатых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друзей, которые сейчас украшают школьный двор.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Конкурс кормушек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«Дом для пернатых»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8" name="Picture 3" descr="C:\Сетевая\20190202_132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4182" y="157771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Сетевая\bKBQ8-EPf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05" y="-70127"/>
            <a:ext cx="4225113" cy="56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Сетевая\20190202_1328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 b="11164"/>
          <a:stretch/>
        </p:blipFill>
        <p:spPr bwMode="auto">
          <a:xfrm>
            <a:off x="611560" y="823383"/>
            <a:ext cx="7543610" cy="56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716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Цель проекта:</vt:lpstr>
      <vt:lpstr>Задачи проекта:</vt:lpstr>
      <vt:lpstr>Планируемые результаты:</vt:lpstr>
      <vt:lpstr>Презентация PowerPoint</vt:lpstr>
      <vt:lpstr>Конкурс «Дверь в Универсиаду-2019» </vt:lpstr>
      <vt:lpstr>Конкурс «Звезда Универсиады-2019» </vt:lpstr>
      <vt:lpstr>Конкурс  «Спортивная Ёлка» </vt:lpstr>
      <vt:lpstr>Конкурс кормушек  «Дом для пернатых» </vt:lpstr>
      <vt:lpstr>Конкурс рисунков  «Навстречу Универсиаде-2019», «Моя спортивная МАМА» </vt:lpstr>
      <vt:lpstr>Тестовые соревнования </vt:lpstr>
      <vt:lpstr>Спецвыпуск  «Навстречу Универсиаде-2019»</vt:lpstr>
      <vt:lpstr>Презентация PowerPoint</vt:lpstr>
      <vt:lpstr>Оснащение занятия:</vt:lpstr>
      <vt:lpstr>КВИЗ  - деловая игра в малых группах с использованием информационно-коммуникационных методов обучения.</vt:lpstr>
      <vt:lpstr>Правила: </vt:lpstr>
      <vt:lpstr>План игры:</vt:lpstr>
      <vt:lpstr>Бланки ответов</vt:lpstr>
      <vt:lpstr>1. Picture раунд</vt:lpstr>
      <vt:lpstr>2. Устный раунд</vt:lpstr>
      <vt:lpstr>Физминутка</vt:lpstr>
      <vt:lpstr>3 раунд: Визуальный</vt:lpstr>
      <vt:lpstr>4 раунд: Кроссворд</vt:lpstr>
      <vt:lpstr>Презентация PowerPoint</vt:lpstr>
      <vt:lpstr>Итоги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Организатор</dc:creator>
  <cp:lastModifiedBy>Логачева</cp:lastModifiedBy>
  <cp:revision>16</cp:revision>
  <dcterms:created xsi:type="dcterms:W3CDTF">2019-03-01T04:36:47Z</dcterms:created>
  <dcterms:modified xsi:type="dcterms:W3CDTF">2019-03-02T07:06:40Z</dcterms:modified>
</cp:coreProperties>
</file>