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77" r:id="rId5"/>
    <p:sldId id="258" r:id="rId6"/>
    <p:sldId id="260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83" r:id="rId15"/>
    <p:sldId id="268" r:id="rId16"/>
    <p:sldId id="269" r:id="rId17"/>
    <p:sldId id="279" r:id="rId18"/>
    <p:sldId id="280" r:id="rId19"/>
    <p:sldId id="270" r:id="rId20"/>
    <p:sldId id="271" r:id="rId21"/>
    <p:sldId id="272" r:id="rId22"/>
    <p:sldId id="278" r:id="rId23"/>
    <p:sldId id="273" r:id="rId24"/>
    <p:sldId id="274" r:id="rId25"/>
    <p:sldId id="27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0325"/>
            <a:ext cx="7772400" cy="1065213"/>
          </a:xfrm>
          <a:solidFill>
            <a:schemeClr val="bg1">
              <a:alpha val="30000"/>
            </a:schemeClr>
          </a:solidFill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6825" y="4652963"/>
            <a:ext cx="3592513" cy="1249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0000"/>
                  </a:schemeClr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CC0000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fld id="{DB25B6D4-DD82-4CA7-9E7B-1CBDCB9FFC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BA8E4-711C-4D95-8C8D-FF7686D83B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99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E4C9-B59D-4883-AA37-B2B9316236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90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E2CB0-F385-4BC2-B4BD-508CCC37CA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20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52337-DCED-4EDB-A783-AB982672CA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375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DC605-5A8A-49DE-9534-20A32092F0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71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97999-83A6-4E13-B327-E7DB958E89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84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46DA9-2FD6-4170-BC54-333820E84D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707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2C444-FE37-4368-A0FF-A1CF637AFC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667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5F08-651D-4254-BB13-A0AF6EEEDF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586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5FFB8-A459-46C2-97A4-7C9DF15C5B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70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2A4D58-3F8F-4DD2-BF1C-826A4A1918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городского округа                       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№ 25»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675" y="3717032"/>
            <a:ext cx="5760639" cy="3140968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по учебному предмету «Обществознание»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10 классе на тему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«Предприниматель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создание фирмы. Условия создания успешного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бизнеса».</a:t>
            </a:r>
          </a:p>
          <a:p>
            <a:pPr algn="l"/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Подготовила:</a:t>
            </a:r>
          </a:p>
          <a:p>
            <a:pPr algn="l"/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Рыжкова Т.Н.</a:t>
            </a:r>
          </a:p>
          <a:p>
            <a:pPr algn="l"/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учитель истории и обществознания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фирмы.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Рыночная стоимость фирмы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суммарная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выпущенных фирмой акций (для открытых АО с котирующимися ценными бумагами) или сумма, за которую фирма может быть потенциально продана новому владельцу.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фирмы.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ЭЛЕМЕНТЫ: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фирмы на рынке, т. е. того, как ее товары воспринимаются потенциальными покупателями, какого уровня технического совершенства, качества и надежности они в данном случае ожидают;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запросов рынка, т. е. того, какие потребности сегодня предъявляются на рынке потребителями или какие их потребности можно попытаться удовлетворять завтра;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снижения издержек, т. е. того, может ли наша фирма снижать издержки производства своих товаров быстрее и в большей мере, чем конкуренты, создавая себе возможности продавать эти товары по более низкой цене;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создания дифференцированной продукции, т. е. того, может ли наша фирма создавать модификации своих товаров, отличные по свойствам от того, что делают конкуренты, и потому более привлекательные для потребителей даже при такой же, как у конкурентов, или более высокой цене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080343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 — инициативная </a:t>
            </a:r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деятельность, осуществляемая за счет собственных или заемных средств на свой риск и под свою ответственность, ставящая главными целями получение дохода и развитие собственного дела.</a:t>
            </a:r>
            <a:b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Основные виды решений, которые необходимо принимать предпринимателю для обеспечения успешного развития его бизнес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8208912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8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фирмы.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781128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совокупность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эффективной организации текущей и перспективной деятельности фирмы (Анри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Файоль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производства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решение вопросов о том, сколько и каких работников и других ресурсов производства фирма должна использовать для создания и организации продаж своих товаров и как сделать это с минимальными издержками при необходимом качестве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6017" y="764704"/>
            <a:ext cx="43924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для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бизнеса?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79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менеджмента (Анри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Файоль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400600"/>
          </a:xfrm>
        </p:spPr>
        <p:txBody>
          <a:bodyPr/>
          <a:lstStyle/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(полномочная) 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распорядительства, или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единоначалие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руководства,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направления;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подчинение частных, личных интересов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персонала — оплата исполненной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ентрализацию;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иерархию, или скалярную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цепь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постоянство состава персонала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единение персонала, или корпоративный дух, — большая сила в организации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Маркетинг. Методы маркетинга.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общее название методов принятия решений относительно того, что фирма должна производить, где, как и почем предлагать на рынке, чтобы заработать наибольшую прибыль.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менеджмент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набор методов и правил управления денежными ресурсами и потоками фирмы с целью обеспечения устойчивости ее развития.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3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Маркетинг. Методы маркетинга.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– Фирма=деятельность связана с: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исследованием рынка, на котором предполагается продавать свои товары или услуги;</a:t>
            </a:r>
          </a:p>
          <a:p>
            <a:pPr marL="514350" indent="-514350">
              <a:buAutoNum type="arabicPeriod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екламой товаров или услуг;</a:t>
            </a:r>
          </a:p>
          <a:p>
            <a:pPr marL="514350" indent="-514350">
              <a:buAutoNum type="arabicPeriod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родвижением продукции с помощью различных методов привлечения внимания покупателей;</a:t>
            </a:r>
          </a:p>
          <a:p>
            <a:pPr marL="514350" indent="-514350">
              <a:buAutoNum type="arabicPeriod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становлением цен на товары или услуги;</a:t>
            </a:r>
          </a:p>
          <a:p>
            <a:pPr marL="514350" indent="-514350">
              <a:buAutoNum type="arabicPeriod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ыбором круга товаров или услуг, которые будут предлагать покупателям;</a:t>
            </a:r>
          </a:p>
          <a:p>
            <a:pPr marL="514350" indent="-514350">
              <a:buAutoNum type="arabicPeriod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пределением того, кто, где и как должен продавать продукцию фирмы;</a:t>
            </a:r>
          </a:p>
          <a:p>
            <a:pPr marL="514350" indent="-514350">
              <a:buAutoNum type="arabicPeriod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рганизацией сервисного обслуживания.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8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маркетинга.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 А  Р  К  Е  Т  И  Н  Г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продукт     цена        продвижение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место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680222" y="1880828"/>
            <a:ext cx="864096" cy="828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419872" y="1880828"/>
            <a:ext cx="820396" cy="828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96136" y="1844824"/>
            <a:ext cx="792088" cy="900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93825" y="1880828"/>
            <a:ext cx="72008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решения предпринимателя определяют его доход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24" y="1466625"/>
            <a:ext cx="8075821" cy="51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27584" y="387110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«Экономический результат деятельности фирмы»</a:t>
            </a:r>
          </a:p>
        </p:txBody>
      </p:sp>
    </p:spTree>
    <p:extLst>
      <p:ext uri="{BB962C8B-B14F-4D97-AF65-F5344CB8AC3E}">
        <p14:creationId xmlns:p14="http://schemas.microsoft.com/office/powerpoint/2010/main" val="16612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компетенции, связанной с умением анализировать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факты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показать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экономических процессов и явлений, влияющих на предпринимательскую деятельность. 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76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менеджмент и </a:t>
            </a:r>
            <a:b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особенности в бизнесе.</a:t>
            </a:r>
            <a:r>
              <a:rPr lang="ru-RU" alt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Нераспределенная прибыль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часть прибыли, направленная на развитие фирмы после или вместо изъятия прибыли собственником в качестве своего дохода.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перенесение стоимости постепенно снашивающихся основных фондов на стоимость производимой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0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сточники денежных средств, которые могут быть использованы для финансирования создания и развития бизнеса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5"/>
            <a:ext cx="7200800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71600" y="548680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«Источники денежных средств, которые могут быть использованы для финансирования создания </a:t>
            </a:r>
          </a:p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бизнеса»</a:t>
            </a:r>
          </a:p>
        </p:txBody>
      </p:sp>
    </p:spTree>
    <p:extLst>
      <p:ext uri="{BB962C8B-B14F-4D97-AF65-F5344CB8AC3E}">
        <p14:creationId xmlns:p14="http://schemas.microsoft.com/office/powerpoint/2010/main" val="34297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легко/или трудно создать бизнес в условиях современного экономического развития в государстве?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C:\Users\Администратор\Desktop\Technology-News-1024x7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29000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3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предпринимателя действовать неординарно в сложившейся ситуации помогает ему найти выход, казалось бы, даже из безвыходных ситуаций. Представьте вариант решения предложенной вам ситуации.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1</a:t>
            </a:r>
          </a:p>
          <a:p>
            <a:pPr marL="0" indent="0"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нашего села находится источник «Кипящий ключ» с сульфатно-кальциевой водой, лечебные свойства которой были подтверждены исследованиями профессора Института курортологии Виноградовым. Он же подтвердил лечебные свойства грязи озера «Светлое». Она по своим свойствам схожа с грязями французского курорта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Контрексевиль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Будучи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предприимчивыми людьми, как бы вы использовали это природное достояние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968552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2</a:t>
            </a:r>
          </a:p>
          <a:p>
            <a:pPr marL="0" indent="0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нашего села большая, и жителей в нем, по последней переписи, 2500 человек, из них много молодежи. Мест для проведения досуга в селе мало. 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 вы решили эту проблему, используя свои предпринимательские способности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3</a:t>
            </a:r>
          </a:p>
          <a:p>
            <a:pPr marL="0" indent="0">
              <a:buNone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нашего села много мусора. Обращения жителей в местные органы власти решить эту проблему не принесли никаких результатов. 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Предложите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вариант решения этой проблемы.</a:t>
            </a:r>
          </a:p>
          <a:p>
            <a:pPr marL="0" indent="0">
              <a:buNone/>
            </a:pP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6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5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дом.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88632"/>
          </a:xfrm>
        </p:spPr>
        <p:txBody>
          <a:bodyPr/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(учебник </a:t>
            </a:r>
            <a:r>
              <a:rPr lang="ru-RU" sz="1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Липсиц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И.В. «Экономика». Базовый курс. 10,11 классы. М.: ВИТА-ПРЕСС, 2016)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задачи.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Бухгалтерская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от вашего бизнеса равна 80 тыс. руб. в год. Под офис вы используете личный дачный домик. При сдаче его в аренду вы получили бы 36 тыс. руб. арендной платы. Вам поступило предложение от солидной фирмы работать менеджером с годовой оплатой труда: а) 42 тыс. руб., б) 46 тыс. руб. Определите, выгоден ли ваш бизнес или нет в случаях а) и б).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 распоряжении имеются следующие данные по мебельной фабрике: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здания — 1,32 млн. руб.;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здания — 50 лет;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оборудования — 1,2 млн. руб.;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оборудования — 10 лет;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сырья в течение месяца — 125 тыс. руб.;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электроэнергии в течение месяца — 182,8 тыс. руб.;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персонала (в месяц) — 100 тыс. руб.;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помещения в течение года — 240 тыс. руб.;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 по полученным средствам за один год — 480 тыс. руб.</a:t>
            </a:r>
          </a:p>
          <a:p>
            <a:pPr marL="0" indent="0">
              <a:buNone/>
            </a:pP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бухгалтерских издержек на производство одного мебельного гарнитура, если фабрика выпускает 160 гарнитуров в месяц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60001"/>
            </a:schemeClr>
          </a:solidFill>
          <a:ln/>
        </p:spPr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solidFill>
            <a:schemeClr val="bg1">
              <a:alpha val="85001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Изучение нового материала.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предприниматель? Особенности предпринимательства как вида деятельности.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фирмы.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Маркетинг. Методы маркетинга.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менеджмент и его особенности в бизнесе.</a:t>
            </a:r>
          </a:p>
          <a:p>
            <a:pPr marL="0" indent="0">
              <a:buNone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Закрепление изученного материала (решение задач).</a:t>
            </a:r>
          </a:p>
          <a:p>
            <a:pPr marL="0" indent="0">
              <a:buNone/>
            </a:pPr>
            <a:r>
              <a:rPr lang="ru-RU" alt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Задание на дом.</a:t>
            </a:r>
            <a:endParaRPr lang="ru-RU" alt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152128"/>
          </a:xfrm>
        </p:spPr>
        <p:txBody>
          <a:bodyPr/>
          <a:lstStyle/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предприниматель?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предпринимательства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вида деятельности.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легко/или трудно создать бизнес в условиях современного экономического развития в государстве?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C:\Users\Администратор\Desktop\pred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4602088" cy="300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6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008335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человек, который на свои и заемные средства и под свой риск создает фирму, чтобы, соединяя производственные ресурсы, создавать блага, продажа которых принесет ему прибыль.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925144"/>
          </a:xfrm>
        </p:spPr>
        <p:txBody>
          <a:bodyPr/>
          <a:lstStyle/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</a:t>
            </a:r>
          </a:p>
          <a:p>
            <a:pPr lvl="0"/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свою жизнь самому;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умеренному риску;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своей способности добиться успеха;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немедленно видеть результат своих усилий;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энергичность;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будущее;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организовывать работу других людей;</a:t>
            </a:r>
          </a:p>
          <a:p>
            <a:pPr lvl="0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измерять успех в деньгах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514116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Ошибки.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некомпетентность в менеджменте;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опыта;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плохое управление финансами;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разработать план стратегического развития;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неконтролируемый рост фирмы;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неудачное размещение фирмы;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плохой контроль за запасами ресурсов и готовой продукции;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неквалифицированное установление цен;</a:t>
            </a:r>
          </a:p>
          <a:p>
            <a:pPr lvl="0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перейти от этапа предпринимательства к этапу регулярного менеджмента, когда создатель фирмы передает текущее руководство бизнесом наемным менеджерам.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предпринимательства </a:t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вида деятельности.</a:t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менеджмента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многообразное понятие, смысл которого заключается в том, что весь процесс управления, начиная с постановки цели и заканчивая конечным результатом деятельности, должен производиться с наименьшими издержками или с наибольшей результативностью (производительностью).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инвестиций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определяется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решения совокупности задач. В их число входит оценка реализуемости проекта, абсолютной эффективности проекта и сравнительной эффективности.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val="14668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словия эффективности инвестирования средств в деятельность коммерческой фирмы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71"/>
            <a:ext cx="7416824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558924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«Условия эффективности инвестирования средств в деятельность коммерческой фирмы»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33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426170"/>
          </a:xfrm>
        </p:spPr>
        <p:txBody>
          <a:bodyPr/>
          <a:lstStyle/>
          <a:p>
            <a:pPr algn="just"/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способность определённого объекта или субъекта отвечать запросам заинтересованных лиц в сравнении с другими аналогичными субъектами и/или объектами. Объектами могут быть товары, предприятия, отрасли, регионы (страны, области, районы). Субъектами могут выступать потребители, производители, государство, инвесторы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Основания выработки эффективной маркетинговой стратегии фирмы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338913" cy="4402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3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157" y="476672"/>
            <a:ext cx="44643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особенности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деятельности?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зависит её успех?</a:t>
            </a:r>
          </a:p>
        </p:txBody>
      </p:sp>
    </p:spTree>
    <p:extLst>
      <p:ext uri="{BB962C8B-B14F-4D97-AF65-F5344CB8AC3E}">
        <p14:creationId xmlns:p14="http://schemas.microsoft.com/office/powerpoint/2010/main" val="3605993317"/>
      </p:ext>
    </p:extLst>
  </p:cSld>
  <p:clrMapOvr>
    <a:masterClrMapping/>
  </p:clrMapOvr>
</p:sld>
</file>

<file path=ppt/theme/theme1.xml><?xml version="1.0" encoding="utf-8"?>
<a:theme xmlns:a="http://schemas.openxmlformats.org/drawingml/2006/main" name="Рыжкова Т.Н">
  <a:themeElements>
    <a:clrScheme name="Red m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d ma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m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Рыжкова Т.Н</Template>
  <TotalTime>351</TotalTime>
  <Words>1085</Words>
  <Application>Microsoft Office PowerPoint</Application>
  <PresentationFormat>Экран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Рыжкова Т.Н</vt:lpstr>
      <vt:lpstr>Муниципальное бюджетное общеобразовательное учреждение  Киселевского городского округа                                                            «Средняя общеобразовательная школа № 25»</vt:lpstr>
      <vt:lpstr>Цель.</vt:lpstr>
      <vt:lpstr>План.</vt:lpstr>
      <vt:lpstr> Кто такой предприниматель?  Особенности предпринимательства  как вида деятельности. </vt:lpstr>
      <vt:lpstr>     Предприниматель – это человек, который на свои и заемные средства и под свой риск создает фирму, чтобы, соединяя производственные ресурсы, создавать блага, продажа которых принесет ему прибыль.  </vt:lpstr>
      <vt:lpstr> Особенности предпринимательства  как вида деятельности. </vt:lpstr>
      <vt:lpstr>Презентация PowerPoint</vt:lpstr>
      <vt:lpstr>Конкурентоспособность — это способность определённого объекта или субъекта отвечать запросам заинтересованных лиц в сравнении с другими аналогичными субъектами и/или объектами. Объектами могут быть товары, предприятия, отрасли, регионы (страны, области, районы). Субъектами могут выступать потребители, производители, государство, инвесторы.</vt:lpstr>
      <vt:lpstr>Презентация PowerPoint</vt:lpstr>
      <vt:lpstr>Организация фирмы.</vt:lpstr>
      <vt:lpstr>Организация фирмы.</vt:lpstr>
      <vt:lpstr>Бизнес — инициативная экономическая деятельность, осуществляемая за счет собственных или заемных средств на свой риск и под свою ответственность, ставящая главными целями получение дохода и развитие собственного дела. </vt:lpstr>
      <vt:lpstr>Организация фирмы.</vt:lpstr>
      <vt:lpstr>Презентация PowerPoint</vt:lpstr>
      <vt:lpstr>Принципы менеджмента (Анри Файоль).</vt:lpstr>
      <vt:lpstr>Маркетинг. Методы маркетинга.</vt:lpstr>
      <vt:lpstr>Маркетинг. Методы маркетинга.</vt:lpstr>
      <vt:lpstr>Элементы маркетинга.</vt:lpstr>
      <vt:lpstr>Презентация PowerPoint</vt:lpstr>
      <vt:lpstr> Финансовый менеджмент и  его особенности в бизнесе. </vt:lpstr>
      <vt:lpstr>Презентация PowerPoint</vt:lpstr>
      <vt:lpstr>Проблемный вопрос.</vt:lpstr>
      <vt:lpstr>Решение задач.</vt:lpstr>
      <vt:lpstr>Решение задач.</vt:lpstr>
      <vt:lpstr>Задание на дом.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Киселевского городского округа                                                            «Средняя общеобразовательная школа № 25»</dc:title>
  <dc:creator>XTreme.ws</dc:creator>
  <cp:lastModifiedBy>XTreme.ws</cp:lastModifiedBy>
  <cp:revision>25</cp:revision>
  <dcterms:created xsi:type="dcterms:W3CDTF">2017-09-26T12:04:34Z</dcterms:created>
  <dcterms:modified xsi:type="dcterms:W3CDTF">2017-11-26T14:15:06Z</dcterms:modified>
</cp:coreProperties>
</file>