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72" r:id="rId9"/>
    <p:sldId id="264" r:id="rId10"/>
    <p:sldId id="266" r:id="rId11"/>
    <p:sldId id="267" r:id="rId12"/>
    <p:sldId id="273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4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Оригами</a:t>
            </a:r>
            <a:endParaRPr lang="ru-RU" sz="9600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800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Внеурочное занятие</a:t>
            </a:r>
          </a:p>
          <a:p>
            <a:r>
              <a:rPr lang="ru-RU" dirty="0" smtClean="0">
                <a:ln>
                  <a:solidFill>
                    <a:schemeClr val="bg1"/>
                  </a:solidFill>
                </a:ln>
              </a:rPr>
              <a:t>2-й год обучения</a:t>
            </a:r>
          </a:p>
          <a:p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1143000"/>
          </a:xfrm>
        </p:spPr>
        <p:txBody>
          <a:bodyPr/>
          <a:lstStyle/>
          <a:p>
            <a:r>
              <a:rPr lang="ru-RU" dirty="0" smtClean="0"/>
              <a:t>                             </a:t>
            </a:r>
            <a:r>
              <a:rPr lang="ru-RU" b="1" dirty="0" smtClean="0"/>
              <a:t>Тема:</a:t>
            </a:r>
            <a:endParaRPr lang="ru-RU" b="1" dirty="0"/>
          </a:p>
        </p:txBody>
      </p:sp>
      <p:pic>
        <p:nvPicPr>
          <p:cNvPr id="4" name="Содержимое 3" descr="Рисунок4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20000" contrast="40000"/>
          </a:blip>
          <a:stretch>
            <a:fillRect/>
          </a:stretch>
        </p:blipFill>
        <p:spPr>
          <a:xfrm>
            <a:off x="571472" y="1071546"/>
            <a:ext cx="3764063" cy="50222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Открытка</a:t>
            </a:r>
          </a:p>
          <a:p>
            <a:pPr algn="ctr">
              <a:buNone/>
            </a:pPr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к 9 Мая</a:t>
            </a:r>
          </a:p>
          <a:p>
            <a:pPr algn="ctr">
              <a:buNone/>
            </a:pPr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в подарок ветерану</a:t>
            </a:r>
          </a:p>
          <a:p>
            <a:pPr algn="ctr">
              <a:buNone/>
            </a:pPr>
            <a:r>
              <a:rPr lang="ru-RU" sz="320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Занятие 2.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/>
              <a:t>            </a:t>
            </a:r>
            <a:r>
              <a:rPr lang="ru-RU" sz="2400" b="1" dirty="0" smtClean="0"/>
              <a:t>Цветок «Роза»                                 Открытка-карман</a:t>
            </a:r>
            <a:endParaRPr lang="ru-RU" sz="2400" b="1" dirty="0"/>
          </a:p>
        </p:txBody>
      </p:sp>
      <p:pic>
        <p:nvPicPr>
          <p:cNvPr id="5" name="Содержимое 4" descr="Рисунок5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776916" y="1600200"/>
            <a:ext cx="3399167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Содержимое 5" descr="открытка карман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lum contrast="40000"/>
          </a:blip>
          <a:stretch>
            <a:fillRect/>
          </a:stretch>
        </p:blipFill>
        <p:spPr>
          <a:xfrm>
            <a:off x="5357818" y="1571612"/>
            <a:ext cx="2535733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prstTxWarp prst="textArchUp">
              <a:avLst/>
            </a:prstTxWarp>
          </a:bodyPr>
          <a:lstStyle/>
          <a:p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Музыкальная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физминутка</a:t>
            </a:r>
            <a:endParaRPr lang="ru-RU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28728" y="3000372"/>
            <a:ext cx="6400800" cy="828684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>
                  <a:solidFill>
                    <a:srgbClr val="FF0000"/>
                  </a:solidFill>
                </a:ln>
              </a:rPr>
              <a:t>«Ладошка»</a:t>
            </a:r>
            <a:endParaRPr lang="ru-RU" sz="9600" b="1" dirty="0">
              <a:ln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Схема</a:t>
            </a:r>
            <a:br>
              <a:rPr lang="ru-RU" dirty="0" smtClean="0"/>
            </a:br>
            <a:r>
              <a:rPr lang="ru-RU" sz="2200" dirty="0" smtClean="0"/>
              <a:t>1                                     2</a:t>
            </a:r>
            <a:endParaRPr lang="ru-RU" sz="2200" dirty="0"/>
          </a:p>
        </p:txBody>
      </p:sp>
      <p:pic>
        <p:nvPicPr>
          <p:cNvPr id="5" name="Содержимое 4" descr="схема1 откр-карм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grayscl/>
            <a:lum bright="10000" contrast="40000"/>
          </a:blip>
          <a:stretch>
            <a:fillRect/>
          </a:stretch>
        </p:blipFill>
        <p:spPr>
          <a:xfrm>
            <a:off x="1000100" y="1214422"/>
            <a:ext cx="3571900" cy="52112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Содержимое 5" descr="схема 2 откр-кармJPG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grayscl/>
            <a:lum contrast="20000"/>
          </a:blip>
          <a:stretch>
            <a:fillRect/>
          </a:stretch>
        </p:blipFill>
        <p:spPr>
          <a:xfrm>
            <a:off x="4572000" y="1214422"/>
            <a:ext cx="3495104" cy="51779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642910" y="3000372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Молодцы!</a:t>
            </a:r>
            <a:endParaRPr lang="ru-RU" sz="7200" dirty="0">
              <a:ln>
                <a:solidFill>
                  <a:srgbClr val="FF0000"/>
                </a:solidFill>
              </a:ln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3008313" cy="50006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Был он в войну солдатом,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шёл </a:t>
            </a:r>
            <a:r>
              <a:rPr lang="ru-RU" sz="3200" dirty="0" smtClean="0">
                <a:solidFill>
                  <a:srgbClr val="002060"/>
                </a:solidFill>
              </a:rPr>
              <a:t>в атаку с автоматом,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города </a:t>
            </a:r>
            <a:r>
              <a:rPr lang="ru-RU" sz="3200" dirty="0" smtClean="0">
                <a:solidFill>
                  <a:srgbClr val="002060"/>
                </a:solidFill>
              </a:rPr>
              <a:t>освобождал,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воевал </a:t>
            </a:r>
            <a:r>
              <a:rPr lang="ru-RU" sz="3200" dirty="0" smtClean="0">
                <a:solidFill>
                  <a:srgbClr val="002060"/>
                </a:solidFill>
              </a:rPr>
              <a:t>и побеждал.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Рисунок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48779" y="273050"/>
            <a:ext cx="4364292" cy="5853113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7224" y="5072074"/>
            <a:ext cx="3008313" cy="55402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Ветеран войны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lum bright="20000" contrast="40000"/>
          </a:blip>
          <a:stretch>
            <a:fillRect/>
          </a:stretch>
        </p:blipFill>
        <p:spPr>
          <a:xfrm>
            <a:off x="2000232" y="357166"/>
            <a:ext cx="5072098" cy="61955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1143000"/>
          </a:xfrm>
        </p:spPr>
        <p:txBody>
          <a:bodyPr/>
          <a:lstStyle/>
          <a:p>
            <a:r>
              <a:rPr lang="ru-RU" dirty="0" smtClean="0"/>
              <a:t>                             </a:t>
            </a:r>
            <a:r>
              <a:rPr lang="ru-RU" b="1" dirty="0" smtClean="0"/>
              <a:t>Тема:</a:t>
            </a:r>
            <a:endParaRPr lang="ru-RU" b="1" dirty="0"/>
          </a:p>
        </p:txBody>
      </p:sp>
      <p:pic>
        <p:nvPicPr>
          <p:cNvPr id="4" name="Содержимое 3" descr="Рисунок4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20000" contrast="40000"/>
          </a:blip>
          <a:stretch>
            <a:fillRect/>
          </a:stretch>
        </p:blipFill>
        <p:spPr>
          <a:xfrm>
            <a:off x="571472" y="1071546"/>
            <a:ext cx="3764063" cy="50222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Открытка</a:t>
            </a:r>
          </a:p>
          <a:p>
            <a:pPr algn="ctr">
              <a:buNone/>
            </a:pPr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к 9 Мая</a:t>
            </a:r>
          </a:p>
          <a:p>
            <a:pPr algn="ctr">
              <a:buNone/>
            </a:pPr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в подарок ветерану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Занятие 1.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prstTxWarp prst="textArchUp">
              <a:avLst/>
            </a:prstTxWarp>
          </a:bodyPr>
          <a:lstStyle/>
          <a:p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Музыкальная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физминутка</a:t>
            </a:r>
            <a:endParaRPr lang="ru-RU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28728" y="3000372"/>
            <a:ext cx="6400800" cy="828684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>
                  <a:solidFill>
                    <a:srgbClr val="FF0000"/>
                  </a:solidFill>
                </a:ln>
              </a:rPr>
              <a:t>«Ладошка»</a:t>
            </a:r>
            <a:endParaRPr lang="ru-RU" sz="9600" b="1" dirty="0">
              <a:ln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>
                  <a:solidFill>
                    <a:srgbClr val="FF0000"/>
                  </a:solidFill>
                </a:ln>
              </a:rPr>
              <a:t>Модульное оригами</a:t>
            </a:r>
            <a:endParaRPr lang="ru-RU" b="1" dirty="0">
              <a:ln>
                <a:solidFill>
                  <a:srgbClr val="FF0000"/>
                </a:solidFill>
              </a:ln>
            </a:endParaRPr>
          </a:p>
        </p:txBody>
      </p:sp>
      <p:pic>
        <p:nvPicPr>
          <p:cNvPr id="4" name="Содержимое 3" descr="Рисунок5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776916" y="1600200"/>
            <a:ext cx="3399167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Цветок</a:t>
            </a:r>
          </a:p>
          <a:p>
            <a:pPr algn="ctr">
              <a:buNone/>
            </a:pPr>
            <a:r>
              <a:rPr lang="ru-RU" sz="80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«Роза»</a:t>
            </a:r>
            <a:endParaRPr lang="ru-RU" sz="80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Оригами</a:t>
            </a:r>
            <a:endParaRPr lang="ru-RU" sz="9600" b="1" dirty="0">
              <a:ln w="12700">
                <a:solidFill>
                  <a:schemeClr val="bg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800" dirty="0" smtClean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</a:rPr>
              <a:t>Внеурочное занятие</a:t>
            </a:r>
          </a:p>
          <a:p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2-й год обучения</a:t>
            </a:r>
          </a:p>
          <a:p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9 мая</a:t>
            </a:r>
            <a:endParaRPr lang="ru-RU" sz="7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Логотип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643050"/>
            <a:ext cx="8150948" cy="4436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2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285984" y="428604"/>
            <a:ext cx="4365625" cy="5853113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999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73</Words>
  <Application>Microsoft Office PowerPoint</Application>
  <PresentationFormat>Экран 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Оригами</vt:lpstr>
      <vt:lpstr>Был он в войну солдатом, шёл в атаку с автоматом, города освобождал, воевал и побеждал. </vt:lpstr>
      <vt:lpstr>Слайд 3</vt:lpstr>
      <vt:lpstr>                             Тема:</vt:lpstr>
      <vt:lpstr>Музыкальная физминутка</vt:lpstr>
      <vt:lpstr>Модульное оригами</vt:lpstr>
      <vt:lpstr>Оригами</vt:lpstr>
      <vt:lpstr>9 мая</vt:lpstr>
      <vt:lpstr>Слайд 9</vt:lpstr>
      <vt:lpstr>                             Тема:</vt:lpstr>
      <vt:lpstr>            Цветок «Роза»                                 Открытка-карман</vt:lpstr>
      <vt:lpstr>Музыкальная физминутка</vt:lpstr>
      <vt:lpstr>Схема 1                                     2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Маргарита</cp:lastModifiedBy>
  <cp:revision>43</cp:revision>
  <dcterms:modified xsi:type="dcterms:W3CDTF">2015-04-24T04:08:15Z</dcterms:modified>
</cp:coreProperties>
</file>