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legacyDiagramTex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321" r:id="rId3"/>
    <p:sldId id="322" r:id="rId4"/>
    <p:sldId id="281" r:id="rId5"/>
    <p:sldId id="320" r:id="rId6"/>
    <p:sldId id="323" r:id="rId7"/>
    <p:sldId id="324" r:id="rId8"/>
    <p:sldId id="327" r:id="rId9"/>
    <p:sldId id="328" r:id="rId10"/>
    <p:sldId id="329" r:id="rId11"/>
    <p:sldId id="330" r:id="rId12"/>
    <p:sldId id="331" r:id="rId13"/>
    <p:sldId id="332" r:id="rId14"/>
    <p:sldId id="333" r:id="rId15"/>
    <p:sldId id="339" r:id="rId16"/>
    <p:sldId id="340" r:id="rId17"/>
    <p:sldId id="342" r:id="rId18"/>
    <p:sldId id="343" r:id="rId19"/>
    <p:sldId id="344" r:id="rId20"/>
    <p:sldId id="345" r:id="rId21"/>
    <p:sldId id="334" r:id="rId22"/>
    <p:sldId id="337" r:id="rId23"/>
    <p:sldId id="336" r:id="rId24"/>
    <p:sldId id="338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06/relationships/legacyDocTextInfo" Target="legacyDocTextInfo.bin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A5CB8497-988F-4C30-9E38-A23002893AC1}" type="datetimeFigureOut">
              <a:rPr lang="ru-RU" smtClean="0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9EA12150-9BCE-4509-B61C-591C4BC27B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7B0EEFE-85EE-465C-847C-3E84152F3D46}" type="datetimeFigureOut">
              <a:rPr lang="ru-RU" smtClean="0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C12B854-A54A-4485-8687-FB072FF3502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68CAE48-4FC8-4A80-816E-26BB4FD4B73D}" type="datetimeFigureOut">
              <a:rPr lang="ru-RU" smtClean="0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245D253-FB75-4660-8A85-D580360014C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2905073-B22A-4AF9-9702-7196019778C7}" type="datetimeFigureOut">
              <a:rPr lang="ru-RU" smtClean="0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98F5990-F880-48B2-90DA-D4E82CF9A77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FD75D36-8066-44FF-94D6-F53E95E795B4}" type="datetimeFigureOut">
              <a:rPr lang="ru-RU" smtClean="0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E3BE858-EF32-437E-9F63-0C5D1CC276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5A7AD6F-74C9-49D9-9C90-349C49CBEEF1}" type="datetimeFigureOut">
              <a:rPr lang="ru-RU" smtClean="0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F844758-F6B7-4707-B1B6-A617E2DD1C8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BBCCEF9-96AF-4590-9298-505C79EE74CA}" type="datetimeFigureOut">
              <a:rPr lang="ru-RU" smtClean="0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3A74D65-860E-4E05-904E-8380264EF08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6D82638-1432-4E8D-8C97-EE3A45A39540}" type="datetimeFigureOut">
              <a:rPr lang="ru-RU" smtClean="0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20ED7CC-5774-469C-9F19-FCE9BB114F8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59688B4-6DAA-48BE-9253-2ACC403098E2}" type="datetimeFigureOut">
              <a:rPr lang="ru-RU" smtClean="0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5DB2090-6AFD-4624-B843-8DA6DF1DC31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D923BCF1-8160-455D-9DD7-C8A7301896AE}" type="datetimeFigureOut">
              <a:rPr lang="ru-RU" smtClean="0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BA5A88E-CCA1-45B3-8F7C-DE9D4149F73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7AC4D99A-0D1C-4FC8-9F19-D1FD45F01F71}" type="datetimeFigureOut">
              <a:rPr lang="ru-RU" smtClean="0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7DABF972-738C-4C4A-9173-028C1C625C7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6710115-D44B-4446-A37B-C96F4215E57A}" type="datetimeFigureOut">
              <a:rPr lang="ru-RU" smtClean="0"/>
              <a:pPr>
                <a:defRPr/>
              </a:pPr>
              <a:t>20.04.2021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EF738D0-C903-4B83-B40D-2103869C07E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cosystema.ru/" TargetMode="External"/><Relationship Id="rId2" Type="http://schemas.openxmlformats.org/officeDocument/2006/relationships/hyperlink" Target="http://ru.wikipedia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otki.yandex.ru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250033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Презентация к уроку биологии 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Многообразие грибов</a:t>
            </a:r>
            <a:r>
              <a:rPr lang="ru-RU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248" y="3429000"/>
            <a:ext cx="4572032" cy="185738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Автор презентации: учитель МКОУ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Нижне-Чулымской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СОШ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Здвинского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 Новосибирской области Павлова М.Н.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Подосиновик</a:t>
            </a:r>
          </a:p>
        </p:txBody>
      </p:sp>
      <p:pic>
        <p:nvPicPr>
          <p:cNvPr id="4" name="Picture 4" descr="img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500174"/>
            <a:ext cx="3532717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928662" y="1500174"/>
            <a:ext cx="400052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Подосиновик, или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красноголовик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растёт            в осиновых лесах.</a:t>
            </a:r>
          </a:p>
          <a:p>
            <a:pPr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 срезе подосиновик темнеет.</a:t>
            </a:r>
          </a:p>
          <a:p>
            <a:pPr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Белый подосиновик стал очень редким из-за вырубки лесов, поэтому во многих территориях внесён в список редких видов.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Рыжик</a:t>
            </a:r>
          </a:p>
        </p:txBody>
      </p:sp>
      <p:pic>
        <p:nvPicPr>
          <p:cNvPr id="4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Сыроежка</a:t>
            </a:r>
          </a:p>
        </p:txBody>
      </p:sp>
      <p:pic>
        <p:nvPicPr>
          <p:cNvPr id="4" name="Picture 4" descr="гр 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357298"/>
            <a:ext cx="5643602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285852" y="4643446"/>
            <a:ext cx="68580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Сыроежки – одни из самых распространенных грибов в наших лесах.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Лисичка</a:t>
            </a:r>
          </a:p>
        </p:txBody>
      </p:sp>
      <p:pic>
        <p:nvPicPr>
          <p:cNvPr id="4" name="Picture 4" descr="vylezla_na_svet-web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571612"/>
            <a:ext cx="607223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Валуй</a:t>
            </a:r>
          </a:p>
        </p:txBody>
      </p:sp>
      <p:pic>
        <p:nvPicPr>
          <p:cNvPr id="4" name="Picture 5" descr="valuy-web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000240"/>
            <a:ext cx="3571900" cy="357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357686" y="2000240"/>
            <a:ext cx="40005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Валуй – гриб горький, требует вымачивания, но в засолке имеет вкус, ценимый многими.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Дрожжи</a:t>
            </a:r>
            <a:endParaRPr lang="ru-RU" sz="4400" dirty="0" smtClean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  <a:defRPr/>
            </a:pPr>
            <a:r>
              <a:rPr lang="ru-RU" sz="2800" dirty="0" smtClean="0"/>
              <a:t> </a:t>
            </a:r>
            <a:r>
              <a:rPr lang="ru-RU" sz="2800" dirty="0" smtClean="0"/>
              <a:t>                         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Есть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гриб и не в лесу:</a:t>
            </a:r>
          </a:p>
          <a:p>
            <a:pPr>
              <a:buNone/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         В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тесте, пиве и квасу </a:t>
            </a:r>
          </a:p>
          <a:p>
            <a:endParaRPr lang="ru-RU" dirty="0"/>
          </a:p>
        </p:txBody>
      </p:sp>
      <p:pic>
        <p:nvPicPr>
          <p:cNvPr id="7" name="Picture 9" descr="http://www.kurzweilai.net/images/Yea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71612"/>
            <a:ext cx="3487738" cy="3370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1" descr="http://www.newchemistry.ru/images/img/letters1/30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3500438"/>
            <a:ext cx="378462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это тоже грибы!!!</a:t>
            </a:r>
            <a:endParaRPr lang="ru-RU" sz="4400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IMG_10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00174"/>
            <a:ext cx="3879850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IMG_103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1481139"/>
            <a:ext cx="3929090" cy="3590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IMG_104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1500174"/>
            <a:ext cx="2919413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IMG_1021"/>
          <p:cNvPicPr>
            <a:picLocks noChangeAspect="1" noChangeArrowheads="1"/>
          </p:cNvPicPr>
          <p:nvPr/>
        </p:nvPicPr>
        <p:blipFill>
          <a:blip r:embed="rId5" cstate="print"/>
          <a:srcRect l="21210"/>
          <a:stretch>
            <a:fillRect/>
          </a:stretch>
        </p:blipFill>
        <p:spPr bwMode="auto">
          <a:xfrm>
            <a:off x="6715140" y="1500174"/>
            <a:ext cx="2428860" cy="3584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214678" y="5000636"/>
            <a:ext cx="592932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наших лесах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встречаются необычные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грибы, которые  в молодом возрасте являются съедобными: гриб рогатик,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дождевик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гриб лапша.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Плесневые грибы</a:t>
            </a:r>
            <a:endParaRPr lang="ru-RU" sz="4400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457200" y="1481328"/>
            <a:ext cx="8329642" cy="4525963"/>
          </a:xfrm>
        </p:spPr>
        <p:txBody>
          <a:bodyPr/>
          <a:lstStyle/>
          <a:p>
            <a:pPr>
              <a:buNone/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Эти грибы поселяются на пищевых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продуктах. Гриб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пеницилл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выделяет вещество , убивающее бактерии , поэтому его разводят для получения лекарств.</a:t>
            </a:r>
          </a:p>
          <a:p>
            <a:endParaRPr lang="ru-RU" dirty="0"/>
          </a:p>
        </p:txBody>
      </p:sp>
      <p:pic>
        <p:nvPicPr>
          <p:cNvPr id="4" name="Picture 4" descr="муко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643314"/>
            <a:ext cx="350046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мукор на хлеб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163" y="3573463"/>
            <a:ext cx="3565555" cy="2927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Грибы-паразиты</a:t>
            </a:r>
            <a:endParaRPr lang="ru-RU" sz="4400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1500174"/>
            <a:ext cx="80724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Наносят огромный вред сельскому и лесному хозяйству, а также вызывают заболевания животных и человека.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 descr="http://im5-tub-ru.yandex.net/i?id=68791930-19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3286124"/>
            <a:ext cx="5286412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ru-RU" sz="4400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мучнистая роса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357190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071539" y="3000372"/>
            <a:ext cx="20717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мучнистая роса</a:t>
            </a:r>
            <a:endParaRPr lang="ru-RU" b="1" dirty="0"/>
          </a:p>
        </p:txBody>
      </p:sp>
      <p:pic>
        <p:nvPicPr>
          <p:cNvPr id="6" name="Picture 5" descr="головн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285728"/>
            <a:ext cx="3643338" cy="273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6429389" y="3000372"/>
            <a:ext cx="13573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спорынья</a:t>
            </a:r>
            <a:endParaRPr lang="ru-RU" b="1" dirty="0"/>
          </a:p>
        </p:txBody>
      </p:sp>
      <p:pic>
        <p:nvPicPr>
          <p:cNvPr id="8" name="Picture 6" descr="плодовая гниль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3571876"/>
            <a:ext cx="3476626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спорынья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4942" y="3571876"/>
            <a:ext cx="3455989" cy="231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1571605" y="5857892"/>
            <a:ext cx="22145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плодовая гниль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500826" y="5929330"/>
            <a:ext cx="11430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головня</a:t>
            </a:r>
            <a:endParaRPr lang="ru-RU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Многообразие грибов</a:t>
            </a:r>
            <a:endParaRPr lang="ru-RU" sz="4400" dirty="0" smtClean="0"/>
          </a:p>
        </p:txBody>
      </p:sp>
      <p:pic>
        <p:nvPicPr>
          <p:cNvPr id="7" name="Picture 2" descr="https://cdn.fishki.net/upload/post/2019/12/09/3164510/1c4b135f199d717a190fd737ecada79f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8872" y="1481138"/>
            <a:ext cx="7146256" cy="452596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Грибы трутовики</a:t>
            </a:r>
            <a:endParaRPr lang="ru-RU" sz="4400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Эти грибы поселяются на деревьях и забирают органические вещества.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трутовик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714620"/>
            <a:ext cx="4000528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трутовик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2786058"/>
            <a:ext cx="3714776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Запомни ядовитые грибы!</a:t>
            </a:r>
            <a:r>
              <a:rPr lang="en-US" sz="44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4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Не собирай их никогда!</a:t>
            </a:r>
            <a:endParaRPr lang="ru-RU" sz="4400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 descr="http://img1.liveinternet.ru/images/attach/c/2/73/867/73867587_2642543_1509321_354_avata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4614"/>
          <a:stretch>
            <a:fillRect/>
          </a:stretch>
        </p:blipFill>
        <p:spPr bwMode="auto">
          <a:xfrm>
            <a:off x="1928794" y="1500174"/>
            <a:ext cx="5357850" cy="364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913004" y="5357826"/>
            <a:ext cx="2159194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Мухомор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Запомни ядовитые грибы!</a:t>
            </a:r>
            <a:r>
              <a:rPr lang="en-US" sz="44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4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Не собирай их никогда!</a:t>
            </a:r>
            <a:endParaRPr lang="ru-RU" sz="4400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1643050"/>
            <a:ext cx="4714908" cy="3505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643174" y="5286388"/>
            <a:ext cx="3786214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Бледная поганка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Запомни ядовитые грибы!</a:t>
            </a:r>
            <a:r>
              <a:rPr lang="en-US" sz="40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Не собирай их никогда!</a:t>
            </a:r>
            <a:endParaRPr lang="ru-RU" sz="4000" dirty="0" smtClean="0"/>
          </a:p>
        </p:txBody>
      </p:sp>
      <p:pic>
        <p:nvPicPr>
          <p:cNvPr id="87042" name="Picture 2" descr="https://glav-dacha.ru/wp-content/uploads/2018/01/yadovitye-griby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643050"/>
            <a:ext cx="5715000" cy="442912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Большой атлас природы- М.: Эгмонт Россия Лтд.,2003.</a:t>
            </a:r>
          </a:p>
          <a:p>
            <a:pPr>
              <a:lnSpc>
                <a:spcPct val="90000"/>
              </a:lnSpc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Детская энциклопедия «Мир леса»- М.: «Махаон»., 2007 </a:t>
            </a:r>
          </a:p>
          <a:p>
            <a:pPr>
              <a:lnSpc>
                <a:spcPct val="90000"/>
              </a:lnSpc>
            </a:pPr>
            <a:r>
              <a:rPr lang="en-US" sz="36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http</a:t>
            </a:r>
            <a:r>
              <a:rPr lang="ru-RU" sz="36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: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//ru.wikipedia.org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lnSpc>
                <a:spcPct val="9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http://www.ecosystema.ru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Фотографии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https://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hlinkClick r:id="rId4"/>
              </a:rPr>
              <a:t>fotki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  <a:hlinkClick r:id="rId4"/>
              </a:rPr>
              <a:t>.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hlinkClick r:id="rId4"/>
              </a:rPr>
              <a:t>yandex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  <a:hlinkClick r:id="rId4"/>
              </a:rPr>
              <a:t>.ru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Литература: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2082792"/>
          </a:xfrm>
        </p:spPr>
        <p:txBody>
          <a:bodyPr>
            <a:normAutofit fontScale="90000"/>
          </a:bodyPr>
          <a:lstStyle/>
          <a:p>
            <a:pPr algn="ctr">
              <a:lnSpc>
                <a:spcPct val="80000"/>
              </a:lnSpc>
            </a:pPr>
            <a:r>
              <a:rPr lang="ru-RU" sz="4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Хороводами и в ряд </a:t>
            </a:r>
            <a:br>
              <a:rPr lang="ru-RU" sz="4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шляпах молодцы стоят. </a:t>
            </a:r>
            <a:br>
              <a:rPr lang="ru-RU" sz="4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Кто ни пройдёт, </a:t>
            </a:r>
            <a:br>
              <a:rPr lang="ru-RU" sz="4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Им поклон отдаёт.</a:t>
            </a:r>
            <a:r>
              <a:rPr lang="ru-RU" sz="40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4000" dirty="0" smtClean="0">
              <a:effectLst/>
            </a:endParaRPr>
          </a:p>
        </p:txBody>
      </p:sp>
      <p:pic>
        <p:nvPicPr>
          <p:cNvPr id="4" name="Picture 3" descr="C:\Users\user\Downloads\3060561-4982b365ddf06c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8000"/>
          </a:blip>
          <a:srcRect b="34647"/>
          <a:stretch>
            <a:fillRect/>
          </a:stretch>
        </p:blipFill>
        <p:spPr bwMode="auto">
          <a:xfrm>
            <a:off x="2214546" y="2214554"/>
            <a:ext cx="471490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14300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4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Шляпочные грибы</a:t>
            </a:r>
          </a:p>
        </p:txBody>
      </p:sp>
      <p:pic>
        <p:nvPicPr>
          <p:cNvPr id="6" name="Picture 3" descr="{C7CF0BAA-6FD7-4FA2-A390-E05481EA1042}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0034" y="1928813"/>
            <a:ext cx="8286807" cy="4500562"/>
          </a:xfrm>
          <a:prstGeom prst="rect">
            <a:avLst/>
          </a:prstGeom>
          <a:noFill/>
        </p:spPr>
      </p:pic>
      <p:pic>
        <p:nvPicPr>
          <p:cNvPr id="7" name="Picture 5" descr="p10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18745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mushroom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50263" y="0"/>
            <a:ext cx="693737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Трубчатые грибы</a:t>
            </a:r>
          </a:p>
        </p:txBody>
      </p:sp>
      <p:pic>
        <p:nvPicPr>
          <p:cNvPr id="4" name="Picture 3" descr="{52A8F24C-F316-4DE2-B244-56977F2B8146}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71604" y="1481138"/>
            <a:ext cx="6286544" cy="4662506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Пластинчатые грибы</a:t>
            </a:r>
          </a:p>
        </p:txBody>
      </p:sp>
      <p:pic>
        <p:nvPicPr>
          <p:cNvPr id="4" name="Picture 4" descr="mushroom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0263" y="0"/>
            <a:ext cx="693737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{33013E7F-F8D5-4BF8-9BCC-2E91CC2F25BF}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357290" y="1481138"/>
            <a:ext cx="6500858" cy="4525962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endParaRPr lang="ru-RU" sz="4000" dirty="0" smtClean="0"/>
          </a:p>
        </p:txBody>
      </p:sp>
      <p:pic>
        <p:nvPicPr>
          <p:cNvPr id="65546" name="Picture 10" descr="http://gribnik-rossii.ru/wp-content/uploads/2013/01/%D0%9A%D0%BE%D0%BB%D0%BB%D0%B0%D0%B6_%D0%A1%D0%9B%D0%9E%D0%92%D0%9E-%D0%BD%D0%B0-%D0%93%D0%A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0"/>
            <a:ext cx="4357686" cy="6857999"/>
          </a:xfrm>
          <a:prstGeom prst="rect">
            <a:avLst/>
          </a:prstGeom>
          <a:noFill/>
        </p:spPr>
      </p:pic>
      <p:pic>
        <p:nvPicPr>
          <p:cNvPr id="65548" name="Picture 12" descr="https://shkolazhizni.ru/img/content/i226/226450_o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826285" cy="6858000"/>
          </a:xfrm>
          <a:prstGeom prst="rect">
            <a:avLst/>
          </a:prstGeom>
          <a:noFill/>
        </p:spPr>
      </p:pic>
      <p:graphicFrame>
        <p:nvGraphicFramePr>
          <p:cNvPr id="2" name="Organization Chart 4"/>
          <p:cNvGraphicFramePr>
            <a:graphicFrameLocks/>
          </p:cNvGraphicFramePr>
          <p:nvPr/>
        </p:nvGraphicFramePr>
        <p:xfrm>
          <a:off x="500063" y="142875"/>
          <a:ext cx="8101012" cy="6357938"/>
        </p:xfrm>
        <a:graphic>
          <a:graphicData uri="http://schemas.openxmlformats.org/drawingml/2006/compatibility">
            <com:legacyDrawing xmlns:com="http://schemas.openxmlformats.org/drawingml/2006/compatibility" spid="_x0000_s65549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utoUpdateAnimBg="0"/>
      <p:bldDgm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Подосиновик</a:t>
            </a:r>
          </a:p>
        </p:txBody>
      </p:sp>
      <p:pic>
        <p:nvPicPr>
          <p:cNvPr id="4" name="Picture 5" descr="Подосиновик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428736"/>
            <a:ext cx="4143404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714876" y="1428737"/>
            <a:ext cx="40719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Подосиновик, или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красноголовик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 растёт            в осиновых лесах.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Гриб селится в хвойных, </a:t>
            </a:r>
          </a:p>
          <a:p>
            <a:pPr algn="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лиственных и </a:t>
            </a:r>
          </a:p>
          <a:p>
            <a:pPr algn="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смешанных лесах. </a:t>
            </a:r>
          </a:p>
          <a:p>
            <a:pPr eaLnBrk="1" hangingPunct="1"/>
            <a:endParaRPr lang="ru-RU" dirty="0" smtClean="0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Белый гриб</a:t>
            </a:r>
          </a:p>
        </p:txBody>
      </p:sp>
      <p:pic>
        <p:nvPicPr>
          <p:cNvPr id="4" name="Picture 8" descr="C:\Documents and Settings\Admin\Мои документы\настя\грибы\0_6e223_f7418220_XL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412875"/>
            <a:ext cx="2879725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714752"/>
            <a:ext cx="3327400" cy="283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338" y="3714752"/>
            <a:ext cx="357031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1077</TotalTime>
  <Words>280</Words>
  <Application>Microsoft Office PowerPoint</Application>
  <PresentationFormat>Экран (4:3)</PresentationFormat>
  <Paragraphs>52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Открытая</vt:lpstr>
      <vt:lpstr>Презентация к уроку биологии  Тема «Многообразие грибов»</vt:lpstr>
      <vt:lpstr>Многообразие грибов</vt:lpstr>
      <vt:lpstr>Хороводами и в ряд  В шляпах молодцы стоят.  Кто ни пройдёт,  Им поклон отдаёт. </vt:lpstr>
      <vt:lpstr>Шляпочные грибы</vt:lpstr>
      <vt:lpstr>Трубчатые грибы</vt:lpstr>
      <vt:lpstr>Пластинчатые грибы</vt:lpstr>
      <vt:lpstr>Слайд 7</vt:lpstr>
      <vt:lpstr>Подосиновик</vt:lpstr>
      <vt:lpstr>Белый гриб</vt:lpstr>
      <vt:lpstr>Подосиновик</vt:lpstr>
      <vt:lpstr>Рыжик</vt:lpstr>
      <vt:lpstr>Сыроежка</vt:lpstr>
      <vt:lpstr>Лисичка</vt:lpstr>
      <vt:lpstr>Валуй</vt:lpstr>
      <vt:lpstr>Дрожжи</vt:lpstr>
      <vt:lpstr>И это тоже грибы!!!</vt:lpstr>
      <vt:lpstr>Плесневые грибы</vt:lpstr>
      <vt:lpstr>Грибы-паразиты</vt:lpstr>
      <vt:lpstr>Слайд 19</vt:lpstr>
      <vt:lpstr>Грибы трутовики</vt:lpstr>
      <vt:lpstr>Запомни ядовитые грибы!  Не собирай их никогда!</vt:lpstr>
      <vt:lpstr>Запомни ядовитые грибы!  Не собирай их никогда!</vt:lpstr>
      <vt:lpstr>Запомни ядовитые грибы!  Не собирай их никогда!</vt:lpstr>
      <vt:lpstr>Литература: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121</cp:revision>
  <dcterms:created xsi:type="dcterms:W3CDTF">2013-10-04T20:25:21Z</dcterms:created>
  <dcterms:modified xsi:type="dcterms:W3CDTF">2021-04-20T09:34:19Z</dcterms:modified>
</cp:coreProperties>
</file>