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64" r:id="rId3"/>
    <p:sldId id="291" r:id="rId4"/>
    <p:sldId id="257" r:id="rId5"/>
    <p:sldId id="265" r:id="rId6"/>
    <p:sldId id="268" r:id="rId7"/>
    <p:sldId id="278" r:id="rId8"/>
    <p:sldId id="267" r:id="rId9"/>
    <p:sldId id="266" r:id="rId10"/>
    <p:sldId id="256" r:id="rId11"/>
    <p:sldId id="258" r:id="rId12"/>
    <p:sldId id="259" r:id="rId13"/>
    <p:sldId id="262" r:id="rId14"/>
    <p:sldId id="269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70" r:id="rId25"/>
    <p:sldId id="271" r:id="rId26"/>
    <p:sldId id="274" r:id="rId27"/>
    <p:sldId id="275" r:id="rId28"/>
    <p:sldId id="263" r:id="rId29"/>
    <p:sldId id="261" r:id="rId30"/>
    <p:sldId id="277" r:id="rId31"/>
    <p:sldId id="276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2" autoAdjust="0"/>
    <p:restoredTop sz="94660"/>
  </p:normalViewPr>
  <p:slideViewPr>
    <p:cSldViewPr snapToGrid="0">
      <p:cViewPr>
        <p:scale>
          <a:sx n="80" d="100"/>
          <a:sy n="80" d="100"/>
        </p:scale>
        <p:origin x="-1578" y="-9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A8BD-FB65-4F2E-B300-2DF9A1EFFB1F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5309-C229-4951-8870-17CC2F5F5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53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A8BD-FB65-4F2E-B300-2DF9A1EFFB1F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5309-C229-4951-8870-17CC2F5F5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90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A8BD-FB65-4F2E-B300-2DF9A1EFFB1F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5309-C229-4951-8870-17CC2F5F5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789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A8BD-FB65-4F2E-B300-2DF9A1EFFB1F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5309-C229-4951-8870-17CC2F5F5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77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A8BD-FB65-4F2E-B300-2DF9A1EFFB1F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5309-C229-4951-8870-17CC2F5F5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57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A8BD-FB65-4F2E-B300-2DF9A1EFFB1F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5309-C229-4951-8870-17CC2F5F5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088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A8BD-FB65-4F2E-B300-2DF9A1EFFB1F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5309-C229-4951-8870-17CC2F5F5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55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A8BD-FB65-4F2E-B300-2DF9A1EFFB1F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5309-C229-4951-8870-17CC2F5F5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18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A8BD-FB65-4F2E-B300-2DF9A1EFFB1F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5309-C229-4951-8870-17CC2F5F5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34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A8BD-FB65-4F2E-B300-2DF9A1EFFB1F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5309-C229-4951-8870-17CC2F5F5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266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A8BD-FB65-4F2E-B300-2DF9A1EFFB1F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5309-C229-4951-8870-17CC2F5F5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71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3A8BD-FB65-4F2E-B300-2DF9A1EFFB1F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35309-C229-4951-8870-17CC2F5F5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83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itterref.ru/files/15/8f3f3b39f5f4013521a83d1e4ae086e8.html_files/0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" t="-1" b="-574"/>
          <a:stretch/>
        </p:blipFill>
        <p:spPr bwMode="auto">
          <a:xfrm>
            <a:off x="7979232" y="3092544"/>
            <a:ext cx="3824841" cy="350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1738" y="212259"/>
            <a:ext cx="815569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Презентация к занятию </a:t>
            </a:r>
          </a:p>
          <a:p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внеурочной деятельностью </a:t>
            </a:r>
          </a:p>
          <a:p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«Информатика» </a:t>
            </a:r>
            <a:r>
              <a:rPr lang="ru-RU" sz="48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2 класс </a:t>
            </a:r>
          </a:p>
          <a:p>
            <a:r>
              <a:rPr lang="ru-RU" sz="48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на тему: «Мой компьютер»</a:t>
            </a:r>
            <a:endParaRPr lang="ru-RU" sz="48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738" y="5102914"/>
            <a:ext cx="740657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Автор: </a:t>
            </a:r>
            <a:r>
              <a:rPr lang="ru-RU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Хахамова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Светлана Евгеньевна</a:t>
            </a:r>
          </a:p>
          <a:p>
            <a:r>
              <a:rPr lang="ru-RU" sz="32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МБОУ-СОШ № 50 </a:t>
            </a:r>
            <a:r>
              <a:rPr lang="ru-RU" sz="32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г.Орла</a:t>
            </a:r>
            <a:endParaRPr lang="ru-RU" sz="32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908239" y="6343234"/>
            <a:ext cx="1038386" cy="2506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08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1-tub-ru.yandex.net/i?id=7c16469d52e604ffa6da1adf044a5137&amp;n=33&amp;h=190&amp;w=3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343" y="585216"/>
            <a:ext cx="8841970" cy="549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09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1-tub-ru.yandex.net/i?id=450a55aff3e072c747169bb30a2fcf6f&amp;n=33&amp;h=190&amp;w=2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" y="169897"/>
            <a:ext cx="9844659" cy="6340631"/>
          </a:xfrm>
          <a:prstGeom prst="snip2DiagRect">
            <a:avLst>
              <a:gd name="adj1" fmla="val 1424"/>
              <a:gd name="adj2" fmla="val 1666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04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dia.karelia.pro/71/cce5c8c84cf5ed72ac57514fd19ec62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679" y="225778"/>
            <a:ext cx="8233363" cy="617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8150578" y="5429956"/>
            <a:ext cx="2178755" cy="12869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33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ugrik.com.ua/photo/19302-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5" b="7571"/>
          <a:stretch/>
        </p:blipFill>
        <p:spPr bwMode="auto">
          <a:xfrm>
            <a:off x="989190" y="387458"/>
            <a:ext cx="10309664" cy="616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9066508" y="6199322"/>
            <a:ext cx="2619214" cy="6586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0709329" y="5563892"/>
            <a:ext cx="976393" cy="9918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4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s4-1.4pda.to/66284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60" y="4285806"/>
            <a:ext cx="2293158" cy="229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playcast.ru/uploads/2015/05/22/1369199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023" y="301987"/>
            <a:ext cx="23431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im3-tub-ru.yandex.net/i?id=c499fd240afbb7f14d9d3c433bedb890&amp;n=33&amp;h=190&amp;w=27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318" y="301987"/>
            <a:ext cx="6794697" cy="478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99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150" y="2222070"/>
            <a:ext cx="4263971" cy="426397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68" y="2150875"/>
            <a:ext cx="4335166" cy="43351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8683" y="903261"/>
            <a:ext cx="3197678" cy="4476749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83698" y="382062"/>
            <a:ext cx="10515600" cy="1325563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Системный блок</a:t>
            </a:r>
            <a:endParaRPr lang="ru-RU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1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80" y="2234827"/>
            <a:ext cx="6929842" cy="45477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956" y="49492"/>
            <a:ext cx="6463044" cy="314316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868303" y="5434640"/>
            <a:ext cx="70814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Материнская плата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72147" y="295509"/>
            <a:ext cx="70814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Процессор</a:t>
            </a:r>
          </a:p>
        </p:txBody>
      </p:sp>
    </p:spTree>
    <p:extLst>
      <p:ext uri="{BB962C8B-B14F-4D97-AF65-F5344CB8AC3E}">
        <p14:creationId xmlns:p14="http://schemas.microsoft.com/office/powerpoint/2010/main" val="393896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s4-1.4pda.to/66284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60" y="4285806"/>
            <a:ext cx="2293158" cy="229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playcast.ru/uploads/2015/05/22/1369199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023" y="301987"/>
            <a:ext cx="23431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im3-tub-ru.yandex.net/i?id=c499fd240afbb7f14d9d3c433bedb890&amp;n=33&amp;h=190&amp;w=27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318" y="301987"/>
            <a:ext cx="6794697" cy="478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868303" y="5434640"/>
            <a:ext cx="70814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Монитор</a:t>
            </a:r>
          </a:p>
        </p:txBody>
      </p:sp>
    </p:spTree>
    <p:extLst>
      <p:ext uri="{BB962C8B-B14F-4D97-AF65-F5344CB8AC3E}">
        <p14:creationId xmlns:p14="http://schemas.microsoft.com/office/powerpoint/2010/main" val="305475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63.img.avito.st/1280x960/15146923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557"/>
            <a:ext cx="5609305" cy="425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static.1k.by/images/products/ip/big/p190000/p4/a/186824/ie81b6e3d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707" y="525570"/>
            <a:ext cx="54673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9051010" y="6183824"/>
            <a:ext cx="1317356" cy="4818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 descr="http://mywishlist.ru/pic/i/wish/orig/007/068/84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4395">
            <a:off x="3766089" y="3300063"/>
            <a:ext cx="5609305" cy="310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63.img.avito.st/1280x960/15146923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4052"/>
            <a:ext cx="5609305" cy="425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312693" y="3398293"/>
            <a:ext cx="1296612" cy="6644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875228" y="5516303"/>
            <a:ext cx="53444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Клавиатура</a:t>
            </a:r>
          </a:p>
        </p:txBody>
      </p:sp>
    </p:spTree>
    <p:extLst>
      <p:ext uri="{BB962C8B-B14F-4D97-AF65-F5344CB8AC3E}">
        <p14:creationId xmlns:p14="http://schemas.microsoft.com/office/powerpoint/2010/main" val="65303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ultiki-detki.ru/postery1/ratatuj_kartink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6" r="10521"/>
          <a:stretch/>
        </p:blipFill>
        <p:spPr bwMode="auto">
          <a:xfrm>
            <a:off x="325464" y="1549830"/>
            <a:ext cx="3409627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858" y="2870151"/>
            <a:ext cx="5715000" cy="3667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0760" r="22225"/>
          <a:stretch/>
        </p:blipFill>
        <p:spPr>
          <a:xfrm>
            <a:off x="7268705" y="9293"/>
            <a:ext cx="3378632" cy="3572298"/>
          </a:xfrm>
          <a:prstGeom prst="rect">
            <a:avLst/>
          </a:prstGeom>
        </p:spPr>
      </p:pic>
      <p:pic>
        <p:nvPicPr>
          <p:cNvPr id="2052" name="Picture 4" descr="http://lib.znaimo.com.ua/tw_files2/urls_3/69/d-68829/68829_html_393b319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286" y="340030"/>
            <a:ext cx="4113224" cy="331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32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8968">
              <a:srgbClr val="C4DBF0"/>
            </a:gs>
            <a:gs pos="64472">
              <a:schemeClr val="accent1">
                <a:lumMod val="60000"/>
                <a:lumOff val="40000"/>
              </a:schemeClr>
            </a:gs>
            <a:gs pos="51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vash-aromat.ru/_nw/9/7105442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t="2403" r="2709" b="4510"/>
          <a:stretch/>
        </p:blipFill>
        <p:spPr bwMode="auto">
          <a:xfrm>
            <a:off x="7757623" y="85414"/>
            <a:ext cx="4176072" cy="39158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Объект 6" descr="http://i.mirdetstva5.ru/u/7b/39021c293711e4b2b33636c0679388/-/_F44pzCtXnI.jpg"/>
          <p:cNvPicPr>
            <a:picLocks noGrp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2" t="5888" r="10631" b="55619"/>
          <a:stretch/>
        </p:blipFill>
        <p:spPr bwMode="auto">
          <a:xfrm>
            <a:off x="7783379" y="1066961"/>
            <a:ext cx="2950488" cy="19527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://i.mirdetstva5.ru/u/7b/39021c293711e4b2b33636c0679388/-/_F44pzCtXnI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2" t="48350" r="10631" b="10044"/>
          <a:stretch/>
        </p:blipFill>
        <p:spPr bwMode="auto">
          <a:xfrm>
            <a:off x="218267" y="1566701"/>
            <a:ext cx="2292458" cy="16452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://i.mirdetstva5.ru/u/7b/39021c293711e4b2b33636c0679388/-/_F44pzCtXnI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2" t="48350" r="10631" b="10044"/>
          <a:stretch/>
        </p:blipFill>
        <p:spPr bwMode="auto">
          <a:xfrm rot="21443547">
            <a:off x="532779" y="3796200"/>
            <a:ext cx="3442088" cy="24827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Объект 6" descr="http://i.mirdetstva5.ru/u/7b/39021c293711e4b2b33636c0679388/-/_F44pzCtXnI.jpg"/>
          <p:cNvPicPr>
            <a:picLocks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2" t="5888" r="10631" b="55619"/>
          <a:stretch/>
        </p:blipFill>
        <p:spPr bwMode="auto">
          <a:xfrm>
            <a:off x="9048999" y="2607188"/>
            <a:ext cx="2950488" cy="19527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267" y="241138"/>
            <a:ext cx="10515600" cy="1325563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Наше настроение</a:t>
            </a:r>
            <a:endParaRPr lang="ru-RU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1" name="Объект 6" descr="http://i.mirdetstva5.ru/u/7b/39021c293711e4b2b33636c0679388/-/_F44pzCtXnI.jpg"/>
          <p:cNvPicPr>
            <a:picLocks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2" t="5888" r="10631" b="55619"/>
          <a:stretch/>
        </p:blipFill>
        <p:spPr bwMode="auto">
          <a:xfrm>
            <a:off x="6895171" y="2742794"/>
            <a:ext cx="2950488" cy="19527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://i.mirdetstva5.ru/u/7b/39021c293711e4b2b33636c0679388/-/_F44pzCtXnI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2" t="48350" r="10631" b="10044"/>
          <a:stretch/>
        </p:blipFill>
        <p:spPr bwMode="auto">
          <a:xfrm>
            <a:off x="2663125" y="2541722"/>
            <a:ext cx="2292458" cy="16452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://i.mirdetstva5.ru/u/7b/39021c293711e4b2b33636c0679388/-/_F44pzCtXnI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2" t="48350" r="10631" b="10044"/>
          <a:stretch/>
        </p:blipFill>
        <p:spPr bwMode="auto">
          <a:xfrm>
            <a:off x="3113867" y="5037553"/>
            <a:ext cx="2292458" cy="16452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://i.mirdetstva5.ru/u/7b/39021c293711e4b2b33636c0679388/-/_F44pzCtXnI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2" t="48350" r="10631" b="10044"/>
          <a:stretch/>
        </p:blipFill>
        <p:spPr bwMode="auto">
          <a:xfrm>
            <a:off x="218267" y="3038056"/>
            <a:ext cx="2292458" cy="16452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442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16941 3.33333E-6 C -0.24532 3.33333E-6 -0.33868 0.03912 -0.33868 0.07106 L -0.33868 0.14236 " pathEditMode="relative" rAng="0" ptsTypes="AA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0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76 -0.20417 C -0.03776 -0.02708 0.03385 0.11667 0.12174 0.11667 C 0.22539 0.11667 0.26276 -0.04329 0.27864 -0.13981 L 0.29466 -0.26852 C 0.31041 -0.36481 0.35039 -0.5243 0.46757 -0.5243 C 0.54205 -0.5243 0.62734 -0.38125 0.62734 -0.20417 C 0.62734 -0.02708 0.54205 0.11667 0.46757 0.11667 C 0.35039 0.11667 0.31041 -0.04329 0.29466 -0.13981 L 0.27864 -0.26852 C 0.26276 -0.36481 0.22539 -0.5243 0.12174 -0.5243 C 0.03385 -0.5243 -0.03776 -0.38125 -0.03776 -0.20417 Z " pathEditMode="relative" rAng="0" ptsTypes="AAAAAAAAAAA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5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258E-6 1.72063E-6 L -0.01653 1.72063E-6 C -0.02395 1.72063E-6 -0.03293 0.08117 -0.03293 0.14755 L -0.03293 0.29648 " pathEditMode="relative" rAng="0" ptsTypes="AAAA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" y="14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5316E-7 6.10546E-7 L -0.06951 6.10546E-7 C -0.10076 6.10546E-7 -0.13903 0.04371 -0.13903 0.07956 L -0.13903 0.15981 " pathEditMode="relative" rAng="0" ptsTypes="AAAA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51" y="79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76327">
            <a:off x="5703376" y="302221"/>
            <a:ext cx="2636646" cy="26366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0054" r="3670"/>
          <a:stretch/>
        </p:blipFill>
        <p:spPr>
          <a:xfrm>
            <a:off x="325466" y="0"/>
            <a:ext cx="5548392" cy="35418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6573" y="3229014"/>
            <a:ext cx="4663690" cy="32354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82" y="3573869"/>
            <a:ext cx="3719591" cy="31576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274750">
            <a:off x="8352349" y="434119"/>
            <a:ext cx="2673588" cy="26735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301" y="3984544"/>
            <a:ext cx="2469747" cy="2121788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580668" y="236367"/>
            <a:ext cx="70814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Мышка</a:t>
            </a:r>
          </a:p>
        </p:txBody>
      </p:sp>
    </p:spTree>
    <p:extLst>
      <p:ext uri="{BB962C8B-B14F-4D97-AF65-F5344CB8AC3E}">
        <p14:creationId xmlns:p14="http://schemas.microsoft.com/office/powerpoint/2010/main" val="82623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65" y="359367"/>
            <a:ext cx="3715073" cy="3789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4017209"/>
            <a:ext cx="3810000" cy="254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254" y="158131"/>
            <a:ext cx="5982346" cy="3365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8624" y="3630477"/>
            <a:ext cx="4125132" cy="3093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99133" y="2764333"/>
            <a:ext cx="70814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Тачпад</a:t>
            </a:r>
            <a:endParaRPr lang="ru-RU" sz="6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ru-RU" sz="6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268" y="89031"/>
            <a:ext cx="3875425" cy="38754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081" y="282602"/>
            <a:ext cx="3791917" cy="35928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57" y="2856451"/>
            <a:ext cx="5166868" cy="27229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8280" y="4053488"/>
            <a:ext cx="3804702" cy="2782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74058" y="419175"/>
            <a:ext cx="4962960" cy="1659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Колонки</a:t>
            </a:r>
            <a:endParaRPr lang="ru-RU" sz="6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3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485" t="16023" r="5840" b="19070"/>
          <a:stretch/>
        </p:blipFill>
        <p:spPr>
          <a:xfrm>
            <a:off x="278969" y="1534332"/>
            <a:ext cx="4510008" cy="33011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616" y="90407"/>
            <a:ext cx="3786913" cy="41311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865" y="3798376"/>
            <a:ext cx="4138688" cy="305962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801030" y="288546"/>
            <a:ext cx="4559199" cy="1492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Принтер</a:t>
            </a:r>
            <a:endParaRPr lang="ru-RU" sz="6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9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mudikennel.com/images/computer_mous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37" y="198706"/>
            <a:ext cx="6519598" cy="310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static.diary.ru/userdir/9/9/9/8/999834/5051508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877" y="2941771"/>
            <a:ext cx="4038586" cy="376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img0.liveinternet.ru/images/attach/c/4/78/949/78949038_02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44" y="2941771"/>
            <a:ext cx="4168452" cy="376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44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playcast.ru/uploads/2015/04/03/1299395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98" y="315967"/>
            <a:ext cx="6648181" cy="607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33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069.radikal.ru/1111/2d/bc7fbc4361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56" y="-69537"/>
            <a:ext cx="10837333" cy="692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68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1.maminklub.lv/uploads/20150130000515-663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1" y="125694"/>
            <a:ext cx="6474140" cy="647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3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0-tub-ru.yandex.net/i?id=a0d481067722c918690367c3deb41868&amp;n=33&amp;h=190&amp;w=2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855" y="464491"/>
            <a:ext cx="8383991" cy="568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6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8merka.ru/wp-content/uploads/2014/03/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" r="10258"/>
          <a:stretch/>
        </p:blipFill>
        <p:spPr bwMode="auto">
          <a:xfrm>
            <a:off x="2541723" y="-125327"/>
            <a:ext cx="6065069" cy="723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67802" y="567021"/>
            <a:ext cx="7399012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Он рисует, он считает,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Проектирует заводы,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Даже в космосе летает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И даёт прогноз погоды.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Миллионы вычислений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Может сделать за минуту.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Догадайтесь, что за гений?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Ну, конечно же …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9904299">
            <a:off x="-227031" y="1190707"/>
            <a:ext cx="563962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Отгадай – ка!!!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3797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30">
              <a:schemeClr val="accent1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itterref.ru/files/15/8f3f3b39f5f4013521a83d1e4ae086e8.html_files/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" t="-1" b="-574"/>
          <a:stretch/>
        </p:blipFill>
        <p:spPr bwMode="auto">
          <a:xfrm>
            <a:off x="3719355" y="1934113"/>
            <a:ext cx="475329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5697" y="121700"/>
            <a:ext cx="113406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 встречи через неделю!!!</a:t>
            </a:r>
            <a:endParaRPr lang="ru-RU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64610" y="5827363"/>
            <a:ext cx="1518834" cy="6354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96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30">
              <a:schemeClr val="accent1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vash-aromat.ru/_nw/9/7105442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t="2403" r="2709" b="4510"/>
          <a:stretch/>
        </p:blipFill>
        <p:spPr bwMode="auto">
          <a:xfrm>
            <a:off x="7757623" y="85414"/>
            <a:ext cx="4176072" cy="39158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://i.mirdetstva5.ru/u/7b/39021c293711e4b2b33636c0679388/-/_F44pzCtXnI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2" t="48350" r="10631" b="10044"/>
          <a:stretch/>
        </p:blipFill>
        <p:spPr bwMode="auto">
          <a:xfrm>
            <a:off x="218267" y="1566701"/>
            <a:ext cx="2292458" cy="16452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://i.mirdetstva5.ru/u/7b/39021c293711e4b2b33636c0679388/-/_F44pzCtXnI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2" t="48350" r="10631" b="10044"/>
          <a:stretch/>
        </p:blipFill>
        <p:spPr bwMode="auto">
          <a:xfrm rot="21443547">
            <a:off x="3222580" y="3296153"/>
            <a:ext cx="3442088" cy="24827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Объект 6" descr="http://i.mirdetstva5.ru/u/7b/39021c293711e4b2b33636c0679388/-/_F44pzCtXnI.jpg"/>
          <p:cNvPicPr>
            <a:picLocks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2" t="5888" r="10631" b="55619"/>
          <a:stretch/>
        </p:blipFill>
        <p:spPr bwMode="auto">
          <a:xfrm>
            <a:off x="8717736" y="3180625"/>
            <a:ext cx="2950488" cy="19527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://i.mirdetstva5.ru/u/7b/39021c293711e4b2b33636c0679388/-/_F44pzCtXnI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2" t="48350" r="10631" b="10044"/>
          <a:stretch/>
        </p:blipFill>
        <p:spPr bwMode="auto">
          <a:xfrm rot="20692204">
            <a:off x="580335" y="3714886"/>
            <a:ext cx="2292458" cy="16452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://vash-aromat.ru/_nw/9/7105442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t="2403" r="2709" b="4510"/>
          <a:stretch/>
        </p:blipFill>
        <p:spPr bwMode="auto">
          <a:xfrm>
            <a:off x="7757623" y="85414"/>
            <a:ext cx="4176072" cy="39158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267" y="241138"/>
            <a:ext cx="10515600" cy="1325563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Наше настроение</a:t>
            </a:r>
            <a:endParaRPr lang="ru-RU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Объект 6" descr="http://i.mirdetstva5.ru/u/7b/39021c293711e4b2b33636c0679388/-/_F44pzCtXnI.jpg"/>
          <p:cNvPicPr>
            <a:picLocks noGrp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2" t="5888" r="10631" b="55619"/>
          <a:stretch/>
        </p:blipFill>
        <p:spPr bwMode="auto">
          <a:xfrm>
            <a:off x="5903737" y="1789722"/>
            <a:ext cx="2950488" cy="19527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101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55 0.30926 L -0.22995 0.30926 C -0.30586 0.30926 -0.39922 0.34838 -0.39922 0.38032 L -0.39922 0.4516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0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1694 -3.7037E-6 C -0.24531 -3.7037E-6 -0.33867 0.03912 -0.33867 0.07107 L -0.33867 0.14236 " pathEditMode="relative" rAng="0" ptsTypes="AAAA">
                                      <p:cBhvr>
                                        <p:cTn id="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0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50"/>
                            </p:stCondLst>
                            <p:childTnLst>
                              <p:par>
                                <p:cTn id="1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14 -0.09051 L 0.10586 -0.09051 C 0.16185 -0.09051 0.23086 -0.02152 0.23086 0.03449 L 0.23086 0.15949 " pathEditMode="relative" rAng="0" ptsTypes="AAAA">
                                      <p:cBhvr>
                                        <p:cTn id="1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itterref.ru/files/15/8f3f3b39f5f4013521a83d1e4ae086e8.html_files/0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" t="-1" b="-574"/>
          <a:stretch/>
        </p:blipFill>
        <p:spPr bwMode="auto">
          <a:xfrm>
            <a:off x="3022169" y="393726"/>
            <a:ext cx="6121831" cy="560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402237" y="5556141"/>
            <a:ext cx="2076773" cy="8834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fullref.ru/files/128/3bb9ad2c0250d46415c1abf685ba55ae.html_files/rId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10" y="225640"/>
            <a:ext cx="11098779" cy="6097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14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novikov-dm.ru/wp-content/uploads/images/texnikabezopasnosti_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5" t="62663" r="7927" b="2142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arh-info.ru/import/images/2015-05/1432695858_v-prodazhe-poyavitsya-kompyuter-z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280" y="1520225"/>
            <a:ext cx="3043479" cy="241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uchebana5.ru/images/1403/2805070/1cd264bc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2" y="4471618"/>
            <a:ext cx="3555295" cy="213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25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>
                <a:alpha val="56863"/>
              </a:srgbClr>
            </a:gs>
            <a:gs pos="29000">
              <a:srgbClr val="FFCC99"/>
            </a:gs>
            <a:gs pos="90000">
              <a:srgbClr val="FFFF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etsad-kitty.ru/uploads/posts/2011-04/1302630064_kollazh-po-tbszhatyj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3286233" y="-1"/>
            <a:ext cx="5121497" cy="6828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02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novikov-dm.ru/wp-content/uploads/images/texnikabezopasnosti_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5" t="79069" r="7927" b="473"/>
          <a:stretch/>
        </p:blipFill>
        <p:spPr bwMode="auto">
          <a:xfrm>
            <a:off x="166255" y="23750"/>
            <a:ext cx="113765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uchebana5.ru/images/1403/2805070/1cd264bc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5" y="4879369"/>
            <a:ext cx="1098660" cy="65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4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806">
              <a:srgbClr val="92D050"/>
            </a:gs>
            <a:gs pos="0">
              <a:srgbClr val="92D050"/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asyan.org/potrb/%D0%A3%D1%80%D0%BE%D0%BA+%D0%BC%D0%B0%D1%82%D0%B5%D0%BC%D0%B0%D1%82%D0%B8%D0%BA%D0%B8+%D0%B2+2+%D0%BA%D0%BB%D0%B0%D1%81%D1%96.+%D0%A2%D0%B5%D0%BC%D0%B0%3A+%D0%97%D0%B0%D0%BA%D1%80%D1%96%D0%BF%D0%BB%D0%B5%D0%BD%D0%BD%D1%8F+%D1%82%D0%B0%D0%B1%D0%BB%D0%B8%D1%86%D1%96+%D0%BC%D0%BD%D0%BE%D0%B6%D0%B5%D0%BD%D0%BD%D1%8F+%D1%87%D0%B8%D1%81%D0%BB%D0%B0+4+%D1%96+%D0%B4%D1%96%D0%BB%D0%B5%D0%BD%D0%BD%D1%8F+%D0%BD%D0%B0+4b/984668_html_2004ea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81" y="0"/>
            <a:ext cx="5726319" cy="687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uchebana5.ru/images/1403/2805070/1cd264bc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090" y="4871117"/>
            <a:ext cx="2259225" cy="135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0382683">
            <a:off x="-78517" y="979760"/>
            <a:ext cx="38555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!!!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123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88</Words>
  <Application>Microsoft Office PowerPoint</Application>
  <PresentationFormat>Произвольный</PresentationFormat>
  <Paragraphs>28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Наше настроение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Системный блок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Наше настроение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29 кабинет</dc:creator>
  <cp:lastModifiedBy>antony</cp:lastModifiedBy>
  <cp:revision>27</cp:revision>
  <dcterms:created xsi:type="dcterms:W3CDTF">2015-10-18T21:26:33Z</dcterms:created>
  <dcterms:modified xsi:type="dcterms:W3CDTF">2020-08-21T07:52:42Z</dcterms:modified>
</cp:coreProperties>
</file>