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4" r:id="rId3"/>
    <p:sldId id="276" r:id="rId4"/>
    <p:sldId id="277" r:id="rId5"/>
    <p:sldId id="288" r:id="rId6"/>
    <p:sldId id="282" r:id="rId7"/>
    <p:sldId id="280" r:id="rId8"/>
    <p:sldId id="261" r:id="rId9"/>
    <p:sldId id="283" r:id="rId10"/>
    <p:sldId id="259" r:id="rId11"/>
    <p:sldId id="258" r:id="rId12"/>
    <p:sldId id="266" r:id="rId13"/>
    <p:sldId id="267" r:id="rId14"/>
    <p:sldId id="268" r:id="rId15"/>
    <p:sldId id="269" r:id="rId16"/>
    <p:sldId id="272" r:id="rId17"/>
    <p:sldId id="271" r:id="rId18"/>
    <p:sldId id="270" r:id="rId19"/>
    <p:sldId id="257" r:id="rId20"/>
    <p:sldId id="262" r:id="rId21"/>
    <p:sldId id="264" r:id="rId22"/>
    <p:sldId id="265" r:id="rId23"/>
    <p:sldId id="263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0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2EC25-6614-453D-A58C-3E5B0E705386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E7920-2BED-4542-B49D-3100691622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50B10-2D53-48DC-998D-2111CF356164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33E03-0157-44C7-935F-C5C5414927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E07FF-E7F8-4FC2-B3D3-1884E822069E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E25F2-6E91-450D-A261-901839C602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E417A-3BA1-4170-B7EA-48F9F669AFD5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6C152-1205-4567-969C-F9534C2FE8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56C03-C806-4523-97A8-A78E7C91E065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57DEF-3289-4C4A-BE45-5357C18317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DC687-029E-4A28-B950-177FD5AC8B2A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073B3-1D97-44FA-83A3-1112482B8A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AF18C-A636-450C-918C-1D7B8D0F019C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24051-9D9D-4A5F-9EB8-8236A1B98F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E958B-D04E-40C8-9A27-199CC39EA1E5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4FC81-5FB2-4AD8-94EC-EF3319D413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169C1-4EBC-4D7D-A327-233768542195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F7727-A778-4C6B-88A8-CB59AD0EA0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14418-721F-424F-8A4C-CF6238E044FA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8E99-404B-4AF7-9F14-B9D8D42452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8FBF57-0CE1-4AB5-B94B-C3834179057A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BE7C4-8CDD-484D-9E49-7112907A1F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BEB96A-020C-4E3A-BBAA-7722540ACB68}" type="datetimeFigureOut">
              <a:rPr lang="ru-RU" smtClean="0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FA907-BB2D-4AF7-9CDB-27C20517C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clck/jsredir?from=yandex.ru;images/search;web;;&amp;text=&amp;etext=710.Cnbk-9unuo8f_zXsIEOM4tg9pAnylyhKIFo4Kfj1AFVsKjJsCpqr6xMNA0JPl_lvtMYjglJMP5VNPb6ZNafoQw.9e3139dc6da4c194255ec1336af8170261ba41e7&amp;uuid=&amp;state=EIW2pfxuI9g&amp;data=UlNrNmk5WktYejR0eWJFYk1Ldmtxcm9fOUg0OW1oS2dDeDdzYTFUX3VBbC1aOGxja2FSckE2djBKcHNfeHpKTHZ1WmdUSDdYcU9lbHBjMno0UGtEM2F6bDA4YU0yZXgtUTl4cmQ3TGRyQ0h3Mkl6OEV1alM5VkRoODV4NEhzdmVHWGdzbVo1amUxUkxpSnNwQ3h1Q0t0SHVzSjBRWjBQag&amp;b64e=2&amp;sign=8290eb44c3f133b2db5366beed710c26&amp;keyno=0&amp;l10n=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esktop\moscowkremlin1_64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0"/>
            <a:ext cx="7488832" cy="25202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Презентация к уроку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учебному предмету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«Окружающий мир»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 2 классе 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тему «Московский Кремль»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517232"/>
            <a:ext cx="4032448" cy="71438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Автор: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Бондаренко Елена Владимировна,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учитель начальных классов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МБОУ СОШ № 18 г. Пензы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Спасская   башня</a:t>
            </a:r>
          </a:p>
        </p:txBody>
      </p:sp>
      <p:pic>
        <p:nvPicPr>
          <p:cNvPr id="14340" name="Picture 2" descr="F:\на запись\Кремль\спасская баш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1143000"/>
            <a:ext cx="4071938" cy="5429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28625" y="2000250"/>
            <a:ext cx="36393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Arial" pitchFamily="34" charset="0"/>
              </a:rPr>
              <a:t>    </a:t>
            </a: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Проезжая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Кремлевская башня.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Ее высота 71 метр.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Увенчана самой большой рубиновой звездой.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На ней находятся часы – куранты.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Московские   куранты</a:t>
            </a:r>
          </a:p>
        </p:txBody>
      </p:sp>
      <p:pic>
        <p:nvPicPr>
          <p:cNvPr id="5125" name="Picture 5" descr="F:\на запись\Кремль\куран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214438"/>
            <a:ext cx="5102225" cy="3929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071563" y="5286375"/>
            <a:ext cx="74295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Часы весят 25 тонн.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Высота цифр – 72 см.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Длина большой стрелки – 3 м.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Тайницкая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башня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857375"/>
            <a:ext cx="4643437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старейшая Кремлевская башня.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Построена в 1485 году.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Имела два тайника: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тайник – колодец и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тайник – подземный ход к речному берегу.</a:t>
            </a:r>
          </a:p>
        </p:txBody>
      </p:sp>
      <p:pic>
        <p:nvPicPr>
          <p:cNvPr id="16388" name="Picture 2" descr="F:\на запись\Кремль\башня тайниц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285875"/>
            <a:ext cx="3729037" cy="53800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Царская   башня</a:t>
            </a:r>
          </a:p>
        </p:txBody>
      </p:sp>
      <p:pic>
        <p:nvPicPr>
          <p:cNvPr id="17412" name="Picture 2" descr="F:\на запись\Кремль\башня царска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14438"/>
            <a:ext cx="5586413" cy="4286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42938" y="5572125"/>
            <a:ext cx="77866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молодая башня. Ее возраст менее  300 лет.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Троицкая   башня</a:t>
            </a:r>
          </a:p>
        </p:txBody>
      </p:sp>
      <p:pic>
        <p:nvPicPr>
          <p:cNvPr id="18436" name="Picture 2" descr="F:\на запись\Кремль\башня троиц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143000"/>
            <a:ext cx="4017963" cy="53578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00063" y="2286000"/>
            <a:ext cx="364331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высокая Кремлевская башня. Башня – великан. 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рост 80 метров.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Кутафья   башня</a:t>
            </a:r>
          </a:p>
        </p:txBody>
      </p:sp>
      <p:pic>
        <p:nvPicPr>
          <p:cNvPr id="19460" name="Picture 3" descr="F:\на запись\Кремль\кутафья башн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143125"/>
            <a:ext cx="5643563" cy="4232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57188" y="1071563"/>
            <a:ext cx="85010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маленькая сторожевая башня. 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рост 14 метров.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Соборная  площадь</a:t>
            </a:r>
          </a:p>
        </p:txBody>
      </p:sp>
      <p:pic>
        <p:nvPicPr>
          <p:cNvPr id="20484" name="Picture 4" descr="F:\на запись\Кремль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071563"/>
            <a:ext cx="4994275" cy="5429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Успенский  собор</a:t>
            </a:r>
          </a:p>
        </p:txBody>
      </p:sp>
      <p:pic>
        <p:nvPicPr>
          <p:cNvPr id="23556" name="Picture 2" descr="F:\на запись\Кремль\собор успенски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357313"/>
            <a:ext cx="4113213" cy="4714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857750" y="1143000"/>
            <a:ext cx="3857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Успенский собор – был главным собором  Москвы.    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нем был венчан на престол первый русский царь </a:t>
            </a:r>
            <a:r>
              <a:rPr lang="ru-RU" sz="240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Грозный.</a:t>
            </a:r>
            <a:endParaRPr lang="ru-RU" sz="2400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F:\на запись\ЖЗЛ\иван гроз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500438"/>
            <a:ext cx="2214562" cy="273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Благовещенский собор</a:t>
            </a:r>
          </a:p>
        </p:txBody>
      </p:sp>
      <p:pic>
        <p:nvPicPr>
          <p:cNvPr id="22532" name="Picture 5" descr="F:\на запись\Кремль\д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00188"/>
            <a:ext cx="4522788" cy="49291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072063" y="1785938"/>
            <a:ext cx="34290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Тяжкие грехи не давали покоя Ивану Грозному. Гибель многих людей лежала на его совести. Чтобы вымолить у Господа Бога прощения, он часто приходил в Благовещенский собор, где, стоя на коленях,  молился перед иконами,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Архангельский   собо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pic>
        <p:nvPicPr>
          <p:cNvPr id="21508" name="Picture 2" descr="F:\на запись\Кремль\архангельский 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500188"/>
            <a:ext cx="3941762" cy="46815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28625" y="2643188"/>
            <a:ext cx="37861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Архангельский собор – усыпальница правителей Московского государства.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1844824"/>
            <a:ext cx="65882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ctr"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Город </a:t>
            </a:r>
            <a:r>
              <a:rPr lang="ru-RU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Москва был основан</a:t>
            </a:r>
            <a:r>
              <a:rPr lang="ru-RU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ru-RU" sz="2400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indent="-914400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а/ более 300 лет назад</a:t>
            </a:r>
          </a:p>
          <a:p>
            <a:pPr marL="914400" indent="-914400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б/ более 850 лет назад</a:t>
            </a:r>
          </a:p>
          <a:p>
            <a:pPr marL="914400" indent="-914400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в/ более 1000 лет назад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0"/>
            <a:ext cx="7164288" cy="1800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  по теме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«Москва – столица нашей Родины»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(проверь и оцени свои знания)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Дом\Desktop\moscowkremlin1_640_480.jpg"/>
          <p:cNvPicPr>
            <a:picLocks noChangeAspect="1" noChangeArrowheads="1"/>
          </p:cNvPicPr>
          <p:nvPr/>
        </p:nvPicPr>
        <p:blipFill>
          <a:blip r:embed="rId2" cstate="print"/>
          <a:srcRect l="5900" r="74024"/>
          <a:stretch>
            <a:fillRect/>
          </a:stretch>
        </p:blipFill>
        <p:spPr bwMode="auto">
          <a:xfrm>
            <a:off x="0" y="0"/>
            <a:ext cx="1835696" cy="6858000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915816" y="4149080"/>
            <a:ext cx="62281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            </a:t>
            </a: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2.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Основателем Москвы был:</a:t>
            </a:r>
            <a:b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а/ Георгий Победоносец</a:t>
            </a:r>
            <a:endParaRPr lang="en-US" sz="2400" dirty="0" smtClean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indent="-914400"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б/ Юрий Долгорукий</a:t>
            </a:r>
            <a:endParaRPr lang="ru-RU" sz="2400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Колокольня  Ивана  Великого</a:t>
            </a:r>
          </a:p>
        </p:txBody>
      </p:sp>
      <p:pic>
        <p:nvPicPr>
          <p:cNvPr id="26628" name="Picture 2" descr="F:\на запись\Кремль\колокольня ива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71563"/>
            <a:ext cx="4011613" cy="5429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643438" y="1571625"/>
            <a:ext cx="414337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</a:rPr>
              <a:t>    </a:t>
            </a: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Куда не пойдешь по улицам и переулкам старой Москвы, отовсюду увидишь золотую шапку Ивана Великого.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Высота ее 81 метр.    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 звоннице 18 колоколов.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Чтобы добраться до них, нужно подняться по 329 ступеням.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Построена колокольня более 500 лет назад.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6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Царь  -  колокол</a:t>
            </a:r>
          </a:p>
        </p:txBody>
      </p:sp>
      <p:sp>
        <p:nvSpPr>
          <p:cNvPr id="25604" name="Содержимое 8"/>
          <p:cNvSpPr>
            <a:spLocks noGrp="1"/>
          </p:cNvSpPr>
          <p:nvPr>
            <p:ph sz="half" idx="1"/>
          </p:nvPr>
        </p:nvSpPr>
        <p:spPr>
          <a:xfrm>
            <a:off x="4000500" y="1643063"/>
            <a:ext cx="46863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Царь – колокол – самый большой колокол в мире.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вес – 200 тонн.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Высота – 6 метров.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Отлит в Кремле отцом и сыном </a:t>
            </a:r>
            <a:r>
              <a:rPr lang="ru-RU" sz="2400" dirty="0" err="1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Моториными</a:t>
            </a: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1737 году во время пожара на него попала вода, из – за разницы температур от него откололся кусок весом в 11,5 т.</a:t>
            </a:r>
          </a:p>
        </p:txBody>
      </p:sp>
      <p:pic>
        <p:nvPicPr>
          <p:cNvPr id="25605" name="Picture 4" descr="F:\на запись\Кремль\царь колокол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00188"/>
            <a:ext cx="3475037" cy="4643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Царь  -  пушка</a:t>
            </a:r>
          </a:p>
        </p:txBody>
      </p:sp>
      <p:pic>
        <p:nvPicPr>
          <p:cNvPr id="26629" name="Picture 2" descr="F:\на запись\Кремль\царь п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071563"/>
            <a:ext cx="4500562" cy="32146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143000" y="4500563"/>
            <a:ext cx="7072313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отлита в 1536 году Андреем </a:t>
            </a:r>
            <a:r>
              <a:rPr lang="ru-RU" sz="2400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Чоховым</a:t>
            </a: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защиты Кремля.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Длина - более 5 метров.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Толщина ствола – 15 см.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Вес – 40 тонн.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  Московского   Кремля</a:t>
            </a:r>
          </a:p>
        </p:txBody>
      </p:sp>
      <p:pic>
        <p:nvPicPr>
          <p:cNvPr id="17412" name="Picture 2" descr="F:\на запись\Кремль\карта кр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71625"/>
            <a:ext cx="7915275" cy="4572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ресурсов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12776"/>
            <a:ext cx="417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www.nikvel.ru - </a:t>
            </a:r>
            <a:r>
              <a:rPr lang="ru-RU" dirty="0" smtClean="0">
                <a:hlinkClick r:id="rId2"/>
              </a:rPr>
              <a:t>Московский Кремль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Найди  герб  Москвы</a:t>
            </a:r>
            <a:endParaRPr lang="ru-RU" sz="32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2" descr="F:\на запись\Москва\герб рязан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500313"/>
            <a:ext cx="20415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F:\на запись\Москва\Symbol_Sankt-Peterbur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500313"/>
            <a:ext cx="1928812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F:\на запись\Россия\герб Ту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2500313"/>
            <a:ext cx="18049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F:\на запись\Россия\герб Москв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2500313"/>
            <a:ext cx="20701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1071563" y="5072063"/>
            <a:ext cx="7643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                     б                    в                   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Запиши достопримечательности Москвы</a:t>
            </a:r>
            <a:endParaRPr lang="ru-RU" sz="28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95536" y="1628800"/>
            <a:ext cx="20882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  <a:cs typeface="Times New Roman" pitchFamily="18" charset="0"/>
              </a:rPr>
              <a:t>Цирк </a:t>
            </a:r>
          </a:p>
          <a:p>
            <a:pPr algn="ctr"/>
            <a:r>
              <a:rPr lang="ru-RU" sz="2000" dirty="0" smtClean="0">
                <a:latin typeface="+mn-lt"/>
                <a:cs typeface="Times New Roman" pitchFamily="18" charset="0"/>
              </a:rPr>
              <a:t>на Цветном бульваре</a:t>
            </a:r>
            <a:endParaRPr lang="ru-RU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32774" name="Picture 6" descr="F:\на запись\Москва\цир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214562" cy="173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2195736" y="1196752"/>
            <a:ext cx="357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6804248" y="5301208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  <a:cs typeface="Times New Roman" pitchFamily="18" charset="0"/>
              </a:rPr>
              <a:t>Театр зверей имени В. Дурова</a:t>
            </a:r>
            <a:endParaRPr lang="ru-RU" sz="2000" dirty="0">
              <a:latin typeface="+mn-lt"/>
              <a:cs typeface="Times New Roman" pitchFamily="18" charset="0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5580112" y="35730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  <a:cs typeface="Times New Roman" pitchFamily="18" charset="0"/>
              </a:rPr>
              <a:t>Третьяковская галерея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6732240" y="1844824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  <a:cs typeface="Times New Roman" pitchFamily="18" charset="0"/>
              </a:rPr>
              <a:t>Большой театр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395536" y="5517232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  <a:cs typeface="Times New Roman" pitchFamily="18" charset="0"/>
              </a:rPr>
              <a:t>Исторический музей</a:t>
            </a: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1259632" y="3501008"/>
            <a:ext cx="2232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  <a:cs typeface="Times New Roman" pitchFamily="18" charset="0"/>
              </a:rPr>
              <a:t>Университет имени </a:t>
            </a:r>
          </a:p>
          <a:p>
            <a:pPr algn="ctr"/>
            <a:r>
              <a:rPr lang="ru-RU" sz="2000" dirty="0" smtClean="0">
                <a:latin typeface="+mn-lt"/>
                <a:cs typeface="Times New Roman" pitchFamily="18" charset="0"/>
              </a:rPr>
              <a:t>М. В. Ломоносова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3779912" y="2780928"/>
            <a:ext cx="172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n-lt"/>
                <a:cs typeface="Times New Roman" pitchFamily="18" charset="0"/>
              </a:rPr>
              <a:t>Останкинская телебашня</a:t>
            </a:r>
          </a:p>
        </p:txBody>
      </p:sp>
      <p:pic>
        <p:nvPicPr>
          <p:cNvPr id="32776" name="Picture 8" descr="F:\на запись\Москва\университе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2306637" cy="1643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2772" name="Picture 4" descr="F:\на запись\Москва\истории муз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941168"/>
            <a:ext cx="2332037" cy="1714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2770" name="Picture 2" descr="F:\на запись\Москва\останкино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132856"/>
            <a:ext cx="1608138" cy="40719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2771" name="Picture 3" descr="F:\на запись\Москва\большой теат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268760"/>
            <a:ext cx="2363788" cy="1733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2773" name="Picture 5" descr="F:\на запись\Москва\третьяков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212976"/>
            <a:ext cx="2214562" cy="1595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2775" name="Picture 7" descr="F:\на запись\Москва\театр звере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013176"/>
            <a:ext cx="2143125" cy="1624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971600" y="3140968"/>
            <a:ext cx="357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Б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195736" y="4941168"/>
            <a:ext cx="357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3779912" y="2132856"/>
            <a:ext cx="357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Г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6516216" y="1268760"/>
            <a:ext cx="357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Д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812360" y="3140968"/>
            <a:ext cx="357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732240" y="4941168"/>
            <a:ext cx="357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Ж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u="sng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Что является сердцем Москвы?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:\на запись\Кремль\Москва крем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44824"/>
            <a:ext cx="2738689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Picture 4" descr="F:\на запись\Кремль\кремль Д.Донс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736304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D:\ЕЛЕНА\кремль васнец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2880320" cy="2066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95536" y="105273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Русский художник А. Васнецов многократно изображал Московский Кремль. Попробуйте соединить исторические периоды и внешние виды Кремля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88640"/>
            <a:ext cx="5817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Московский  Кремль</a:t>
            </a:r>
            <a:endParaRPr lang="ru-RU" sz="48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4509120"/>
          <a:ext cx="871296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Деревянный 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Кремль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XII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век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Белокаменный Кремль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XIV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век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Московский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Кремль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XVI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век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Постройка первых стен Кремля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Московский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Кремль при Дмитрии Донском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latin typeface="Arial" pitchFamily="34" charset="0"/>
                          <a:cs typeface="Arial" pitchFamily="34" charset="0"/>
                        </a:rPr>
                        <a:t>Московский Кремль при Иване </a:t>
                      </a:r>
                      <a:r>
                        <a:rPr lang="en-US" sz="2000" b="0" i="0" dirty="0" smtClean="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lang="ru-RU" sz="2000" b="0" i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>
            <a:endCxn id="3" idx="2"/>
          </p:cNvCxnSpPr>
          <p:nvPr/>
        </p:nvCxnSpPr>
        <p:spPr>
          <a:xfrm flipV="1">
            <a:off x="1475656" y="3933056"/>
            <a:ext cx="3025529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475656" y="3933056"/>
            <a:ext cx="3024336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380312" y="4005064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/>
          <p:cNvSpPr>
            <a:spLocks noGrp="1"/>
          </p:cNvSpPr>
          <p:nvPr>
            <p:ph type="title"/>
          </p:nvPr>
        </p:nvSpPr>
        <p:spPr>
          <a:xfrm>
            <a:off x="642938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Современный    Кремль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XXI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век)</a:t>
            </a:r>
          </a:p>
        </p:txBody>
      </p:sp>
      <p:pic>
        <p:nvPicPr>
          <p:cNvPr id="35844" name="Picture 4" descr="F:\на запись\Кремль\Кремл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32885" cy="50560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Стены Кремля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на запись\Кремль\зубц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268760"/>
            <a:ext cx="3635375" cy="4857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67944" y="1484784"/>
            <a:ext cx="4748534" cy="5000625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Высота стен от 5 до 19 м.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Толщина стен - от 3,5 до 6,5м.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Общая длина стен - более 2 км.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Сверху стен идут двурогие зубцы, похожие на ласточкины хвосты, их 1045. 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Ширина зубцов: 100-200 см.</a:t>
            </a: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Высота зубцов: 200-250 см.</a:t>
            </a:r>
          </a:p>
          <a:p>
            <a:pPr algn="ctr">
              <a:buNone/>
              <a:defRPr/>
            </a:pPr>
            <a:endParaRPr lang="ru-RU" sz="2400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Башни   Кремля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3322712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Кремль состоит            из 20 башен:</a:t>
            </a:r>
          </a:p>
          <a:p>
            <a:pPr eaLnBrk="1" hangingPunct="1">
              <a:buNone/>
              <a:defRPr/>
            </a:pPr>
            <a:endParaRPr lang="ru-RU" sz="2400" dirty="0" smtClean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 из них проездные - имеют ворота;</a:t>
            </a:r>
          </a:p>
          <a:p>
            <a:pPr>
              <a:defRPr/>
            </a:pPr>
            <a:endParaRPr lang="ru-RU" sz="2400" dirty="0" smtClean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башни круглые;</a:t>
            </a:r>
          </a:p>
          <a:p>
            <a:pPr>
              <a:defRPr/>
            </a:pPr>
            <a:endParaRPr lang="ru-RU" sz="2400" dirty="0" smtClean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12 башен четырехугольных;</a:t>
            </a:r>
          </a:p>
          <a:p>
            <a:pPr>
              <a:defRPr/>
            </a:pPr>
            <a:endParaRPr lang="ru-RU" sz="2400" dirty="0" smtClean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 башен со звездами.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5364" name="Picture 2" descr="F:\на запись\Кремль\башни кр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286250" cy="32146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Кремлевские   звезды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F:\на запись\Кремль\кремлевские звез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83" y="1412777"/>
            <a:ext cx="4420542" cy="42484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20072" y="1268760"/>
            <a:ext cx="3600399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каждой кремлевской звезды – от 3 до 3,75 </a:t>
            </a: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м.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Вес </a:t>
            </a: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от 1 до 1,5 т.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Звезды </a:t>
            </a: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свободно и плавно вращаются под действием ветра.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Сделаны они из </a:t>
            </a: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рубина.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Подсвечиваются </a:t>
            </a:r>
            <a:r>
              <a:rPr lang="ru-RU" sz="24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мощными лампами  днем и ночью.</a:t>
            </a:r>
          </a:p>
          <a:p>
            <a:pPr algn="ctr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639</Words>
  <Application>Microsoft Office PowerPoint</Application>
  <PresentationFormat>Экран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к уроку  по учебному предмету  «Окружающий мир»  во 2 классе  на тему «Московский Кремль»</vt:lpstr>
      <vt:lpstr>ТЕСТ  по теме «Москва – столица нашей Родины» (проверь и оцени свои знания)</vt:lpstr>
      <vt:lpstr>3. Найди  герб  Москвы</vt:lpstr>
      <vt:lpstr>4. Запиши достопримечательности Москвы</vt:lpstr>
      <vt:lpstr>5. Что является сердцем Москвы? </vt:lpstr>
      <vt:lpstr>Современный    Кремль ( XXI век)</vt:lpstr>
      <vt:lpstr>Стены Кремля</vt:lpstr>
      <vt:lpstr>Башни   Кремля</vt:lpstr>
      <vt:lpstr>Кремлевские   звезды</vt:lpstr>
      <vt:lpstr>Спасская   башня</vt:lpstr>
      <vt:lpstr>Московские   куранты</vt:lpstr>
      <vt:lpstr>Тайницкая   башня</vt:lpstr>
      <vt:lpstr>Царская   башня</vt:lpstr>
      <vt:lpstr>Троицкая   башня</vt:lpstr>
      <vt:lpstr>Кутафья   башня</vt:lpstr>
      <vt:lpstr>Соборная  площадь</vt:lpstr>
      <vt:lpstr>Успенский  собор</vt:lpstr>
      <vt:lpstr>Благовещенский собор</vt:lpstr>
      <vt:lpstr>Архангельский   собор</vt:lpstr>
      <vt:lpstr>Колокольня  Ивана  Великого</vt:lpstr>
      <vt:lpstr>Царь  -  колокол</vt:lpstr>
      <vt:lpstr>Царь  -  пушка</vt:lpstr>
      <vt:lpstr>План   Московского   Кремля</vt:lpstr>
      <vt:lpstr>Источники ресурсов</vt:lpstr>
    </vt:vector>
  </TitlesOfParts>
  <Company>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Елена</cp:lastModifiedBy>
  <cp:revision>146</cp:revision>
  <dcterms:created xsi:type="dcterms:W3CDTF">2008-03-16T05:32:13Z</dcterms:created>
  <dcterms:modified xsi:type="dcterms:W3CDTF">2021-10-08T06:44:05Z</dcterms:modified>
</cp:coreProperties>
</file>