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73" r:id="rId2"/>
    <p:sldId id="257" r:id="rId3"/>
    <p:sldId id="258" r:id="rId4"/>
    <p:sldId id="259" r:id="rId5"/>
    <p:sldId id="260" r:id="rId6"/>
    <p:sldId id="265" r:id="rId7"/>
    <p:sldId id="278" r:id="rId8"/>
    <p:sldId id="266" r:id="rId9"/>
    <p:sldId id="280" r:id="rId10"/>
    <p:sldId id="279" r:id="rId11"/>
    <p:sldId id="267" r:id="rId12"/>
    <p:sldId id="268" r:id="rId13"/>
    <p:sldId id="274" r:id="rId14"/>
    <p:sldId id="262" r:id="rId15"/>
    <p:sldId id="263" r:id="rId16"/>
    <p:sldId id="270" r:id="rId17"/>
    <p:sldId id="275" r:id="rId18"/>
    <p:sldId id="276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391" autoAdjust="0"/>
  </p:normalViewPr>
  <p:slideViewPr>
    <p:cSldViewPr>
      <p:cViewPr varScale="1">
        <p:scale>
          <a:sx n="84" d="100"/>
          <a:sy n="84" d="100"/>
        </p:scale>
        <p:origin x="96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D5BAF7-A6B4-4241-8249-9498884F9057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3F630C0-33B7-4171-9F9D-AD54346F07A1}">
      <dgm:prSet phldrT="[Текст]"/>
      <dgm:spPr/>
      <dgm:t>
        <a:bodyPr/>
        <a:lstStyle/>
        <a:p>
          <a:r>
            <a:rPr lang="uk-UA" dirty="0" err="1" smtClean="0"/>
            <a:t>Мужской</a:t>
          </a:r>
          <a:r>
            <a:rPr lang="uk-UA" dirty="0" smtClean="0"/>
            <a:t> (он, </a:t>
          </a:r>
          <a:r>
            <a:rPr lang="uk-UA" dirty="0" err="1" smtClean="0"/>
            <a:t>мой</a:t>
          </a:r>
          <a:r>
            <a:rPr lang="uk-UA" dirty="0" smtClean="0"/>
            <a:t>)</a:t>
          </a:r>
          <a:endParaRPr lang="ru-RU" dirty="0"/>
        </a:p>
      </dgm:t>
    </dgm:pt>
    <dgm:pt modelId="{CEC8B957-64DE-454C-98BA-BF151B2AC8B0}" type="parTrans" cxnId="{FE94D53F-CB97-4B3A-8E69-55EC3B15FD1D}">
      <dgm:prSet/>
      <dgm:spPr/>
      <dgm:t>
        <a:bodyPr/>
        <a:lstStyle/>
        <a:p>
          <a:endParaRPr lang="ru-RU"/>
        </a:p>
      </dgm:t>
    </dgm:pt>
    <dgm:pt modelId="{28EEED2C-B57B-4097-8A6A-E4D5A3D1DF07}" type="sibTrans" cxnId="{FE94D53F-CB97-4B3A-8E69-55EC3B15FD1D}">
      <dgm:prSet/>
      <dgm:spPr/>
      <dgm:t>
        <a:bodyPr/>
        <a:lstStyle/>
        <a:p>
          <a:endParaRPr lang="ru-RU"/>
        </a:p>
      </dgm:t>
    </dgm:pt>
    <dgm:pt modelId="{B3C266AA-E141-418A-83E8-936A3AEFE49A}">
      <dgm:prSet phldrT="[Текст]"/>
      <dgm:spPr/>
      <dgm:t>
        <a:bodyPr/>
        <a:lstStyle/>
        <a:p>
          <a:r>
            <a:rPr lang="uk-UA" dirty="0" err="1" smtClean="0"/>
            <a:t>Средний</a:t>
          </a:r>
          <a:r>
            <a:rPr lang="uk-UA" dirty="0" smtClean="0"/>
            <a:t> (</a:t>
          </a:r>
          <a:r>
            <a:rPr lang="uk-UA" dirty="0" err="1" smtClean="0"/>
            <a:t>оно</a:t>
          </a:r>
          <a:r>
            <a:rPr lang="uk-UA" dirty="0" smtClean="0"/>
            <a:t>, </a:t>
          </a:r>
          <a:r>
            <a:rPr lang="uk-UA" dirty="0" err="1" smtClean="0"/>
            <a:t>моё</a:t>
          </a:r>
          <a:r>
            <a:rPr lang="uk-UA" dirty="0" smtClean="0"/>
            <a:t>)</a:t>
          </a:r>
          <a:endParaRPr lang="ru-RU" dirty="0"/>
        </a:p>
      </dgm:t>
    </dgm:pt>
    <dgm:pt modelId="{4259C77D-9473-4965-87EC-00F0D11E5CCA}" type="parTrans" cxnId="{67F4FB69-6D11-4ED1-B0E7-119AF6A702E2}">
      <dgm:prSet/>
      <dgm:spPr/>
      <dgm:t>
        <a:bodyPr/>
        <a:lstStyle/>
        <a:p>
          <a:endParaRPr lang="ru-RU"/>
        </a:p>
      </dgm:t>
    </dgm:pt>
    <dgm:pt modelId="{E13CD7FF-3A3E-4BD7-BFB3-A0EEF0503175}" type="sibTrans" cxnId="{67F4FB69-6D11-4ED1-B0E7-119AF6A702E2}">
      <dgm:prSet/>
      <dgm:spPr/>
      <dgm:t>
        <a:bodyPr/>
        <a:lstStyle/>
        <a:p>
          <a:endParaRPr lang="ru-RU"/>
        </a:p>
      </dgm:t>
    </dgm:pt>
    <dgm:pt modelId="{9058E0C6-7AE6-4479-86EE-08222123122A}">
      <dgm:prSet phldrT="[Текст]"/>
      <dgm:spPr/>
      <dgm:t>
        <a:bodyPr/>
        <a:lstStyle/>
        <a:p>
          <a:r>
            <a:rPr lang="uk-UA" dirty="0" err="1" smtClean="0"/>
            <a:t>Женский</a:t>
          </a:r>
          <a:r>
            <a:rPr lang="uk-UA" dirty="0" smtClean="0"/>
            <a:t> (</a:t>
          </a:r>
          <a:r>
            <a:rPr lang="uk-UA" dirty="0" err="1" smtClean="0"/>
            <a:t>она</a:t>
          </a:r>
          <a:r>
            <a:rPr lang="uk-UA" dirty="0" smtClean="0"/>
            <a:t>, моя)</a:t>
          </a:r>
          <a:endParaRPr lang="ru-RU" dirty="0"/>
        </a:p>
      </dgm:t>
    </dgm:pt>
    <dgm:pt modelId="{59FDD037-3A95-4A26-92F5-8F86BE408FBB}" type="parTrans" cxnId="{8B29746E-5DA6-41A0-A716-54732DDA596C}">
      <dgm:prSet/>
      <dgm:spPr/>
      <dgm:t>
        <a:bodyPr/>
        <a:lstStyle/>
        <a:p>
          <a:endParaRPr lang="ru-RU"/>
        </a:p>
      </dgm:t>
    </dgm:pt>
    <dgm:pt modelId="{3886FCCD-50C9-4629-B018-9AD532C5C428}" type="sibTrans" cxnId="{8B29746E-5DA6-41A0-A716-54732DDA596C}">
      <dgm:prSet/>
      <dgm:spPr/>
      <dgm:t>
        <a:bodyPr/>
        <a:lstStyle/>
        <a:p>
          <a:endParaRPr lang="ru-RU"/>
        </a:p>
      </dgm:t>
    </dgm:pt>
    <dgm:pt modelId="{64A0CD25-8F3D-4242-A553-63D0393D8DE3}" type="pres">
      <dgm:prSet presAssocID="{15D5BAF7-A6B4-4241-8249-9498884F9057}" presName="compositeShape" presStyleCnt="0">
        <dgm:presLayoutVars>
          <dgm:chMax val="7"/>
          <dgm:dir/>
          <dgm:resizeHandles val="exact"/>
        </dgm:presLayoutVars>
      </dgm:prSet>
      <dgm:spPr/>
    </dgm:pt>
    <dgm:pt modelId="{9E17D831-EF2D-4A20-9807-49BCCE8AD800}" type="pres">
      <dgm:prSet presAssocID="{13F630C0-33B7-4171-9F9D-AD54346F07A1}" presName="circ1" presStyleLbl="vennNode1" presStyleIdx="0" presStyleCnt="3"/>
      <dgm:spPr/>
      <dgm:t>
        <a:bodyPr/>
        <a:lstStyle/>
        <a:p>
          <a:endParaRPr lang="ru-RU"/>
        </a:p>
      </dgm:t>
    </dgm:pt>
    <dgm:pt modelId="{790F989C-1C7E-4BC7-A409-1B72C10F543C}" type="pres">
      <dgm:prSet presAssocID="{13F630C0-33B7-4171-9F9D-AD54346F07A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F9E93-82FC-4B22-B8CB-0C8465A9DD83}" type="pres">
      <dgm:prSet presAssocID="{B3C266AA-E141-418A-83E8-936A3AEFE49A}" presName="circ2" presStyleLbl="vennNode1" presStyleIdx="1" presStyleCnt="3"/>
      <dgm:spPr/>
      <dgm:t>
        <a:bodyPr/>
        <a:lstStyle/>
        <a:p>
          <a:endParaRPr lang="ru-RU"/>
        </a:p>
      </dgm:t>
    </dgm:pt>
    <dgm:pt modelId="{73632BB6-3EE5-48B1-9E1F-95B89CAFBD9A}" type="pres">
      <dgm:prSet presAssocID="{B3C266AA-E141-418A-83E8-936A3AEFE49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57484-37F6-44CF-87F5-EE69E0C503B9}" type="pres">
      <dgm:prSet presAssocID="{9058E0C6-7AE6-4479-86EE-08222123122A}" presName="circ3" presStyleLbl="vennNode1" presStyleIdx="2" presStyleCnt="3"/>
      <dgm:spPr/>
      <dgm:t>
        <a:bodyPr/>
        <a:lstStyle/>
        <a:p>
          <a:endParaRPr lang="ru-RU"/>
        </a:p>
      </dgm:t>
    </dgm:pt>
    <dgm:pt modelId="{D91C5AF9-5706-4F43-A8E5-FCD57C50A5CA}" type="pres">
      <dgm:prSet presAssocID="{9058E0C6-7AE6-4479-86EE-08222123122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94D53F-CB97-4B3A-8E69-55EC3B15FD1D}" srcId="{15D5BAF7-A6B4-4241-8249-9498884F9057}" destId="{13F630C0-33B7-4171-9F9D-AD54346F07A1}" srcOrd="0" destOrd="0" parTransId="{CEC8B957-64DE-454C-98BA-BF151B2AC8B0}" sibTransId="{28EEED2C-B57B-4097-8A6A-E4D5A3D1DF07}"/>
    <dgm:cxn modelId="{8B29746E-5DA6-41A0-A716-54732DDA596C}" srcId="{15D5BAF7-A6B4-4241-8249-9498884F9057}" destId="{9058E0C6-7AE6-4479-86EE-08222123122A}" srcOrd="2" destOrd="0" parTransId="{59FDD037-3A95-4A26-92F5-8F86BE408FBB}" sibTransId="{3886FCCD-50C9-4629-B018-9AD532C5C428}"/>
    <dgm:cxn modelId="{D1BA765E-AF5A-44EE-A974-57B810C53CED}" type="presOf" srcId="{15D5BAF7-A6B4-4241-8249-9498884F9057}" destId="{64A0CD25-8F3D-4242-A553-63D0393D8DE3}" srcOrd="0" destOrd="0" presId="urn:microsoft.com/office/officeart/2005/8/layout/venn1"/>
    <dgm:cxn modelId="{894FF014-ADBB-4948-A07E-1080BF42C97B}" type="presOf" srcId="{13F630C0-33B7-4171-9F9D-AD54346F07A1}" destId="{9E17D831-EF2D-4A20-9807-49BCCE8AD800}" srcOrd="0" destOrd="0" presId="urn:microsoft.com/office/officeart/2005/8/layout/venn1"/>
    <dgm:cxn modelId="{67F4FB69-6D11-4ED1-B0E7-119AF6A702E2}" srcId="{15D5BAF7-A6B4-4241-8249-9498884F9057}" destId="{B3C266AA-E141-418A-83E8-936A3AEFE49A}" srcOrd="1" destOrd="0" parTransId="{4259C77D-9473-4965-87EC-00F0D11E5CCA}" sibTransId="{E13CD7FF-3A3E-4BD7-BFB3-A0EEF0503175}"/>
    <dgm:cxn modelId="{E458C143-2471-42EE-BA2D-B2A8E740D47B}" type="presOf" srcId="{9058E0C6-7AE6-4479-86EE-08222123122A}" destId="{8F957484-37F6-44CF-87F5-EE69E0C503B9}" srcOrd="0" destOrd="0" presId="urn:microsoft.com/office/officeart/2005/8/layout/venn1"/>
    <dgm:cxn modelId="{FC623BA9-97A9-40EF-A609-55FBFE9004E9}" type="presOf" srcId="{B3C266AA-E141-418A-83E8-936A3AEFE49A}" destId="{73632BB6-3EE5-48B1-9E1F-95B89CAFBD9A}" srcOrd="1" destOrd="0" presId="urn:microsoft.com/office/officeart/2005/8/layout/venn1"/>
    <dgm:cxn modelId="{E8E5B2A4-7544-460A-AA05-D333112DF91E}" type="presOf" srcId="{9058E0C6-7AE6-4479-86EE-08222123122A}" destId="{D91C5AF9-5706-4F43-A8E5-FCD57C50A5CA}" srcOrd="1" destOrd="0" presId="urn:microsoft.com/office/officeart/2005/8/layout/venn1"/>
    <dgm:cxn modelId="{0F12C558-B0BE-4C12-B4E2-FFCB2BEC65C5}" type="presOf" srcId="{B3C266AA-E141-418A-83E8-936A3AEFE49A}" destId="{8BDF9E93-82FC-4B22-B8CB-0C8465A9DD83}" srcOrd="0" destOrd="0" presId="urn:microsoft.com/office/officeart/2005/8/layout/venn1"/>
    <dgm:cxn modelId="{702CE813-48CA-4ECB-B177-D818888FC00F}" type="presOf" srcId="{13F630C0-33B7-4171-9F9D-AD54346F07A1}" destId="{790F989C-1C7E-4BC7-A409-1B72C10F543C}" srcOrd="1" destOrd="0" presId="urn:microsoft.com/office/officeart/2005/8/layout/venn1"/>
    <dgm:cxn modelId="{310F5EEC-AE74-4731-A8C2-A7BDECD61503}" type="presParOf" srcId="{64A0CD25-8F3D-4242-A553-63D0393D8DE3}" destId="{9E17D831-EF2D-4A20-9807-49BCCE8AD800}" srcOrd="0" destOrd="0" presId="urn:microsoft.com/office/officeart/2005/8/layout/venn1"/>
    <dgm:cxn modelId="{843B5537-E418-4232-B944-FA99EF3C71A2}" type="presParOf" srcId="{64A0CD25-8F3D-4242-A553-63D0393D8DE3}" destId="{790F989C-1C7E-4BC7-A409-1B72C10F543C}" srcOrd="1" destOrd="0" presId="urn:microsoft.com/office/officeart/2005/8/layout/venn1"/>
    <dgm:cxn modelId="{2BA9E454-6E37-4EA7-ACE3-07366E631757}" type="presParOf" srcId="{64A0CD25-8F3D-4242-A553-63D0393D8DE3}" destId="{8BDF9E93-82FC-4B22-B8CB-0C8465A9DD83}" srcOrd="2" destOrd="0" presId="urn:microsoft.com/office/officeart/2005/8/layout/venn1"/>
    <dgm:cxn modelId="{1C3A0309-ABC8-467A-8EBC-636335A7876C}" type="presParOf" srcId="{64A0CD25-8F3D-4242-A553-63D0393D8DE3}" destId="{73632BB6-3EE5-48B1-9E1F-95B89CAFBD9A}" srcOrd="3" destOrd="0" presId="urn:microsoft.com/office/officeart/2005/8/layout/venn1"/>
    <dgm:cxn modelId="{B50FC7CF-ECC9-416E-9BD8-C91B25634988}" type="presParOf" srcId="{64A0CD25-8F3D-4242-A553-63D0393D8DE3}" destId="{8F957484-37F6-44CF-87F5-EE69E0C503B9}" srcOrd="4" destOrd="0" presId="urn:microsoft.com/office/officeart/2005/8/layout/venn1"/>
    <dgm:cxn modelId="{43477C1E-678C-403D-A7A8-47F1789CF3A4}" type="presParOf" srcId="{64A0CD25-8F3D-4242-A553-63D0393D8DE3}" destId="{D91C5AF9-5706-4F43-A8E5-FCD57C50A5C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F7A07F-9C33-4F56-AB29-D9E93E3672D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9F5BED-D53C-4C82-B8EC-337398F69CE7}">
      <dgm:prSet phldrT="[Текст]"/>
      <dgm:spPr/>
      <dgm:t>
        <a:bodyPr/>
        <a:lstStyle/>
        <a:p>
          <a:r>
            <a:rPr lang="uk-UA" dirty="0" err="1" smtClean="0"/>
            <a:t>осень</a:t>
          </a:r>
          <a:endParaRPr lang="ru-RU" dirty="0"/>
        </a:p>
      </dgm:t>
    </dgm:pt>
    <dgm:pt modelId="{4C7251DB-F715-48D0-A6DB-909B31D15643}" type="parTrans" cxnId="{C3FD8350-B4F7-4AE9-89DA-5D366DB33DE1}">
      <dgm:prSet/>
      <dgm:spPr/>
      <dgm:t>
        <a:bodyPr/>
        <a:lstStyle/>
        <a:p>
          <a:endParaRPr lang="ru-RU"/>
        </a:p>
      </dgm:t>
    </dgm:pt>
    <dgm:pt modelId="{BCF56073-ED93-476C-9395-A48B9E381A0D}" type="sibTrans" cxnId="{C3FD8350-B4F7-4AE9-89DA-5D366DB33DE1}">
      <dgm:prSet/>
      <dgm:spPr/>
      <dgm:t>
        <a:bodyPr/>
        <a:lstStyle/>
        <a:p>
          <a:endParaRPr lang="ru-RU"/>
        </a:p>
      </dgm:t>
    </dgm:pt>
    <dgm:pt modelId="{A32DA98C-E515-4E5C-850B-62F39C7C2DB2}">
      <dgm:prSet phldrT="[Текст]"/>
      <dgm:spPr/>
      <dgm:t>
        <a:bodyPr/>
        <a:lstStyle/>
        <a:p>
          <a:r>
            <a:rPr lang="uk-UA" dirty="0" err="1" smtClean="0"/>
            <a:t>дождь</a:t>
          </a:r>
          <a:endParaRPr lang="ru-RU" dirty="0"/>
        </a:p>
      </dgm:t>
    </dgm:pt>
    <dgm:pt modelId="{063131A2-AB91-4FC1-BE5F-D347E24E602F}" type="parTrans" cxnId="{91DA5C90-3ABE-458A-B881-DB8C608F072E}">
      <dgm:prSet/>
      <dgm:spPr/>
      <dgm:t>
        <a:bodyPr/>
        <a:lstStyle/>
        <a:p>
          <a:endParaRPr lang="ru-RU"/>
        </a:p>
      </dgm:t>
    </dgm:pt>
    <dgm:pt modelId="{B8300AF8-D5E5-47A0-A4B7-B5B951E87CDE}" type="sibTrans" cxnId="{91DA5C90-3ABE-458A-B881-DB8C608F072E}">
      <dgm:prSet/>
      <dgm:spPr/>
      <dgm:t>
        <a:bodyPr/>
        <a:lstStyle/>
        <a:p>
          <a:endParaRPr lang="ru-RU"/>
        </a:p>
      </dgm:t>
    </dgm:pt>
    <dgm:pt modelId="{85190F4D-952F-4193-BD1E-76B646608165}">
      <dgm:prSet phldrT="[Текст]"/>
      <dgm:spPr/>
      <dgm:t>
        <a:bodyPr/>
        <a:lstStyle/>
        <a:p>
          <a:r>
            <a:rPr lang="uk-UA" dirty="0" smtClean="0"/>
            <a:t>холод</a:t>
          </a:r>
          <a:endParaRPr lang="ru-RU" dirty="0"/>
        </a:p>
      </dgm:t>
    </dgm:pt>
    <dgm:pt modelId="{56735175-2826-45D8-B432-088BE2C659D0}" type="parTrans" cxnId="{ED57E0CB-A9FD-45FE-9680-045A7248C877}">
      <dgm:prSet/>
      <dgm:spPr/>
      <dgm:t>
        <a:bodyPr/>
        <a:lstStyle/>
        <a:p>
          <a:endParaRPr lang="ru-RU"/>
        </a:p>
      </dgm:t>
    </dgm:pt>
    <dgm:pt modelId="{4A1DD3CA-0290-40E9-BEAA-D41FA87F5947}" type="sibTrans" cxnId="{ED57E0CB-A9FD-45FE-9680-045A7248C877}">
      <dgm:prSet/>
      <dgm:spPr/>
      <dgm:t>
        <a:bodyPr/>
        <a:lstStyle/>
        <a:p>
          <a:endParaRPr lang="ru-RU"/>
        </a:p>
      </dgm:t>
    </dgm:pt>
    <dgm:pt modelId="{CFB520BD-190E-46C8-BFE8-2158044E59F5}">
      <dgm:prSet phldrT="[Текст]"/>
      <dgm:spPr/>
      <dgm:t>
        <a:bodyPr/>
        <a:lstStyle/>
        <a:p>
          <a:r>
            <a:rPr lang="uk-UA" dirty="0" err="1" smtClean="0"/>
            <a:t>листья</a:t>
          </a:r>
          <a:endParaRPr lang="ru-RU" dirty="0"/>
        </a:p>
      </dgm:t>
    </dgm:pt>
    <dgm:pt modelId="{9B7C836A-C374-4FDC-9302-161F8B75D3C0}" type="parTrans" cxnId="{5BC7C58C-DBCC-4EE8-BA93-95D47FE6B1C7}">
      <dgm:prSet/>
      <dgm:spPr/>
      <dgm:t>
        <a:bodyPr/>
        <a:lstStyle/>
        <a:p>
          <a:endParaRPr lang="ru-RU"/>
        </a:p>
      </dgm:t>
    </dgm:pt>
    <dgm:pt modelId="{63BB3D7D-CB1C-41D7-8BAD-67388CFCCB62}" type="sibTrans" cxnId="{5BC7C58C-DBCC-4EE8-BA93-95D47FE6B1C7}">
      <dgm:prSet/>
      <dgm:spPr/>
      <dgm:t>
        <a:bodyPr/>
        <a:lstStyle/>
        <a:p>
          <a:endParaRPr lang="ru-RU"/>
        </a:p>
      </dgm:t>
    </dgm:pt>
    <dgm:pt modelId="{AA266646-093C-4067-93EA-9B5345957019}">
      <dgm:prSet phldrT="[Текст]"/>
      <dgm:spPr/>
      <dgm:t>
        <a:bodyPr/>
        <a:lstStyle/>
        <a:p>
          <a:r>
            <a:rPr lang="uk-UA" dirty="0" smtClean="0"/>
            <a:t>вітер</a:t>
          </a:r>
          <a:endParaRPr lang="ru-RU" dirty="0"/>
        </a:p>
      </dgm:t>
    </dgm:pt>
    <dgm:pt modelId="{61EBA024-3423-4574-A6C4-2509B5ED5FF9}" type="parTrans" cxnId="{A167753C-31F9-429D-B108-96A68C87564F}">
      <dgm:prSet/>
      <dgm:spPr/>
      <dgm:t>
        <a:bodyPr/>
        <a:lstStyle/>
        <a:p>
          <a:endParaRPr lang="ru-RU"/>
        </a:p>
      </dgm:t>
    </dgm:pt>
    <dgm:pt modelId="{A0A44387-7636-4B5B-8E3C-ED13584A9CCA}" type="sibTrans" cxnId="{A167753C-31F9-429D-B108-96A68C87564F}">
      <dgm:prSet/>
      <dgm:spPr/>
      <dgm:t>
        <a:bodyPr/>
        <a:lstStyle/>
        <a:p>
          <a:endParaRPr lang="ru-RU"/>
        </a:p>
      </dgm:t>
    </dgm:pt>
    <dgm:pt modelId="{7F886F7A-F116-413F-8D1A-40B2067DB4D8}">
      <dgm:prSet/>
      <dgm:spPr/>
      <dgm:t>
        <a:bodyPr/>
        <a:lstStyle/>
        <a:p>
          <a:r>
            <a:rPr lang="ru-RU" dirty="0" smtClean="0"/>
            <a:t>цветы</a:t>
          </a:r>
          <a:endParaRPr lang="ru-RU" dirty="0"/>
        </a:p>
      </dgm:t>
    </dgm:pt>
    <dgm:pt modelId="{0A17D35D-0D76-439D-836C-D23A2B958540}" type="parTrans" cxnId="{F3F11B9B-C216-4EBF-A3DD-617C557E5BB1}">
      <dgm:prSet/>
      <dgm:spPr/>
      <dgm:t>
        <a:bodyPr/>
        <a:lstStyle/>
        <a:p>
          <a:endParaRPr lang="ru-RU"/>
        </a:p>
      </dgm:t>
    </dgm:pt>
    <dgm:pt modelId="{E6F440C4-46F6-444D-8F50-C7C489959CC2}" type="sibTrans" cxnId="{F3F11B9B-C216-4EBF-A3DD-617C557E5BB1}">
      <dgm:prSet/>
      <dgm:spPr/>
      <dgm:t>
        <a:bodyPr/>
        <a:lstStyle/>
        <a:p>
          <a:endParaRPr lang="ru-RU"/>
        </a:p>
      </dgm:t>
    </dgm:pt>
    <dgm:pt modelId="{97F4341C-A0A2-4AA1-B4F2-69D4A39787D0}">
      <dgm:prSet/>
      <dgm:spPr/>
      <dgm:t>
        <a:bodyPr/>
        <a:lstStyle/>
        <a:p>
          <a:r>
            <a:rPr lang="uk-UA" dirty="0" err="1" smtClean="0"/>
            <a:t>овощи</a:t>
          </a:r>
          <a:endParaRPr lang="ru-RU" dirty="0"/>
        </a:p>
      </dgm:t>
    </dgm:pt>
    <dgm:pt modelId="{86CFC6A2-0D43-4ED4-9BD5-1E226B39C33D}" type="parTrans" cxnId="{C9E95DF0-8CF9-44DB-99DB-F399ECCC3518}">
      <dgm:prSet/>
      <dgm:spPr/>
      <dgm:t>
        <a:bodyPr/>
        <a:lstStyle/>
        <a:p>
          <a:endParaRPr lang="ru-RU"/>
        </a:p>
      </dgm:t>
    </dgm:pt>
    <dgm:pt modelId="{B1596ACA-5FA8-44A3-A7D0-1FC7158D94BE}" type="sibTrans" cxnId="{C9E95DF0-8CF9-44DB-99DB-F399ECCC3518}">
      <dgm:prSet/>
      <dgm:spPr/>
      <dgm:t>
        <a:bodyPr/>
        <a:lstStyle/>
        <a:p>
          <a:endParaRPr lang="ru-RU"/>
        </a:p>
      </dgm:t>
    </dgm:pt>
    <dgm:pt modelId="{C9FCFE23-9DA3-4775-ABA8-B299F36D0D5A}">
      <dgm:prSet/>
      <dgm:spPr/>
      <dgm:t>
        <a:bodyPr/>
        <a:lstStyle/>
        <a:p>
          <a:r>
            <a:rPr lang="uk-UA" dirty="0" smtClean="0"/>
            <a:t>урожай</a:t>
          </a:r>
          <a:endParaRPr lang="ru-RU" dirty="0"/>
        </a:p>
      </dgm:t>
    </dgm:pt>
    <dgm:pt modelId="{9FCEB44A-0820-4F69-873D-E220C6E40AF4}" type="parTrans" cxnId="{2C2C0CC5-D590-4EDE-B606-0A344DCA69B0}">
      <dgm:prSet/>
      <dgm:spPr/>
      <dgm:t>
        <a:bodyPr/>
        <a:lstStyle/>
        <a:p>
          <a:endParaRPr lang="ru-RU"/>
        </a:p>
      </dgm:t>
    </dgm:pt>
    <dgm:pt modelId="{094261D4-E082-4A37-9CB1-DC9C3C3E7662}" type="sibTrans" cxnId="{2C2C0CC5-D590-4EDE-B606-0A344DCA69B0}">
      <dgm:prSet/>
      <dgm:spPr/>
      <dgm:t>
        <a:bodyPr/>
        <a:lstStyle/>
        <a:p>
          <a:endParaRPr lang="ru-RU"/>
        </a:p>
      </dgm:t>
    </dgm:pt>
    <dgm:pt modelId="{B04D8017-7EDF-4DF9-A159-798A2413BBF6}">
      <dgm:prSet/>
      <dgm:spPr/>
      <dgm:t>
        <a:bodyPr/>
        <a:lstStyle/>
        <a:p>
          <a:r>
            <a:rPr lang="uk-UA" dirty="0" err="1" smtClean="0"/>
            <a:t>деревья</a:t>
          </a:r>
          <a:endParaRPr lang="ru-RU" dirty="0"/>
        </a:p>
      </dgm:t>
    </dgm:pt>
    <dgm:pt modelId="{2C9610FD-EB1F-49F0-A4A7-56AD881B7332}" type="parTrans" cxnId="{1FB1F4FF-07D0-494B-9F5F-3FF7DBC86952}">
      <dgm:prSet/>
      <dgm:spPr/>
      <dgm:t>
        <a:bodyPr/>
        <a:lstStyle/>
        <a:p>
          <a:endParaRPr lang="ru-RU"/>
        </a:p>
      </dgm:t>
    </dgm:pt>
    <dgm:pt modelId="{00BA8A46-F143-4614-964A-92FC86A5F435}" type="sibTrans" cxnId="{1FB1F4FF-07D0-494B-9F5F-3FF7DBC86952}">
      <dgm:prSet/>
      <dgm:spPr/>
      <dgm:t>
        <a:bodyPr/>
        <a:lstStyle/>
        <a:p>
          <a:endParaRPr lang="ru-RU"/>
        </a:p>
      </dgm:t>
    </dgm:pt>
    <dgm:pt modelId="{342A1132-1613-42DB-93AF-288FE20D0BB0}" type="pres">
      <dgm:prSet presAssocID="{BFF7A07F-9C33-4F56-AB29-D9E93E3672D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D6F746-84DD-43B2-BF90-24992C163C31}" type="pres">
      <dgm:prSet presAssocID="{EF9F5BED-D53C-4C82-B8EC-337398F69CE7}" presName="centerShape" presStyleLbl="node0" presStyleIdx="0" presStyleCnt="1" custLinFactNeighborX="3230" custLinFactNeighborY="2511"/>
      <dgm:spPr/>
      <dgm:t>
        <a:bodyPr/>
        <a:lstStyle/>
        <a:p>
          <a:endParaRPr lang="ru-RU"/>
        </a:p>
      </dgm:t>
    </dgm:pt>
    <dgm:pt modelId="{367CBF26-412A-402B-9922-22808E7D6C66}" type="pres">
      <dgm:prSet presAssocID="{063131A2-AB91-4FC1-BE5F-D347E24E602F}" presName="Name9" presStyleLbl="parChTrans1D2" presStyleIdx="0" presStyleCnt="8"/>
      <dgm:spPr/>
      <dgm:t>
        <a:bodyPr/>
        <a:lstStyle/>
        <a:p>
          <a:endParaRPr lang="ru-RU"/>
        </a:p>
      </dgm:t>
    </dgm:pt>
    <dgm:pt modelId="{743A65AD-9097-4712-8F01-99814EF16D24}" type="pres">
      <dgm:prSet presAssocID="{063131A2-AB91-4FC1-BE5F-D347E24E602F}" presName="connTx" presStyleLbl="parChTrans1D2" presStyleIdx="0" presStyleCnt="8"/>
      <dgm:spPr/>
      <dgm:t>
        <a:bodyPr/>
        <a:lstStyle/>
        <a:p>
          <a:endParaRPr lang="ru-RU"/>
        </a:p>
      </dgm:t>
    </dgm:pt>
    <dgm:pt modelId="{BF94BC62-9997-429B-BF95-17610EE0C04B}" type="pres">
      <dgm:prSet presAssocID="{A32DA98C-E515-4E5C-850B-62F39C7C2DB2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AFE61-27A7-4ED7-9687-1801D2B048E7}" type="pres">
      <dgm:prSet presAssocID="{56735175-2826-45D8-B432-088BE2C659D0}" presName="Name9" presStyleLbl="parChTrans1D2" presStyleIdx="1" presStyleCnt="8"/>
      <dgm:spPr/>
      <dgm:t>
        <a:bodyPr/>
        <a:lstStyle/>
        <a:p>
          <a:endParaRPr lang="ru-RU"/>
        </a:p>
      </dgm:t>
    </dgm:pt>
    <dgm:pt modelId="{00BDD57E-AE24-4520-9FA8-B4215E21BEE0}" type="pres">
      <dgm:prSet presAssocID="{56735175-2826-45D8-B432-088BE2C659D0}" presName="connTx" presStyleLbl="parChTrans1D2" presStyleIdx="1" presStyleCnt="8"/>
      <dgm:spPr/>
      <dgm:t>
        <a:bodyPr/>
        <a:lstStyle/>
        <a:p>
          <a:endParaRPr lang="ru-RU"/>
        </a:p>
      </dgm:t>
    </dgm:pt>
    <dgm:pt modelId="{611830D3-4B4C-4B85-8002-4D63B71EDB5C}" type="pres">
      <dgm:prSet presAssocID="{85190F4D-952F-4193-BD1E-76B64660816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5DF56-4AE9-4B34-94C0-4A9955AD2B05}" type="pres">
      <dgm:prSet presAssocID="{9B7C836A-C374-4FDC-9302-161F8B75D3C0}" presName="Name9" presStyleLbl="parChTrans1D2" presStyleIdx="2" presStyleCnt="8"/>
      <dgm:spPr/>
      <dgm:t>
        <a:bodyPr/>
        <a:lstStyle/>
        <a:p>
          <a:endParaRPr lang="ru-RU"/>
        </a:p>
      </dgm:t>
    </dgm:pt>
    <dgm:pt modelId="{02B8D4CB-DD3F-4A6E-8F4A-BC9A18EBA889}" type="pres">
      <dgm:prSet presAssocID="{9B7C836A-C374-4FDC-9302-161F8B75D3C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8367703-EDB3-44A5-8C1C-FFB30FF86229}" type="pres">
      <dgm:prSet presAssocID="{CFB520BD-190E-46C8-BFE8-2158044E59F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CB8E3-B16D-49B4-8CC1-4ED3D0A6657A}" type="pres">
      <dgm:prSet presAssocID="{61EBA024-3423-4574-A6C4-2509B5ED5FF9}" presName="Name9" presStyleLbl="parChTrans1D2" presStyleIdx="3" presStyleCnt="8"/>
      <dgm:spPr/>
      <dgm:t>
        <a:bodyPr/>
        <a:lstStyle/>
        <a:p>
          <a:endParaRPr lang="ru-RU"/>
        </a:p>
      </dgm:t>
    </dgm:pt>
    <dgm:pt modelId="{0D0516DD-3D2F-4DC3-BE64-2A19922B087E}" type="pres">
      <dgm:prSet presAssocID="{61EBA024-3423-4574-A6C4-2509B5ED5FF9}" presName="connTx" presStyleLbl="parChTrans1D2" presStyleIdx="3" presStyleCnt="8"/>
      <dgm:spPr/>
      <dgm:t>
        <a:bodyPr/>
        <a:lstStyle/>
        <a:p>
          <a:endParaRPr lang="ru-RU"/>
        </a:p>
      </dgm:t>
    </dgm:pt>
    <dgm:pt modelId="{F19AB450-F3C3-42D3-A064-A0381EE9A9BE}" type="pres">
      <dgm:prSet presAssocID="{AA266646-093C-4067-93EA-9B534595701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411AA-D9EE-42C9-B37A-B947883482F7}" type="pres">
      <dgm:prSet presAssocID="{0A17D35D-0D76-439D-836C-D23A2B958540}" presName="Name9" presStyleLbl="parChTrans1D2" presStyleIdx="4" presStyleCnt="8"/>
      <dgm:spPr/>
      <dgm:t>
        <a:bodyPr/>
        <a:lstStyle/>
        <a:p>
          <a:endParaRPr lang="ru-RU"/>
        </a:p>
      </dgm:t>
    </dgm:pt>
    <dgm:pt modelId="{FA5FFCCF-049F-4301-81C9-ED813ACCFB6E}" type="pres">
      <dgm:prSet presAssocID="{0A17D35D-0D76-439D-836C-D23A2B958540}" presName="connTx" presStyleLbl="parChTrans1D2" presStyleIdx="4" presStyleCnt="8"/>
      <dgm:spPr/>
      <dgm:t>
        <a:bodyPr/>
        <a:lstStyle/>
        <a:p>
          <a:endParaRPr lang="ru-RU"/>
        </a:p>
      </dgm:t>
    </dgm:pt>
    <dgm:pt modelId="{DE01F643-6089-4CFC-A27B-4A660D57FB44}" type="pres">
      <dgm:prSet presAssocID="{7F886F7A-F116-413F-8D1A-40B2067DB4D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16783-1C61-406B-9F6F-E70BC68615A6}" type="pres">
      <dgm:prSet presAssocID="{86CFC6A2-0D43-4ED4-9BD5-1E226B39C33D}" presName="Name9" presStyleLbl="parChTrans1D2" presStyleIdx="5" presStyleCnt="8"/>
      <dgm:spPr/>
      <dgm:t>
        <a:bodyPr/>
        <a:lstStyle/>
        <a:p>
          <a:endParaRPr lang="ru-RU"/>
        </a:p>
      </dgm:t>
    </dgm:pt>
    <dgm:pt modelId="{A4E71DC3-FF8E-4598-B1B4-9E13EF4EBE8D}" type="pres">
      <dgm:prSet presAssocID="{86CFC6A2-0D43-4ED4-9BD5-1E226B39C33D}" presName="connTx" presStyleLbl="parChTrans1D2" presStyleIdx="5" presStyleCnt="8"/>
      <dgm:spPr/>
      <dgm:t>
        <a:bodyPr/>
        <a:lstStyle/>
        <a:p>
          <a:endParaRPr lang="ru-RU"/>
        </a:p>
      </dgm:t>
    </dgm:pt>
    <dgm:pt modelId="{CD55C83B-0A5F-4686-BF8E-B94A591CFEBD}" type="pres">
      <dgm:prSet presAssocID="{97F4341C-A0A2-4AA1-B4F2-69D4A39787D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17F9E-6C17-4D22-8E61-FD8D8B9F605C}" type="pres">
      <dgm:prSet presAssocID="{9FCEB44A-0820-4F69-873D-E220C6E40AF4}" presName="Name9" presStyleLbl="parChTrans1D2" presStyleIdx="6" presStyleCnt="8"/>
      <dgm:spPr/>
      <dgm:t>
        <a:bodyPr/>
        <a:lstStyle/>
        <a:p>
          <a:endParaRPr lang="ru-RU"/>
        </a:p>
      </dgm:t>
    </dgm:pt>
    <dgm:pt modelId="{DF630559-C952-49B9-A20F-9090B2E4F70B}" type="pres">
      <dgm:prSet presAssocID="{9FCEB44A-0820-4F69-873D-E220C6E40AF4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BD8CB22-4C99-4EC1-9456-70448BC7A00B}" type="pres">
      <dgm:prSet presAssocID="{C9FCFE23-9DA3-4775-ABA8-B299F36D0D5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59BB8-5E51-4FEA-8D75-3E0BDF9F12CD}" type="pres">
      <dgm:prSet presAssocID="{2C9610FD-EB1F-49F0-A4A7-56AD881B7332}" presName="Name9" presStyleLbl="parChTrans1D2" presStyleIdx="7" presStyleCnt="8"/>
      <dgm:spPr/>
      <dgm:t>
        <a:bodyPr/>
        <a:lstStyle/>
        <a:p>
          <a:endParaRPr lang="ru-RU"/>
        </a:p>
      </dgm:t>
    </dgm:pt>
    <dgm:pt modelId="{DCF44582-ECFB-4246-9531-F9069C420AE7}" type="pres">
      <dgm:prSet presAssocID="{2C9610FD-EB1F-49F0-A4A7-56AD881B7332}" presName="connTx" presStyleLbl="parChTrans1D2" presStyleIdx="7" presStyleCnt="8"/>
      <dgm:spPr/>
      <dgm:t>
        <a:bodyPr/>
        <a:lstStyle/>
        <a:p>
          <a:endParaRPr lang="ru-RU"/>
        </a:p>
      </dgm:t>
    </dgm:pt>
    <dgm:pt modelId="{E8CF3E01-851E-427D-B906-CCFCA4D8844D}" type="pres">
      <dgm:prSet presAssocID="{B04D8017-7EDF-4DF9-A159-798A2413BBF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C7C58C-DBCC-4EE8-BA93-95D47FE6B1C7}" srcId="{EF9F5BED-D53C-4C82-B8EC-337398F69CE7}" destId="{CFB520BD-190E-46C8-BFE8-2158044E59F5}" srcOrd="2" destOrd="0" parTransId="{9B7C836A-C374-4FDC-9302-161F8B75D3C0}" sibTransId="{63BB3D7D-CB1C-41D7-8BAD-67388CFCCB62}"/>
    <dgm:cxn modelId="{85C64F56-551F-4FD9-B8DE-1BC2D3375B4C}" type="presOf" srcId="{56735175-2826-45D8-B432-088BE2C659D0}" destId="{621AFE61-27A7-4ED7-9687-1801D2B048E7}" srcOrd="0" destOrd="0" presId="urn:microsoft.com/office/officeart/2005/8/layout/radial1"/>
    <dgm:cxn modelId="{341DDA18-8683-49F3-9A0B-8DD096AC6174}" type="presOf" srcId="{EF9F5BED-D53C-4C82-B8EC-337398F69CE7}" destId="{1FD6F746-84DD-43B2-BF90-24992C163C31}" srcOrd="0" destOrd="0" presId="urn:microsoft.com/office/officeart/2005/8/layout/radial1"/>
    <dgm:cxn modelId="{6E799613-CBAB-4812-945B-8B1A16248266}" type="presOf" srcId="{2C9610FD-EB1F-49F0-A4A7-56AD881B7332}" destId="{DCF44582-ECFB-4246-9531-F9069C420AE7}" srcOrd="1" destOrd="0" presId="urn:microsoft.com/office/officeart/2005/8/layout/radial1"/>
    <dgm:cxn modelId="{17D98100-17C7-4EAA-8FED-D6E02164A633}" type="presOf" srcId="{063131A2-AB91-4FC1-BE5F-D347E24E602F}" destId="{743A65AD-9097-4712-8F01-99814EF16D24}" srcOrd="1" destOrd="0" presId="urn:microsoft.com/office/officeart/2005/8/layout/radial1"/>
    <dgm:cxn modelId="{1FB1F4FF-07D0-494B-9F5F-3FF7DBC86952}" srcId="{EF9F5BED-D53C-4C82-B8EC-337398F69CE7}" destId="{B04D8017-7EDF-4DF9-A159-798A2413BBF6}" srcOrd="7" destOrd="0" parTransId="{2C9610FD-EB1F-49F0-A4A7-56AD881B7332}" sibTransId="{00BA8A46-F143-4614-964A-92FC86A5F435}"/>
    <dgm:cxn modelId="{F3F11B9B-C216-4EBF-A3DD-617C557E5BB1}" srcId="{EF9F5BED-D53C-4C82-B8EC-337398F69CE7}" destId="{7F886F7A-F116-413F-8D1A-40B2067DB4D8}" srcOrd="4" destOrd="0" parTransId="{0A17D35D-0D76-439D-836C-D23A2B958540}" sibTransId="{E6F440C4-46F6-444D-8F50-C7C489959CC2}"/>
    <dgm:cxn modelId="{497040DF-32D8-428D-9DFF-5297D1C44EB1}" type="presOf" srcId="{61EBA024-3423-4574-A6C4-2509B5ED5FF9}" destId="{0D0516DD-3D2F-4DC3-BE64-2A19922B087E}" srcOrd="1" destOrd="0" presId="urn:microsoft.com/office/officeart/2005/8/layout/radial1"/>
    <dgm:cxn modelId="{70D686B9-79D9-4FAE-99B3-61CBE524168D}" type="presOf" srcId="{86CFC6A2-0D43-4ED4-9BD5-1E226B39C33D}" destId="{A4E71DC3-FF8E-4598-B1B4-9E13EF4EBE8D}" srcOrd="1" destOrd="0" presId="urn:microsoft.com/office/officeart/2005/8/layout/radial1"/>
    <dgm:cxn modelId="{33FAD4BE-4395-4341-86B7-DD2268FFD3A8}" type="presOf" srcId="{61EBA024-3423-4574-A6C4-2509B5ED5FF9}" destId="{DCCCB8E3-B16D-49B4-8CC1-4ED3D0A6657A}" srcOrd="0" destOrd="0" presId="urn:microsoft.com/office/officeart/2005/8/layout/radial1"/>
    <dgm:cxn modelId="{C821457C-6EDA-4D37-88A7-9B99FCD208FF}" type="presOf" srcId="{86CFC6A2-0D43-4ED4-9BD5-1E226B39C33D}" destId="{7A416783-1C61-406B-9F6F-E70BC68615A6}" srcOrd="0" destOrd="0" presId="urn:microsoft.com/office/officeart/2005/8/layout/radial1"/>
    <dgm:cxn modelId="{5097AA73-8EAC-4531-99B1-0674E5200118}" type="presOf" srcId="{063131A2-AB91-4FC1-BE5F-D347E24E602F}" destId="{367CBF26-412A-402B-9922-22808E7D6C66}" srcOrd="0" destOrd="0" presId="urn:microsoft.com/office/officeart/2005/8/layout/radial1"/>
    <dgm:cxn modelId="{D04BD366-ED24-4D9B-9400-EE69474A876A}" type="presOf" srcId="{B04D8017-7EDF-4DF9-A159-798A2413BBF6}" destId="{E8CF3E01-851E-427D-B906-CCFCA4D8844D}" srcOrd="0" destOrd="0" presId="urn:microsoft.com/office/officeart/2005/8/layout/radial1"/>
    <dgm:cxn modelId="{B5ACE18E-A589-4551-AD85-87F15ED3FC94}" type="presOf" srcId="{A32DA98C-E515-4E5C-850B-62F39C7C2DB2}" destId="{BF94BC62-9997-429B-BF95-17610EE0C04B}" srcOrd="0" destOrd="0" presId="urn:microsoft.com/office/officeart/2005/8/layout/radial1"/>
    <dgm:cxn modelId="{91DA5C90-3ABE-458A-B881-DB8C608F072E}" srcId="{EF9F5BED-D53C-4C82-B8EC-337398F69CE7}" destId="{A32DA98C-E515-4E5C-850B-62F39C7C2DB2}" srcOrd="0" destOrd="0" parTransId="{063131A2-AB91-4FC1-BE5F-D347E24E602F}" sibTransId="{B8300AF8-D5E5-47A0-A4B7-B5B951E87CDE}"/>
    <dgm:cxn modelId="{C3FD8350-B4F7-4AE9-89DA-5D366DB33DE1}" srcId="{BFF7A07F-9C33-4F56-AB29-D9E93E3672DA}" destId="{EF9F5BED-D53C-4C82-B8EC-337398F69CE7}" srcOrd="0" destOrd="0" parTransId="{4C7251DB-F715-48D0-A6DB-909B31D15643}" sibTransId="{BCF56073-ED93-476C-9395-A48B9E381A0D}"/>
    <dgm:cxn modelId="{AFE12571-403B-4271-B8D3-6ED9D57D2A8F}" type="presOf" srcId="{BFF7A07F-9C33-4F56-AB29-D9E93E3672DA}" destId="{342A1132-1613-42DB-93AF-288FE20D0BB0}" srcOrd="0" destOrd="0" presId="urn:microsoft.com/office/officeart/2005/8/layout/radial1"/>
    <dgm:cxn modelId="{BD39158A-7EB9-4414-9F17-850DBAF862D8}" type="presOf" srcId="{9FCEB44A-0820-4F69-873D-E220C6E40AF4}" destId="{CC217F9E-6C17-4D22-8E61-FD8D8B9F605C}" srcOrd="0" destOrd="0" presId="urn:microsoft.com/office/officeart/2005/8/layout/radial1"/>
    <dgm:cxn modelId="{D5A8981B-5807-4287-BF0B-35C1E745FB05}" type="presOf" srcId="{AA266646-093C-4067-93EA-9B5345957019}" destId="{F19AB450-F3C3-42D3-A064-A0381EE9A9BE}" srcOrd="0" destOrd="0" presId="urn:microsoft.com/office/officeart/2005/8/layout/radial1"/>
    <dgm:cxn modelId="{AB4CF015-56E8-4F75-8A54-A7B11A0D9159}" type="presOf" srcId="{2C9610FD-EB1F-49F0-A4A7-56AD881B7332}" destId="{0C559BB8-5E51-4FEA-8D75-3E0BDF9F12CD}" srcOrd="0" destOrd="0" presId="urn:microsoft.com/office/officeart/2005/8/layout/radial1"/>
    <dgm:cxn modelId="{68CD34F5-3650-435F-82A1-7488AF339F2D}" type="presOf" srcId="{9FCEB44A-0820-4F69-873D-E220C6E40AF4}" destId="{DF630559-C952-49B9-A20F-9090B2E4F70B}" srcOrd="1" destOrd="0" presId="urn:microsoft.com/office/officeart/2005/8/layout/radial1"/>
    <dgm:cxn modelId="{A167753C-31F9-429D-B108-96A68C87564F}" srcId="{EF9F5BED-D53C-4C82-B8EC-337398F69CE7}" destId="{AA266646-093C-4067-93EA-9B5345957019}" srcOrd="3" destOrd="0" parTransId="{61EBA024-3423-4574-A6C4-2509B5ED5FF9}" sibTransId="{A0A44387-7636-4B5B-8E3C-ED13584A9CCA}"/>
    <dgm:cxn modelId="{8DCD618D-CA4B-418C-9929-555A3B32D5E1}" type="presOf" srcId="{9B7C836A-C374-4FDC-9302-161F8B75D3C0}" destId="{02B8D4CB-DD3F-4A6E-8F4A-BC9A18EBA889}" srcOrd="1" destOrd="0" presId="urn:microsoft.com/office/officeart/2005/8/layout/radial1"/>
    <dgm:cxn modelId="{F7635B25-94C7-4FB8-ACE2-717B9DE92BA4}" type="presOf" srcId="{0A17D35D-0D76-439D-836C-D23A2B958540}" destId="{FA5FFCCF-049F-4301-81C9-ED813ACCFB6E}" srcOrd="1" destOrd="0" presId="urn:microsoft.com/office/officeart/2005/8/layout/radial1"/>
    <dgm:cxn modelId="{EC56899E-FC2C-442B-A2EB-C375A2F18B91}" type="presOf" srcId="{7F886F7A-F116-413F-8D1A-40B2067DB4D8}" destId="{DE01F643-6089-4CFC-A27B-4A660D57FB44}" srcOrd="0" destOrd="0" presId="urn:microsoft.com/office/officeart/2005/8/layout/radial1"/>
    <dgm:cxn modelId="{C8F7AA84-2AEF-41B2-AAB5-9ABEA0ACD44F}" type="presOf" srcId="{0A17D35D-0D76-439D-836C-D23A2B958540}" destId="{0AB411AA-D9EE-42C9-B37A-B947883482F7}" srcOrd="0" destOrd="0" presId="urn:microsoft.com/office/officeart/2005/8/layout/radial1"/>
    <dgm:cxn modelId="{BFB85F18-2E34-4567-B0B7-82C22322EC4F}" type="presOf" srcId="{56735175-2826-45D8-B432-088BE2C659D0}" destId="{00BDD57E-AE24-4520-9FA8-B4215E21BEE0}" srcOrd="1" destOrd="0" presId="urn:microsoft.com/office/officeart/2005/8/layout/radial1"/>
    <dgm:cxn modelId="{320A2FD3-452D-43DE-8EB8-AF45FDD3D447}" type="presOf" srcId="{97F4341C-A0A2-4AA1-B4F2-69D4A39787D0}" destId="{CD55C83B-0A5F-4686-BF8E-B94A591CFEBD}" srcOrd="0" destOrd="0" presId="urn:microsoft.com/office/officeart/2005/8/layout/radial1"/>
    <dgm:cxn modelId="{5E4E66CC-029F-4CEA-8602-7373B825FA89}" type="presOf" srcId="{CFB520BD-190E-46C8-BFE8-2158044E59F5}" destId="{68367703-EDB3-44A5-8C1C-FFB30FF86229}" srcOrd="0" destOrd="0" presId="urn:microsoft.com/office/officeart/2005/8/layout/radial1"/>
    <dgm:cxn modelId="{C9E95DF0-8CF9-44DB-99DB-F399ECCC3518}" srcId="{EF9F5BED-D53C-4C82-B8EC-337398F69CE7}" destId="{97F4341C-A0A2-4AA1-B4F2-69D4A39787D0}" srcOrd="5" destOrd="0" parTransId="{86CFC6A2-0D43-4ED4-9BD5-1E226B39C33D}" sibTransId="{B1596ACA-5FA8-44A3-A7D0-1FC7158D94BE}"/>
    <dgm:cxn modelId="{DE700C64-2D25-4079-B693-96DBD88F9C23}" type="presOf" srcId="{85190F4D-952F-4193-BD1E-76B646608165}" destId="{611830D3-4B4C-4B85-8002-4D63B71EDB5C}" srcOrd="0" destOrd="0" presId="urn:microsoft.com/office/officeart/2005/8/layout/radial1"/>
    <dgm:cxn modelId="{9415691C-4AF0-42FF-986F-1FC27D9BC83E}" type="presOf" srcId="{C9FCFE23-9DA3-4775-ABA8-B299F36D0D5A}" destId="{FBD8CB22-4C99-4EC1-9456-70448BC7A00B}" srcOrd="0" destOrd="0" presId="urn:microsoft.com/office/officeart/2005/8/layout/radial1"/>
    <dgm:cxn modelId="{ED57E0CB-A9FD-45FE-9680-045A7248C877}" srcId="{EF9F5BED-D53C-4C82-B8EC-337398F69CE7}" destId="{85190F4D-952F-4193-BD1E-76B646608165}" srcOrd="1" destOrd="0" parTransId="{56735175-2826-45D8-B432-088BE2C659D0}" sibTransId="{4A1DD3CA-0290-40E9-BEAA-D41FA87F5947}"/>
    <dgm:cxn modelId="{2C2C0CC5-D590-4EDE-B606-0A344DCA69B0}" srcId="{EF9F5BED-D53C-4C82-B8EC-337398F69CE7}" destId="{C9FCFE23-9DA3-4775-ABA8-B299F36D0D5A}" srcOrd="6" destOrd="0" parTransId="{9FCEB44A-0820-4F69-873D-E220C6E40AF4}" sibTransId="{094261D4-E082-4A37-9CB1-DC9C3C3E7662}"/>
    <dgm:cxn modelId="{0EC7023B-6991-4437-8667-8F86A257E55A}" type="presOf" srcId="{9B7C836A-C374-4FDC-9302-161F8B75D3C0}" destId="{2935DF56-4AE9-4B34-94C0-4A9955AD2B05}" srcOrd="0" destOrd="0" presId="urn:microsoft.com/office/officeart/2005/8/layout/radial1"/>
    <dgm:cxn modelId="{043496F5-09B1-4254-BCA0-49EA55EC3454}" type="presParOf" srcId="{342A1132-1613-42DB-93AF-288FE20D0BB0}" destId="{1FD6F746-84DD-43B2-BF90-24992C163C31}" srcOrd="0" destOrd="0" presId="urn:microsoft.com/office/officeart/2005/8/layout/radial1"/>
    <dgm:cxn modelId="{35597934-1BCD-4970-A93A-0E179CED741B}" type="presParOf" srcId="{342A1132-1613-42DB-93AF-288FE20D0BB0}" destId="{367CBF26-412A-402B-9922-22808E7D6C66}" srcOrd="1" destOrd="0" presId="urn:microsoft.com/office/officeart/2005/8/layout/radial1"/>
    <dgm:cxn modelId="{24D6FB9F-CE3A-4478-8530-8E53D6A92AC1}" type="presParOf" srcId="{367CBF26-412A-402B-9922-22808E7D6C66}" destId="{743A65AD-9097-4712-8F01-99814EF16D24}" srcOrd="0" destOrd="0" presId="urn:microsoft.com/office/officeart/2005/8/layout/radial1"/>
    <dgm:cxn modelId="{FAA1A54B-470F-4889-AE2F-6BD3ED3652FC}" type="presParOf" srcId="{342A1132-1613-42DB-93AF-288FE20D0BB0}" destId="{BF94BC62-9997-429B-BF95-17610EE0C04B}" srcOrd="2" destOrd="0" presId="urn:microsoft.com/office/officeart/2005/8/layout/radial1"/>
    <dgm:cxn modelId="{E4D037AA-02AB-4682-82BA-01E2594310A3}" type="presParOf" srcId="{342A1132-1613-42DB-93AF-288FE20D0BB0}" destId="{621AFE61-27A7-4ED7-9687-1801D2B048E7}" srcOrd="3" destOrd="0" presId="urn:microsoft.com/office/officeart/2005/8/layout/radial1"/>
    <dgm:cxn modelId="{2C2ACA0C-6929-4102-9199-DA0C6AECD081}" type="presParOf" srcId="{621AFE61-27A7-4ED7-9687-1801D2B048E7}" destId="{00BDD57E-AE24-4520-9FA8-B4215E21BEE0}" srcOrd="0" destOrd="0" presId="urn:microsoft.com/office/officeart/2005/8/layout/radial1"/>
    <dgm:cxn modelId="{68559DCC-C3C2-447E-A9CD-DED0ECD75D2B}" type="presParOf" srcId="{342A1132-1613-42DB-93AF-288FE20D0BB0}" destId="{611830D3-4B4C-4B85-8002-4D63B71EDB5C}" srcOrd="4" destOrd="0" presId="urn:microsoft.com/office/officeart/2005/8/layout/radial1"/>
    <dgm:cxn modelId="{2FE832B5-9B46-41A4-9BFA-9E91BB972EE2}" type="presParOf" srcId="{342A1132-1613-42DB-93AF-288FE20D0BB0}" destId="{2935DF56-4AE9-4B34-94C0-4A9955AD2B05}" srcOrd="5" destOrd="0" presId="urn:microsoft.com/office/officeart/2005/8/layout/radial1"/>
    <dgm:cxn modelId="{A938D7E2-9189-4996-955F-3A30F5A97DF9}" type="presParOf" srcId="{2935DF56-4AE9-4B34-94C0-4A9955AD2B05}" destId="{02B8D4CB-DD3F-4A6E-8F4A-BC9A18EBA889}" srcOrd="0" destOrd="0" presId="urn:microsoft.com/office/officeart/2005/8/layout/radial1"/>
    <dgm:cxn modelId="{B912723B-50AA-46C6-A8A7-D82A7209770F}" type="presParOf" srcId="{342A1132-1613-42DB-93AF-288FE20D0BB0}" destId="{68367703-EDB3-44A5-8C1C-FFB30FF86229}" srcOrd="6" destOrd="0" presId="urn:microsoft.com/office/officeart/2005/8/layout/radial1"/>
    <dgm:cxn modelId="{A8A330D3-34B2-42BB-893F-5865989E94A7}" type="presParOf" srcId="{342A1132-1613-42DB-93AF-288FE20D0BB0}" destId="{DCCCB8E3-B16D-49B4-8CC1-4ED3D0A6657A}" srcOrd="7" destOrd="0" presId="urn:microsoft.com/office/officeart/2005/8/layout/radial1"/>
    <dgm:cxn modelId="{41FB9EBA-F2FE-4F8A-AAAE-70067D02B856}" type="presParOf" srcId="{DCCCB8E3-B16D-49B4-8CC1-4ED3D0A6657A}" destId="{0D0516DD-3D2F-4DC3-BE64-2A19922B087E}" srcOrd="0" destOrd="0" presId="urn:microsoft.com/office/officeart/2005/8/layout/radial1"/>
    <dgm:cxn modelId="{7DE18F36-94BC-4908-9F5E-A5B6CE061299}" type="presParOf" srcId="{342A1132-1613-42DB-93AF-288FE20D0BB0}" destId="{F19AB450-F3C3-42D3-A064-A0381EE9A9BE}" srcOrd="8" destOrd="0" presId="urn:microsoft.com/office/officeart/2005/8/layout/radial1"/>
    <dgm:cxn modelId="{008C0DDE-7EBA-4DC7-9572-7C0499112125}" type="presParOf" srcId="{342A1132-1613-42DB-93AF-288FE20D0BB0}" destId="{0AB411AA-D9EE-42C9-B37A-B947883482F7}" srcOrd="9" destOrd="0" presId="urn:microsoft.com/office/officeart/2005/8/layout/radial1"/>
    <dgm:cxn modelId="{39339036-5105-4A87-9262-F94E44EE9738}" type="presParOf" srcId="{0AB411AA-D9EE-42C9-B37A-B947883482F7}" destId="{FA5FFCCF-049F-4301-81C9-ED813ACCFB6E}" srcOrd="0" destOrd="0" presId="urn:microsoft.com/office/officeart/2005/8/layout/radial1"/>
    <dgm:cxn modelId="{DCA5E56A-0CF8-4298-A7CD-455C12B59F53}" type="presParOf" srcId="{342A1132-1613-42DB-93AF-288FE20D0BB0}" destId="{DE01F643-6089-4CFC-A27B-4A660D57FB44}" srcOrd="10" destOrd="0" presId="urn:microsoft.com/office/officeart/2005/8/layout/radial1"/>
    <dgm:cxn modelId="{0DD0AD38-7064-4B23-9745-4320D89F8AA6}" type="presParOf" srcId="{342A1132-1613-42DB-93AF-288FE20D0BB0}" destId="{7A416783-1C61-406B-9F6F-E70BC68615A6}" srcOrd="11" destOrd="0" presId="urn:microsoft.com/office/officeart/2005/8/layout/radial1"/>
    <dgm:cxn modelId="{24B7D322-D81A-4DC2-AF29-415929D183DE}" type="presParOf" srcId="{7A416783-1C61-406B-9F6F-E70BC68615A6}" destId="{A4E71DC3-FF8E-4598-B1B4-9E13EF4EBE8D}" srcOrd="0" destOrd="0" presId="urn:microsoft.com/office/officeart/2005/8/layout/radial1"/>
    <dgm:cxn modelId="{6992534E-EB1B-4524-9D2B-B4B79FFEDA0D}" type="presParOf" srcId="{342A1132-1613-42DB-93AF-288FE20D0BB0}" destId="{CD55C83B-0A5F-4686-BF8E-B94A591CFEBD}" srcOrd="12" destOrd="0" presId="urn:microsoft.com/office/officeart/2005/8/layout/radial1"/>
    <dgm:cxn modelId="{90D34BF8-CD43-45A9-96CC-82AD6A4A2336}" type="presParOf" srcId="{342A1132-1613-42DB-93AF-288FE20D0BB0}" destId="{CC217F9E-6C17-4D22-8E61-FD8D8B9F605C}" srcOrd="13" destOrd="0" presId="urn:microsoft.com/office/officeart/2005/8/layout/radial1"/>
    <dgm:cxn modelId="{EF0D5688-1886-4095-B0DB-F57D4A36D56C}" type="presParOf" srcId="{CC217F9E-6C17-4D22-8E61-FD8D8B9F605C}" destId="{DF630559-C952-49B9-A20F-9090B2E4F70B}" srcOrd="0" destOrd="0" presId="urn:microsoft.com/office/officeart/2005/8/layout/radial1"/>
    <dgm:cxn modelId="{B2FBAEA6-6E9A-4ECD-98D6-C535C700D133}" type="presParOf" srcId="{342A1132-1613-42DB-93AF-288FE20D0BB0}" destId="{FBD8CB22-4C99-4EC1-9456-70448BC7A00B}" srcOrd="14" destOrd="0" presId="urn:microsoft.com/office/officeart/2005/8/layout/radial1"/>
    <dgm:cxn modelId="{595AAD36-B220-48EA-9BD1-3623A503D1CE}" type="presParOf" srcId="{342A1132-1613-42DB-93AF-288FE20D0BB0}" destId="{0C559BB8-5E51-4FEA-8D75-3E0BDF9F12CD}" srcOrd="15" destOrd="0" presId="urn:microsoft.com/office/officeart/2005/8/layout/radial1"/>
    <dgm:cxn modelId="{F5EDB998-E785-4B40-9332-D95B7BFA6E1E}" type="presParOf" srcId="{0C559BB8-5E51-4FEA-8D75-3E0BDF9F12CD}" destId="{DCF44582-ECFB-4246-9531-F9069C420AE7}" srcOrd="0" destOrd="0" presId="urn:microsoft.com/office/officeart/2005/8/layout/radial1"/>
    <dgm:cxn modelId="{C79D179A-9DA9-4E5E-BC86-86D397255850}" type="presParOf" srcId="{342A1132-1613-42DB-93AF-288FE20D0BB0}" destId="{E8CF3E01-851E-427D-B906-CCFCA4D8844D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7D831-EF2D-4A20-9807-49BCCE8AD800}">
      <dsp:nvSpPr>
        <dsp:cNvPr id="0" name=""/>
        <dsp:cNvSpPr/>
      </dsp:nvSpPr>
      <dsp:spPr>
        <a:xfrm>
          <a:off x="1921267" y="52205"/>
          <a:ext cx="2505878" cy="250587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/>
            <a:t>Мужской</a:t>
          </a:r>
          <a:r>
            <a:rPr lang="uk-UA" sz="2800" kern="1200" dirty="0" smtClean="0"/>
            <a:t> (он, </a:t>
          </a:r>
          <a:r>
            <a:rPr lang="uk-UA" sz="2800" kern="1200" dirty="0" err="1" smtClean="0"/>
            <a:t>мой</a:t>
          </a:r>
          <a:r>
            <a:rPr lang="uk-UA" sz="2800" kern="1200" dirty="0" smtClean="0"/>
            <a:t>)</a:t>
          </a:r>
          <a:endParaRPr lang="ru-RU" sz="2800" kern="1200" dirty="0"/>
        </a:p>
      </dsp:txBody>
      <dsp:txXfrm>
        <a:off x="2255384" y="490734"/>
        <a:ext cx="1837644" cy="1127645"/>
      </dsp:txXfrm>
    </dsp:sp>
    <dsp:sp modelId="{8BDF9E93-82FC-4B22-B8CB-0C8465A9DD83}">
      <dsp:nvSpPr>
        <dsp:cNvPr id="0" name=""/>
        <dsp:cNvSpPr/>
      </dsp:nvSpPr>
      <dsp:spPr>
        <a:xfrm>
          <a:off x="2825471" y="1618379"/>
          <a:ext cx="2505878" cy="2505878"/>
        </a:xfrm>
        <a:prstGeom prst="ellipse">
          <a:avLst/>
        </a:prstGeom>
        <a:solidFill>
          <a:schemeClr val="accent5">
            <a:alpha val="50000"/>
            <a:hueOff val="1247628"/>
            <a:satOff val="-25244"/>
            <a:lumOff val="7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/>
            <a:t>Средний</a:t>
          </a:r>
          <a:r>
            <a:rPr lang="uk-UA" sz="2800" kern="1200" dirty="0" smtClean="0"/>
            <a:t> (</a:t>
          </a:r>
          <a:r>
            <a:rPr lang="uk-UA" sz="2800" kern="1200" dirty="0" err="1" smtClean="0"/>
            <a:t>оно</a:t>
          </a:r>
          <a:r>
            <a:rPr lang="uk-UA" sz="2800" kern="1200" dirty="0" smtClean="0"/>
            <a:t>, </a:t>
          </a:r>
          <a:r>
            <a:rPr lang="uk-UA" sz="2800" kern="1200" dirty="0" err="1" smtClean="0"/>
            <a:t>моё</a:t>
          </a:r>
          <a:r>
            <a:rPr lang="uk-UA" sz="2800" kern="1200" dirty="0" smtClean="0"/>
            <a:t>)</a:t>
          </a:r>
          <a:endParaRPr lang="ru-RU" sz="2800" kern="1200" dirty="0"/>
        </a:p>
      </dsp:txBody>
      <dsp:txXfrm>
        <a:off x="3591852" y="2265731"/>
        <a:ext cx="1503527" cy="1378233"/>
      </dsp:txXfrm>
    </dsp:sp>
    <dsp:sp modelId="{8F957484-37F6-44CF-87F5-EE69E0C503B9}">
      <dsp:nvSpPr>
        <dsp:cNvPr id="0" name=""/>
        <dsp:cNvSpPr/>
      </dsp:nvSpPr>
      <dsp:spPr>
        <a:xfrm>
          <a:off x="1017062" y="1618379"/>
          <a:ext cx="2505878" cy="2505878"/>
        </a:xfrm>
        <a:prstGeom prst="ellipse">
          <a:avLst/>
        </a:prstGeom>
        <a:solidFill>
          <a:schemeClr val="accent5">
            <a:alpha val="50000"/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/>
            <a:t>Женский</a:t>
          </a:r>
          <a:r>
            <a:rPr lang="uk-UA" sz="2800" kern="1200" dirty="0" smtClean="0"/>
            <a:t> (</a:t>
          </a:r>
          <a:r>
            <a:rPr lang="uk-UA" sz="2800" kern="1200" dirty="0" err="1" smtClean="0"/>
            <a:t>она</a:t>
          </a:r>
          <a:r>
            <a:rPr lang="uk-UA" sz="2800" kern="1200" dirty="0" smtClean="0"/>
            <a:t>, моя)</a:t>
          </a:r>
          <a:endParaRPr lang="ru-RU" sz="2800" kern="1200" dirty="0"/>
        </a:p>
      </dsp:txBody>
      <dsp:txXfrm>
        <a:off x="1253033" y="2265731"/>
        <a:ext cx="1503527" cy="1378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6F746-84DD-43B2-BF90-24992C163C31}">
      <dsp:nvSpPr>
        <dsp:cNvPr id="0" name=""/>
        <dsp:cNvSpPr/>
      </dsp:nvSpPr>
      <dsp:spPr>
        <a:xfrm>
          <a:off x="2671689" y="1724353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err="1" smtClean="0"/>
            <a:t>осень</a:t>
          </a:r>
          <a:endParaRPr lang="ru-RU" sz="1900" kern="1200" dirty="0"/>
        </a:p>
      </dsp:txBody>
      <dsp:txXfrm>
        <a:off x="2812923" y="1865587"/>
        <a:ext cx="681938" cy="681938"/>
      </dsp:txXfrm>
    </dsp:sp>
    <dsp:sp modelId="{367CBF26-412A-402B-9922-22808E7D6C66}">
      <dsp:nvSpPr>
        <dsp:cNvPr id="0" name=""/>
        <dsp:cNvSpPr/>
      </dsp:nvSpPr>
      <dsp:spPr>
        <a:xfrm rot="15988807">
          <a:off x="2720759" y="1331555"/>
          <a:ext cx="760373" cy="28476"/>
        </a:xfrm>
        <a:custGeom>
          <a:avLst/>
          <a:gdLst/>
          <a:ahLst/>
          <a:cxnLst/>
          <a:rect l="0" t="0" r="0" b="0"/>
          <a:pathLst>
            <a:path>
              <a:moveTo>
                <a:pt x="0" y="14238"/>
              </a:moveTo>
              <a:lnTo>
                <a:pt x="760373" y="142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81936" y="1326784"/>
        <a:ext cx="38018" cy="38018"/>
      </dsp:txXfrm>
    </dsp:sp>
    <dsp:sp modelId="{BF94BC62-9997-429B-BF95-17610EE0C04B}">
      <dsp:nvSpPr>
        <dsp:cNvPr id="0" name=""/>
        <dsp:cNvSpPr/>
      </dsp:nvSpPr>
      <dsp:spPr>
        <a:xfrm>
          <a:off x="2565796" y="2827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/>
            <a:t>дождь</a:t>
          </a:r>
          <a:endParaRPr lang="ru-RU" sz="1300" kern="1200" dirty="0"/>
        </a:p>
      </dsp:txBody>
      <dsp:txXfrm>
        <a:off x="2707030" y="144061"/>
        <a:ext cx="681938" cy="681938"/>
      </dsp:txXfrm>
    </dsp:sp>
    <dsp:sp modelId="{621AFE61-27A7-4ED7-9687-1801D2B048E7}">
      <dsp:nvSpPr>
        <dsp:cNvPr id="0" name=""/>
        <dsp:cNvSpPr/>
      </dsp:nvSpPr>
      <dsp:spPr>
        <a:xfrm rot="18618652">
          <a:off x="3348702" y="1571611"/>
          <a:ext cx="663580" cy="28476"/>
        </a:xfrm>
        <a:custGeom>
          <a:avLst/>
          <a:gdLst/>
          <a:ahLst/>
          <a:cxnLst/>
          <a:rect l="0" t="0" r="0" b="0"/>
          <a:pathLst>
            <a:path>
              <a:moveTo>
                <a:pt x="0" y="14238"/>
              </a:moveTo>
              <a:lnTo>
                <a:pt x="663580" y="142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63903" y="1569260"/>
        <a:ext cx="33179" cy="33179"/>
      </dsp:txXfrm>
    </dsp:sp>
    <dsp:sp modelId="{611830D3-4B4C-4B85-8002-4D63B71EDB5C}">
      <dsp:nvSpPr>
        <dsp:cNvPr id="0" name=""/>
        <dsp:cNvSpPr/>
      </dsp:nvSpPr>
      <dsp:spPr>
        <a:xfrm>
          <a:off x="3724890" y="482939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холод</a:t>
          </a:r>
          <a:endParaRPr lang="ru-RU" sz="1300" kern="1200" dirty="0"/>
        </a:p>
      </dsp:txBody>
      <dsp:txXfrm>
        <a:off x="3866124" y="624173"/>
        <a:ext cx="681938" cy="681938"/>
      </dsp:txXfrm>
    </dsp:sp>
    <dsp:sp modelId="{2935DF56-4AE9-4B34-94C0-4A9955AD2B05}">
      <dsp:nvSpPr>
        <dsp:cNvPr id="0" name=""/>
        <dsp:cNvSpPr/>
      </dsp:nvSpPr>
      <dsp:spPr>
        <a:xfrm rot="21415610">
          <a:off x="3634991" y="2151158"/>
          <a:ext cx="571114" cy="28476"/>
        </a:xfrm>
        <a:custGeom>
          <a:avLst/>
          <a:gdLst/>
          <a:ahLst/>
          <a:cxnLst/>
          <a:rect l="0" t="0" r="0" b="0"/>
          <a:pathLst>
            <a:path>
              <a:moveTo>
                <a:pt x="0" y="14238"/>
              </a:moveTo>
              <a:lnTo>
                <a:pt x="571114" y="142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06271" y="2151118"/>
        <a:ext cx="28555" cy="28555"/>
      </dsp:txXfrm>
    </dsp:sp>
    <dsp:sp modelId="{68367703-EDB3-44A5-8C1C-FFB30FF86229}">
      <dsp:nvSpPr>
        <dsp:cNvPr id="0" name=""/>
        <dsp:cNvSpPr/>
      </dsp:nvSpPr>
      <dsp:spPr>
        <a:xfrm>
          <a:off x="4205002" y="1642032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/>
            <a:t>листья</a:t>
          </a:r>
          <a:endParaRPr lang="ru-RU" sz="1300" kern="1200" dirty="0"/>
        </a:p>
      </dsp:txBody>
      <dsp:txXfrm>
        <a:off x="4346236" y="1783266"/>
        <a:ext cx="681938" cy="681938"/>
      </dsp:txXfrm>
    </dsp:sp>
    <dsp:sp modelId="{DCCCB8E3-B16D-49B4-8CC1-4ED3D0A6657A}">
      <dsp:nvSpPr>
        <dsp:cNvPr id="0" name=""/>
        <dsp:cNvSpPr/>
      </dsp:nvSpPr>
      <dsp:spPr>
        <a:xfrm rot="2738043">
          <a:off x="3409590" y="2730704"/>
          <a:ext cx="541804" cy="28476"/>
        </a:xfrm>
        <a:custGeom>
          <a:avLst/>
          <a:gdLst/>
          <a:ahLst/>
          <a:cxnLst/>
          <a:rect l="0" t="0" r="0" b="0"/>
          <a:pathLst>
            <a:path>
              <a:moveTo>
                <a:pt x="0" y="14238"/>
              </a:moveTo>
              <a:lnTo>
                <a:pt x="541804" y="142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66947" y="2731397"/>
        <a:ext cx="27090" cy="27090"/>
      </dsp:txXfrm>
    </dsp:sp>
    <dsp:sp modelId="{F19AB450-F3C3-42D3-A064-A0381EE9A9BE}">
      <dsp:nvSpPr>
        <dsp:cNvPr id="0" name=""/>
        <dsp:cNvSpPr/>
      </dsp:nvSpPr>
      <dsp:spPr>
        <a:xfrm>
          <a:off x="3724890" y="2801126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вітер</a:t>
          </a:r>
          <a:endParaRPr lang="ru-RU" sz="1300" kern="1200" dirty="0"/>
        </a:p>
      </dsp:txBody>
      <dsp:txXfrm>
        <a:off x="3866124" y="2942360"/>
        <a:ext cx="681938" cy="681938"/>
      </dsp:txXfrm>
    </dsp:sp>
    <dsp:sp modelId="{0AB411AA-D9EE-42C9-B37A-B947883482F7}">
      <dsp:nvSpPr>
        <dsp:cNvPr id="0" name=""/>
        <dsp:cNvSpPr/>
      </dsp:nvSpPr>
      <dsp:spPr>
        <a:xfrm rot="5633461">
          <a:off x="2802908" y="2970760"/>
          <a:ext cx="596075" cy="28476"/>
        </a:xfrm>
        <a:custGeom>
          <a:avLst/>
          <a:gdLst/>
          <a:ahLst/>
          <a:cxnLst/>
          <a:rect l="0" t="0" r="0" b="0"/>
          <a:pathLst>
            <a:path>
              <a:moveTo>
                <a:pt x="0" y="14238"/>
              </a:moveTo>
              <a:lnTo>
                <a:pt x="596075" y="142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86044" y="2970097"/>
        <a:ext cx="29803" cy="29803"/>
      </dsp:txXfrm>
    </dsp:sp>
    <dsp:sp modelId="{DE01F643-6089-4CFC-A27B-4A660D57FB44}">
      <dsp:nvSpPr>
        <dsp:cNvPr id="0" name=""/>
        <dsp:cNvSpPr/>
      </dsp:nvSpPr>
      <dsp:spPr>
        <a:xfrm>
          <a:off x="2565796" y="3281238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цветы</a:t>
          </a:r>
          <a:endParaRPr lang="ru-RU" sz="1300" kern="1200" dirty="0"/>
        </a:p>
      </dsp:txBody>
      <dsp:txXfrm>
        <a:off x="2707030" y="3422472"/>
        <a:ext cx="681938" cy="681938"/>
      </dsp:txXfrm>
    </dsp:sp>
    <dsp:sp modelId="{7A416783-1C61-406B-9F6F-E70BC68615A6}">
      <dsp:nvSpPr>
        <dsp:cNvPr id="0" name=""/>
        <dsp:cNvSpPr/>
      </dsp:nvSpPr>
      <dsp:spPr>
        <a:xfrm rot="8375709">
          <a:off x="2172996" y="2730704"/>
          <a:ext cx="696806" cy="28476"/>
        </a:xfrm>
        <a:custGeom>
          <a:avLst/>
          <a:gdLst/>
          <a:ahLst/>
          <a:cxnLst/>
          <a:rect l="0" t="0" r="0" b="0"/>
          <a:pathLst>
            <a:path>
              <a:moveTo>
                <a:pt x="0" y="14238"/>
              </a:moveTo>
              <a:lnTo>
                <a:pt x="696806" y="142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03979" y="2727522"/>
        <a:ext cx="34840" cy="34840"/>
      </dsp:txXfrm>
    </dsp:sp>
    <dsp:sp modelId="{CD55C83B-0A5F-4686-BF8E-B94A591CFEBD}">
      <dsp:nvSpPr>
        <dsp:cNvPr id="0" name=""/>
        <dsp:cNvSpPr/>
      </dsp:nvSpPr>
      <dsp:spPr>
        <a:xfrm>
          <a:off x="1406703" y="2801126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/>
            <a:t>овощи</a:t>
          </a:r>
          <a:endParaRPr lang="ru-RU" sz="1300" kern="1200" dirty="0"/>
        </a:p>
      </dsp:txBody>
      <dsp:txXfrm>
        <a:off x="1547937" y="2942360"/>
        <a:ext cx="681938" cy="681938"/>
      </dsp:txXfrm>
    </dsp:sp>
    <dsp:sp modelId="{CC217F9E-6C17-4D22-8E61-FD8D8B9F605C}">
      <dsp:nvSpPr>
        <dsp:cNvPr id="0" name=""/>
        <dsp:cNvSpPr/>
      </dsp:nvSpPr>
      <dsp:spPr>
        <a:xfrm rot="10962047">
          <a:off x="1890027" y="2151158"/>
          <a:ext cx="782632" cy="28476"/>
        </a:xfrm>
        <a:custGeom>
          <a:avLst/>
          <a:gdLst/>
          <a:ahLst/>
          <a:cxnLst/>
          <a:rect l="0" t="0" r="0" b="0"/>
          <a:pathLst>
            <a:path>
              <a:moveTo>
                <a:pt x="0" y="14238"/>
              </a:moveTo>
              <a:lnTo>
                <a:pt x="782632" y="142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261777" y="2145830"/>
        <a:ext cx="39131" cy="39131"/>
      </dsp:txXfrm>
    </dsp:sp>
    <dsp:sp modelId="{FBD8CB22-4C99-4EC1-9456-70448BC7A00B}">
      <dsp:nvSpPr>
        <dsp:cNvPr id="0" name=""/>
        <dsp:cNvSpPr/>
      </dsp:nvSpPr>
      <dsp:spPr>
        <a:xfrm>
          <a:off x="926591" y="1642032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урожай</a:t>
          </a:r>
          <a:endParaRPr lang="ru-RU" sz="1300" kern="1200" dirty="0"/>
        </a:p>
      </dsp:txBody>
      <dsp:txXfrm>
        <a:off x="1067825" y="1783266"/>
        <a:ext cx="681938" cy="681938"/>
      </dsp:txXfrm>
    </dsp:sp>
    <dsp:sp modelId="{0C559BB8-5E51-4FEA-8D75-3E0BDF9F12CD}">
      <dsp:nvSpPr>
        <dsp:cNvPr id="0" name=""/>
        <dsp:cNvSpPr/>
      </dsp:nvSpPr>
      <dsp:spPr>
        <a:xfrm rot="13467670">
          <a:off x="2117417" y="1571611"/>
          <a:ext cx="807964" cy="28476"/>
        </a:xfrm>
        <a:custGeom>
          <a:avLst/>
          <a:gdLst/>
          <a:ahLst/>
          <a:cxnLst/>
          <a:rect l="0" t="0" r="0" b="0"/>
          <a:pathLst>
            <a:path>
              <a:moveTo>
                <a:pt x="0" y="14238"/>
              </a:moveTo>
              <a:lnTo>
                <a:pt x="807964" y="142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01200" y="1565650"/>
        <a:ext cx="40398" cy="40398"/>
      </dsp:txXfrm>
    </dsp:sp>
    <dsp:sp modelId="{E8CF3E01-851E-427D-B906-CCFCA4D8844D}">
      <dsp:nvSpPr>
        <dsp:cNvPr id="0" name=""/>
        <dsp:cNvSpPr/>
      </dsp:nvSpPr>
      <dsp:spPr>
        <a:xfrm>
          <a:off x="1406703" y="482939"/>
          <a:ext cx="964406" cy="964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/>
            <a:t>деревья</a:t>
          </a:r>
          <a:endParaRPr lang="ru-RU" sz="1300" kern="1200" dirty="0"/>
        </a:p>
      </dsp:txBody>
      <dsp:txXfrm>
        <a:off x="1547937" y="624173"/>
        <a:ext cx="681938" cy="681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A610A-F57F-4D8A-8CF6-D6B5516F9E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3CED0-3F54-4F62-8B53-F7499D719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8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CED0-3F54-4F62-8B53-F7499D719FA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632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CED0-3F54-4F62-8B53-F7499D719FA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32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CED0-3F54-4F62-8B53-F7499D719FA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4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CED0-3F54-4F62-8B53-F7499D719FA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73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CED0-3F54-4F62-8B53-F7499D719FA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60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CED0-3F54-4F62-8B53-F7499D719FA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922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9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73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867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617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5549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08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16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0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65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7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7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4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49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2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83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554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6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8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82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/>
              <a:t>Рогозянская</a:t>
            </a:r>
            <a:r>
              <a:rPr lang="ru-RU" sz="2400" dirty="0" smtClean="0"/>
              <a:t> Анна Михайловна,</a:t>
            </a:r>
            <a:br>
              <a:rPr lang="ru-RU" sz="2400" dirty="0" smtClean="0"/>
            </a:br>
            <a:r>
              <a:rPr lang="ru-RU" sz="2400" dirty="0" smtClean="0"/>
              <a:t>учитель начальных классов,</a:t>
            </a:r>
            <a:br>
              <a:rPr lang="ru-RU" sz="2400" dirty="0" smtClean="0"/>
            </a:br>
            <a:r>
              <a:rPr lang="ru-RU" sz="2400" dirty="0" smtClean="0"/>
              <a:t>МБОУ «Солнечная СОШ №1»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68172"/>
            <a:ext cx="8147248" cy="46866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Презентация к уроку по учебному предмету «Русский язык» в 3-м классе</a:t>
            </a:r>
          </a:p>
          <a:p>
            <a:pPr marL="64008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на тему: «Имя существительное                        (повторение)».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4" descr="knig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-50768"/>
            <a:ext cx="1933575" cy="1933576"/>
          </a:xfrm>
          <a:prstGeom prst="rect">
            <a:avLst/>
          </a:prstGeom>
          <a:noFill/>
        </p:spPr>
      </p:pic>
      <p:pic>
        <p:nvPicPr>
          <p:cNvPr id="5" name="Picture 6" descr="http://www.metod-kopilka.ru/images/doc/28/22020/1/hello_html_447943d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3118974"/>
            <a:ext cx="7344816" cy="3622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73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f06/000e66e5-1a7d92fd/hello_html_17f855c8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0"/>
            <a:ext cx="8568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3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user\Desktop\все документы\картинки\бабочки\babochka98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93355" y="2664013"/>
            <a:ext cx="1656184" cy="15570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028"/>
            <a:ext cx="8229600" cy="1399032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Род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имён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существительных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723734"/>
              </p:ext>
            </p:extLst>
          </p:nvPr>
        </p:nvGraphicFramePr>
        <p:xfrm>
          <a:off x="609600" y="1268761"/>
          <a:ext cx="6348413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6" name="Picture 6" descr="http://neox.by/wp-content/uploads/2015/02/bff000e7fa116e7d518f6e1dce6eb95d695c8b2d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50371" y="4613444"/>
            <a:ext cx="1619250" cy="1314451"/>
          </a:xfrm>
          <a:prstGeom prst="rect">
            <a:avLst/>
          </a:prstGeom>
          <a:noFill/>
        </p:spPr>
      </p:pic>
      <p:pic>
        <p:nvPicPr>
          <p:cNvPr id="7" name="Picture 1" descr="C:\Users\user\Desktop\все документы\картинки\грибы\grib3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2515" y="839769"/>
            <a:ext cx="1750333" cy="1857388"/>
          </a:xfrm>
          <a:prstGeom prst="rect">
            <a:avLst/>
          </a:prstGeom>
          <a:noFill/>
        </p:spPr>
      </p:pic>
      <p:pic>
        <p:nvPicPr>
          <p:cNvPr id="8" name="Picture 4" descr="C:\Users\user\Desktop\все документы\картинки\банты\krasbancl0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6845" y="2822759"/>
            <a:ext cx="1500198" cy="1500198"/>
          </a:xfrm>
          <a:prstGeom prst="rect">
            <a:avLst/>
          </a:prstGeom>
          <a:noFill/>
        </p:spPr>
      </p:pic>
      <p:pic>
        <p:nvPicPr>
          <p:cNvPr id="9" name="Picture 2" descr="C:\Users\user\Desktop\все документы\картинки\дельфины\delf0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53376" y="640509"/>
            <a:ext cx="1643074" cy="1478766"/>
          </a:xfrm>
          <a:prstGeom prst="rect">
            <a:avLst/>
          </a:prstGeom>
          <a:noFill/>
        </p:spPr>
      </p:pic>
      <p:pic>
        <p:nvPicPr>
          <p:cNvPr id="11" name="Picture 3" descr="C:\Users\user\Desktop\все документы\картинки\животные\белки\Рисунок2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99823" y="4943481"/>
            <a:ext cx="1693863" cy="1957387"/>
          </a:xfrm>
          <a:prstGeom prst="rect">
            <a:avLst/>
          </a:prstGeom>
          <a:noFill/>
        </p:spPr>
      </p:pic>
      <p:pic>
        <p:nvPicPr>
          <p:cNvPr id="12" name="Picture 3" descr="C:\Users\user\Desktop\все документы\картинки\мебель\зеркала\zerk01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135573" y="640509"/>
            <a:ext cx="1746250" cy="1849437"/>
          </a:xfrm>
          <a:prstGeom prst="rect">
            <a:avLst/>
          </a:prstGeom>
          <a:noFill/>
        </p:spPr>
      </p:pic>
      <p:pic>
        <p:nvPicPr>
          <p:cNvPr id="14" name="Picture 2" descr="C:\Users\user\Desktop\все документы\картинки\любовь\сердечки\serd3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99717" y="5445224"/>
            <a:ext cx="1746262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42852"/>
            <a:ext cx="6777800" cy="1787548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Число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имён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существительных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2808"/>
            <a:ext cx="8507288" cy="457200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        </a:t>
            </a:r>
            <a:r>
              <a:rPr lang="uk-UA" sz="2400" dirty="0" err="1" smtClean="0"/>
              <a:t>Единственное</a:t>
            </a:r>
            <a:r>
              <a:rPr lang="uk-UA" sz="2400" dirty="0" smtClean="0"/>
              <a:t>                   </a:t>
            </a:r>
            <a:r>
              <a:rPr lang="uk-UA" sz="2400" dirty="0" err="1" smtClean="0"/>
              <a:t>Множественное</a:t>
            </a:r>
            <a:r>
              <a:rPr lang="uk-UA" sz="2400" dirty="0" smtClean="0"/>
              <a:t>                            </a:t>
            </a:r>
            <a:endParaRPr lang="ru-RU" sz="2400" dirty="0"/>
          </a:p>
        </p:txBody>
      </p:sp>
      <p:pic>
        <p:nvPicPr>
          <p:cNvPr id="5122" name="Picture 2" descr="https://fsd.kopilkaurokov.ru/uploads/user_file_565db7dcbe7fa/konspiekt-uroka-na-tiemu-na-pieriemienie-chto-dielaiet-chto-dielaiut_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14597"/>
            <a:ext cx="7263329" cy="43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g-fotki.yandex.ru/get/9262/47407354.c0b/0_12582b_6a355b0e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689902"/>
            <a:ext cx="1593060" cy="1649389"/>
          </a:xfrm>
          <a:prstGeom prst="rect">
            <a:avLst/>
          </a:prstGeom>
          <a:noFill/>
        </p:spPr>
      </p:pic>
      <p:pic>
        <p:nvPicPr>
          <p:cNvPr id="5124" name="Picture 4" descr="http://xn--80aabdcofnl3cebdve7j.xn--p1ai/test/prika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53" y="78542"/>
            <a:ext cx="211510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Играем и вспоминаем: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2808"/>
            <a:ext cx="8229600" cy="497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Метод “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Ассоциативный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куст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4994" name="Picture 2" descr="http://www.playcast.ru/uploads/2013/11/23/66449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3507750"/>
            <a:ext cx="2285984" cy="3325068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73353419"/>
              </p:ext>
            </p:extLst>
          </p:nvPr>
        </p:nvGraphicFramePr>
        <p:xfrm>
          <a:off x="1524000" y="1772816"/>
          <a:ext cx="60960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9600"/>
            <a:ext cx="6812660" cy="1320800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Работа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группах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43050"/>
            <a:ext cx="8550692" cy="4572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uk-UA" sz="2400" dirty="0" err="1" smtClean="0"/>
              <a:t>Записать</a:t>
            </a:r>
            <a:r>
              <a:rPr lang="uk-UA" sz="2400" dirty="0" smtClean="0"/>
              <a:t> </a:t>
            </a:r>
            <a:r>
              <a:rPr lang="uk-UA" sz="2400" dirty="0" err="1" smtClean="0"/>
              <a:t>имена</a:t>
            </a:r>
            <a:r>
              <a:rPr lang="uk-UA" sz="2400" dirty="0" smtClean="0"/>
              <a:t> </a:t>
            </a:r>
            <a:r>
              <a:rPr lang="uk-UA" sz="2400" dirty="0" err="1" smtClean="0"/>
              <a:t>существительные</a:t>
            </a:r>
            <a:r>
              <a:rPr lang="uk-UA" sz="2400" dirty="0" smtClean="0"/>
              <a:t>,</a:t>
            </a:r>
          </a:p>
          <a:p>
            <a:pPr>
              <a:spcBef>
                <a:spcPts val="0"/>
              </a:spcBef>
            </a:pPr>
            <a:r>
              <a:rPr lang="uk-UA" sz="2400" dirty="0" err="1" smtClean="0"/>
              <a:t>которые</a:t>
            </a:r>
            <a:r>
              <a:rPr lang="uk-UA" sz="2400" dirty="0" smtClean="0"/>
              <a:t> </a:t>
            </a:r>
            <a:r>
              <a:rPr lang="uk-UA" sz="2400" dirty="0" err="1" smtClean="0"/>
              <a:t>ассоциируются</a:t>
            </a:r>
            <a:r>
              <a:rPr lang="uk-UA" sz="2400" dirty="0" smtClean="0"/>
              <a:t> с темами:                                                                              1 </a:t>
            </a:r>
            <a:r>
              <a:rPr lang="uk-UA" sz="2400" dirty="0" err="1" smtClean="0"/>
              <a:t>группа</a:t>
            </a:r>
            <a:r>
              <a:rPr lang="uk-UA" sz="2400" dirty="0" smtClean="0"/>
              <a:t> – зима                                                                      2 </a:t>
            </a:r>
            <a:r>
              <a:rPr lang="uk-UA" sz="2400" dirty="0" err="1" smtClean="0"/>
              <a:t>группа</a:t>
            </a:r>
            <a:r>
              <a:rPr lang="uk-UA" sz="2400" dirty="0" smtClean="0"/>
              <a:t> – весна                                                                        3 </a:t>
            </a:r>
            <a:r>
              <a:rPr lang="uk-UA" sz="2400" dirty="0" err="1" smtClean="0"/>
              <a:t>группа</a:t>
            </a:r>
            <a:r>
              <a:rPr lang="uk-UA" sz="2400" dirty="0" smtClean="0"/>
              <a:t> - </a:t>
            </a:r>
            <a:r>
              <a:rPr lang="uk-UA" sz="2400" dirty="0" err="1" smtClean="0"/>
              <a:t>лето</a:t>
            </a:r>
            <a:endParaRPr lang="ru-RU" sz="2400" dirty="0"/>
          </a:p>
        </p:txBody>
      </p:sp>
      <p:pic>
        <p:nvPicPr>
          <p:cNvPr id="1026" name="Picture 2" descr="https://avatars.mds.yandex.net/get-pdb/1630840/e57d44e8-f232-4893-b218-df32b096231f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72" y="3734889"/>
            <a:ext cx="3816424" cy="304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1532005/90b92668-17c3-4fe8-9a43-b0e47b093bed/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4" y="3645024"/>
            <a:ext cx="3995936" cy="32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pdb/1645344/cd64e704-7c29-4064-8d40-46e3ece6880f/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51" y="238390"/>
            <a:ext cx="2982045" cy="34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i="1" dirty="0" err="1" smtClean="0">
                <a:solidFill>
                  <a:schemeClr val="accent1">
                    <a:lumMod val="75000"/>
                  </a:schemeClr>
                </a:solidFill>
              </a:rPr>
              <a:t>Страничка</a:t>
            </a:r>
            <a:r>
              <a:rPr lang="uk-UA" sz="4000" i="1" dirty="0" smtClean="0">
                <a:solidFill>
                  <a:schemeClr val="accent1">
                    <a:lumMod val="75000"/>
                  </a:schemeClr>
                </a:solidFill>
              </a:rPr>
              <a:t> “</a:t>
            </a:r>
            <a:r>
              <a:rPr lang="uk-UA" sz="4000" i="1" dirty="0" err="1" smtClean="0">
                <a:solidFill>
                  <a:schemeClr val="accent1">
                    <a:lumMod val="75000"/>
                  </a:schemeClr>
                </a:solidFill>
              </a:rPr>
              <a:t>Тренировочная</a:t>
            </a:r>
            <a:r>
              <a:rPr lang="uk-UA" sz="4000" i="1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ru-RU" sz="4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err="1" smtClean="0"/>
              <a:t>Упражнение</a:t>
            </a:r>
            <a:r>
              <a:rPr lang="uk-UA" sz="2400" dirty="0" smtClean="0"/>
              <a:t>” </a:t>
            </a:r>
            <a:r>
              <a:rPr lang="uk-UA" sz="2400" dirty="0" err="1" smtClean="0"/>
              <a:t>Микрофон</a:t>
            </a:r>
            <a:r>
              <a:rPr lang="uk-UA" sz="2400" dirty="0" smtClean="0"/>
              <a:t>”                                                - </a:t>
            </a:r>
            <a:r>
              <a:rPr lang="uk-UA" sz="2400" dirty="0" err="1" smtClean="0"/>
              <a:t>назвать</a:t>
            </a:r>
            <a:r>
              <a:rPr lang="uk-UA" sz="2400" dirty="0" smtClean="0"/>
              <a:t> </a:t>
            </a:r>
            <a:r>
              <a:rPr lang="uk-UA" sz="2400" dirty="0" err="1" smtClean="0"/>
              <a:t>собственные</a:t>
            </a:r>
            <a:r>
              <a:rPr lang="uk-UA" sz="2400" dirty="0" smtClean="0"/>
              <a:t> </a:t>
            </a:r>
            <a:r>
              <a:rPr lang="uk-UA" sz="2400" dirty="0" err="1" smtClean="0"/>
              <a:t>имена</a:t>
            </a:r>
            <a:r>
              <a:rPr lang="uk-UA" sz="2400" dirty="0" smtClean="0"/>
              <a:t>;                                           - </a:t>
            </a:r>
            <a:r>
              <a:rPr lang="uk-UA" sz="2400" dirty="0" err="1" smtClean="0"/>
              <a:t>назвать</a:t>
            </a:r>
            <a:r>
              <a:rPr lang="uk-UA" sz="2400" dirty="0" smtClean="0"/>
              <a:t> </a:t>
            </a:r>
            <a:r>
              <a:rPr lang="uk-UA" sz="2400" dirty="0" err="1" smtClean="0"/>
              <a:t>нарицательные</a:t>
            </a:r>
            <a:r>
              <a:rPr lang="uk-UA" sz="2400" dirty="0" smtClean="0"/>
              <a:t> </a:t>
            </a:r>
            <a:r>
              <a:rPr lang="uk-UA" sz="2400" dirty="0" err="1" smtClean="0"/>
              <a:t>имена</a:t>
            </a:r>
            <a:r>
              <a:rPr lang="uk-UA" sz="2400" dirty="0" smtClean="0"/>
              <a:t>;                                       - </a:t>
            </a:r>
            <a:r>
              <a:rPr lang="uk-UA" sz="2400" dirty="0" err="1" smtClean="0"/>
              <a:t>одушевлённые</a:t>
            </a:r>
            <a:r>
              <a:rPr lang="uk-UA" sz="2400" dirty="0" smtClean="0"/>
              <a:t>;                                                                       - </a:t>
            </a:r>
            <a:r>
              <a:rPr lang="uk-UA" sz="2400" dirty="0" err="1" smtClean="0"/>
              <a:t>неодушевлённые</a:t>
            </a:r>
            <a:r>
              <a:rPr lang="uk-UA" sz="2400" dirty="0" smtClean="0"/>
              <a:t>;                                                                   - </a:t>
            </a:r>
            <a:r>
              <a:rPr lang="uk-UA" sz="2400" dirty="0" err="1" smtClean="0"/>
              <a:t>имена</a:t>
            </a:r>
            <a:r>
              <a:rPr lang="uk-UA" sz="2400" dirty="0" smtClean="0"/>
              <a:t> </a:t>
            </a:r>
            <a:r>
              <a:rPr lang="uk-UA" sz="2400" dirty="0" err="1" smtClean="0"/>
              <a:t>существительные</a:t>
            </a:r>
            <a:r>
              <a:rPr lang="uk-UA" sz="2400" dirty="0" smtClean="0"/>
              <a:t> в </a:t>
            </a:r>
            <a:r>
              <a:rPr lang="uk-UA" sz="2400" dirty="0" err="1" smtClean="0"/>
              <a:t>единственном</a:t>
            </a:r>
            <a:r>
              <a:rPr lang="uk-UA" sz="2400" dirty="0" smtClean="0"/>
              <a:t> </a:t>
            </a:r>
            <a:r>
              <a:rPr lang="uk-UA" sz="2400" dirty="0" err="1" smtClean="0"/>
              <a:t>числе</a:t>
            </a:r>
            <a:r>
              <a:rPr lang="uk-UA" sz="2400" dirty="0" smtClean="0"/>
              <a:t>;                                                - </a:t>
            </a:r>
            <a:r>
              <a:rPr lang="uk-UA" sz="2400" dirty="0" err="1" smtClean="0"/>
              <a:t>имена</a:t>
            </a:r>
            <a:r>
              <a:rPr lang="uk-UA" sz="2400" dirty="0" smtClean="0"/>
              <a:t> </a:t>
            </a:r>
            <a:r>
              <a:rPr lang="uk-UA" sz="2400" dirty="0" err="1" smtClean="0"/>
              <a:t>сушествительные</a:t>
            </a:r>
            <a:r>
              <a:rPr lang="uk-UA" sz="2400" dirty="0" smtClean="0"/>
              <a:t> во </a:t>
            </a:r>
            <a:r>
              <a:rPr lang="uk-UA" sz="2400" dirty="0" err="1" smtClean="0"/>
              <a:t>множественном</a:t>
            </a:r>
            <a:r>
              <a:rPr lang="uk-UA" sz="2400" dirty="0" smtClean="0"/>
              <a:t> </a:t>
            </a:r>
            <a:r>
              <a:rPr lang="uk-UA" sz="2400" dirty="0" err="1" smtClean="0"/>
              <a:t>числе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pic>
        <p:nvPicPr>
          <p:cNvPr id="6" name="Picture 4" descr="http://da.coolreferat.com.ua/nuda/konspekt-uroku-z-ukrayinsekoyi-movi-na-temu-uzagalenennya-ta-s/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240" y="3286124"/>
            <a:ext cx="1826396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609600"/>
            <a:ext cx="7920880" cy="1320800"/>
          </a:xfrm>
        </p:spPr>
        <p:txBody>
          <a:bodyPr/>
          <a:lstStyle/>
          <a:p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</a:rPr>
              <a:t>Проверим себя…Сделаем выводы…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1556792"/>
            <a:ext cx="698477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12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3154" y="0"/>
            <a:ext cx="7917522" cy="651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07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Домашняя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”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страничка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-5000684"/>
            <a:ext cx="8229600" cy="47403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anepidemstantsiya.ru/wp-content/uploads/2015/09/uslugi-dlya-doma-f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21962"/>
            <a:ext cx="2643206" cy="2294783"/>
          </a:xfrm>
          <a:prstGeom prst="rect">
            <a:avLst/>
          </a:prstGeom>
          <a:noFill/>
        </p:spPr>
      </p:pic>
      <p:pic>
        <p:nvPicPr>
          <p:cNvPr id="1028" name="Picture 4" descr="http://i.sunhome.ru/dreamer/240/dom-stena-shheli-most.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643050"/>
            <a:ext cx="4226291" cy="2977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Имя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существительное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 –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часть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речи.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9" y="1930400"/>
            <a:ext cx="6347714" cy="411096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Жара. </a:t>
            </a:r>
            <a:r>
              <a:rPr lang="uk-UA" sz="2400" dirty="0" err="1" smtClean="0"/>
              <a:t>Пшеница</a:t>
            </a:r>
            <a:r>
              <a:rPr lang="uk-UA" sz="2400" dirty="0" smtClean="0"/>
              <a:t>. Пол. </a:t>
            </a:r>
            <a:r>
              <a:rPr lang="uk-UA" sz="2400" dirty="0" err="1" smtClean="0"/>
              <a:t>Полынь</a:t>
            </a:r>
            <a:r>
              <a:rPr lang="uk-UA" sz="2400" dirty="0" smtClean="0"/>
              <a:t>. </a:t>
            </a:r>
          </a:p>
          <a:p>
            <a:pPr marL="64008" indent="0">
              <a:buNone/>
            </a:pPr>
            <a:r>
              <a:rPr lang="uk-UA" sz="2400" dirty="0" smtClean="0"/>
              <a:t> Небо. </a:t>
            </a:r>
            <a:r>
              <a:rPr lang="uk-UA" sz="2400" dirty="0" err="1" smtClean="0"/>
              <a:t>Птица</a:t>
            </a:r>
            <a:r>
              <a:rPr lang="uk-UA" sz="2400" dirty="0" smtClean="0"/>
              <a:t>. Синь.                                           Дорога. </a:t>
            </a:r>
            <a:r>
              <a:rPr lang="uk-UA" sz="2400" dirty="0" err="1" smtClean="0"/>
              <a:t>Солнце</a:t>
            </a:r>
            <a:r>
              <a:rPr lang="uk-UA" sz="2400" dirty="0" smtClean="0"/>
              <a:t>. </a:t>
            </a:r>
            <a:r>
              <a:rPr lang="uk-UA" sz="2400" dirty="0" err="1" smtClean="0"/>
              <a:t>Ветер</a:t>
            </a:r>
            <a:r>
              <a:rPr lang="uk-UA" sz="2400" dirty="0" smtClean="0"/>
              <a:t>. Даль.                              </a:t>
            </a:r>
            <a:r>
              <a:rPr lang="uk-UA" sz="2400" dirty="0" err="1" smtClean="0"/>
              <a:t>Миг</a:t>
            </a:r>
            <a:r>
              <a:rPr lang="uk-UA" sz="2400" dirty="0" smtClean="0"/>
              <a:t>. Трепет. Тучи. Печаль.                </a:t>
            </a:r>
            <a:endParaRPr lang="ru-RU" sz="2400" dirty="0"/>
          </a:p>
        </p:txBody>
      </p:sp>
      <p:pic>
        <p:nvPicPr>
          <p:cNvPr id="90116" name="Picture 4" descr="http://illustrators.ru/uploads/illustration/image/388274/388274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857628"/>
            <a:ext cx="3786214" cy="2771509"/>
          </a:xfrm>
          <a:prstGeom prst="rect">
            <a:avLst/>
          </a:prstGeom>
          <a:noFill/>
        </p:spPr>
      </p:pic>
      <p:pic>
        <p:nvPicPr>
          <p:cNvPr id="90118" name="Picture 6" descr="http://www.dpol4.ru/img/picture/Nov/05/09d164e6aa3757a408e487d89e08e3d5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00504"/>
            <a:ext cx="3791698" cy="259956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972" t="7648" r="26949" b="14908"/>
          <a:stretch/>
        </p:blipFill>
        <p:spPr>
          <a:xfrm rot="500493">
            <a:off x="6879053" y="460415"/>
            <a:ext cx="1728305" cy="215000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43710"/>
          </a:xfrm>
        </p:spPr>
        <p:txBody>
          <a:bodyPr>
            <a:normAutofit/>
          </a:bodyPr>
          <a:lstStyle/>
          <a:p>
            <a:r>
              <a:rPr lang="uk-UA" sz="2800" dirty="0" err="1" smtClean="0"/>
              <a:t>Вещи</a:t>
            </a:r>
            <a:r>
              <a:rPr lang="uk-UA" sz="2800" dirty="0" smtClean="0"/>
              <a:t>, люди</a:t>
            </a:r>
            <a:r>
              <a:rPr lang="uk-UA" sz="2800" dirty="0"/>
              <a:t> </a:t>
            </a:r>
            <a:r>
              <a:rPr lang="uk-UA" sz="2800" dirty="0" smtClean="0"/>
              <a:t>и </a:t>
            </a:r>
            <a:r>
              <a:rPr lang="uk-UA" sz="2800" dirty="0" err="1" smtClean="0"/>
              <a:t>цветы</a:t>
            </a:r>
            <a:r>
              <a:rPr lang="uk-UA" sz="2800" dirty="0" smtClean="0"/>
              <a:t>, носороги и </a:t>
            </a:r>
            <a:r>
              <a:rPr lang="uk-UA" sz="2800" dirty="0" err="1" smtClean="0"/>
              <a:t>коты</a:t>
            </a:r>
            <a:r>
              <a:rPr lang="uk-UA" sz="2800" dirty="0" smtClean="0"/>
              <a:t>, 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 </a:t>
            </a:r>
            <a:r>
              <a:rPr lang="uk-UA" sz="2800" dirty="0" err="1" smtClean="0"/>
              <a:t>джинсы</a:t>
            </a:r>
            <a:r>
              <a:rPr lang="uk-UA" sz="2800" dirty="0" smtClean="0"/>
              <a:t>, майки и </a:t>
            </a:r>
            <a:r>
              <a:rPr lang="uk-UA" sz="2800" dirty="0" err="1" smtClean="0"/>
              <a:t>щиблеты</a:t>
            </a:r>
            <a:r>
              <a:rPr lang="uk-UA" sz="2800" dirty="0" smtClean="0"/>
              <a:t> – 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  </a:t>
            </a:r>
            <a:r>
              <a:rPr lang="uk-UA" sz="2800" dirty="0" err="1" smtClean="0"/>
              <a:t>называются</a:t>
            </a:r>
            <a:r>
              <a:rPr lang="uk-UA" sz="2800" dirty="0" smtClean="0"/>
              <a:t> </a:t>
            </a:r>
            <a:r>
              <a:rPr lang="uk-UA" sz="2800" dirty="0" err="1" smtClean="0"/>
              <a:t>предметы</a:t>
            </a:r>
            <a:r>
              <a:rPr lang="uk-UA" sz="2800" dirty="0" smtClean="0"/>
              <a:t>.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3071810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2" descr="http://prostoprikol.com/img/picture/May/23/42e0223bc9fc98f5edc0334a4addc3a4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2160" y="3192578"/>
            <a:ext cx="4437122" cy="3481984"/>
          </a:xfrm>
          <a:prstGeom prst="rect">
            <a:avLst/>
          </a:prstGeom>
          <a:noFill/>
        </p:spPr>
      </p:pic>
      <p:pic>
        <p:nvPicPr>
          <p:cNvPr id="89090" name="Picture 2" descr="http://english-zayka.ru/wp-content/uploads/2014/04/picture-descriptions-ZOO-1jpg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070" y="2204864"/>
            <a:ext cx="4048090" cy="3036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48553"/>
            <a:ext cx="6347713" cy="1320800"/>
          </a:xfrm>
        </p:spPr>
        <p:txBody>
          <a:bodyPr/>
          <a:lstStyle/>
          <a:p>
            <a:pPr algn="ctr"/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Девиз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i="1" dirty="0" err="1" smtClean="0">
                <a:solidFill>
                  <a:schemeClr val="accent1">
                    <a:lumMod val="75000"/>
                  </a:schemeClr>
                </a:solidFill>
              </a:rPr>
              <a:t>урока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9" y="1268760"/>
            <a:ext cx="6347714" cy="4772603"/>
          </a:xfrm>
        </p:spPr>
        <p:txBody>
          <a:bodyPr/>
          <a:lstStyle/>
          <a:p>
            <a:r>
              <a:rPr lang="uk-UA" sz="2800" dirty="0" smtClean="0"/>
              <a:t>Будем </a:t>
            </a:r>
            <a:r>
              <a:rPr lang="uk-UA" sz="2800" dirty="0" err="1" smtClean="0"/>
              <a:t>хорошо</a:t>
            </a:r>
            <a:r>
              <a:rPr lang="uk-UA" sz="2800" dirty="0" smtClean="0"/>
              <a:t> </a:t>
            </a:r>
            <a:r>
              <a:rPr lang="uk-UA" sz="2800" dirty="0" err="1" smtClean="0"/>
              <a:t>работать</a:t>
            </a:r>
            <a:r>
              <a:rPr lang="uk-UA" sz="2800" dirty="0" smtClean="0"/>
              <a:t>, </a:t>
            </a:r>
            <a:r>
              <a:rPr lang="uk-UA" sz="2800" dirty="0" err="1" smtClean="0"/>
              <a:t>чтобы</a:t>
            </a:r>
            <a:r>
              <a:rPr lang="uk-UA" sz="2800" dirty="0" smtClean="0"/>
              <a:t> </a:t>
            </a:r>
            <a:r>
              <a:rPr lang="uk-UA" sz="2800" dirty="0" err="1" smtClean="0"/>
              <a:t>грамотно</a:t>
            </a:r>
            <a:r>
              <a:rPr lang="uk-UA" sz="2800" dirty="0" smtClean="0"/>
              <a:t>  </a:t>
            </a:r>
            <a:r>
              <a:rPr lang="uk-UA" sz="2800" dirty="0" err="1" smtClean="0"/>
              <a:t>писать</a:t>
            </a:r>
            <a:r>
              <a:rPr lang="uk-UA" sz="2800" dirty="0" smtClean="0"/>
              <a:t>. И </a:t>
            </a:r>
            <a:r>
              <a:rPr lang="uk-UA" sz="2800" dirty="0" err="1" smtClean="0"/>
              <a:t>чтоб</a:t>
            </a:r>
            <a:r>
              <a:rPr lang="uk-UA" sz="2800" dirty="0" smtClean="0"/>
              <a:t> </a:t>
            </a:r>
            <a:r>
              <a:rPr lang="uk-UA" sz="2800" dirty="0" err="1" smtClean="0"/>
              <a:t>речь</a:t>
            </a:r>
            <a:r>
              <a:rPr lang="uk-UA" sz="2800" dirty="0" smtClean="0"/>
              <a:t> свою </a:t>
            </a:r>
            <a:r>
              <a:rPr lang="uk-UA" sz="2800" dirty="0" err="1" smtClean="0"/>
              <a:t>родную</a:t>
            </a:r>
            <a:r>
              <a:rPr lang="uk-UA" sz="2800" dirty="0" smtClean="0"/>
              <a:t> </a:t>
            </a:r>
            <a:r>
              <a:rPr lang="uk-UA" sz="2800" dirty="0" err="1" smtClean="0"/>
              <a:t>лучше</a:t>
            </a:r>
            <a:r>
              <a:rPr lang="uk-UA" sz="2800" dirty="0" smtClean="0"/>
              <a:t> </a:t>
            </a:r>
            <a:r>
              <a:rPr lang="uk-UA" sz="2800" dirty="0" err="1" smtClean="0"/>
              <a:t>всех</a:t>
            </a:r>
            <a:r>
              <a:rPr lang="uk-UA" sz="2800" dirty="0" smtClean="0"/>
              <a:t> на </a:t>
            </a:r>
            <a:r>
              <a:rPr lang="uk-UA" sz="2800" dirty="0" err="1" smtClean="0"/>
              <a:t>свете</a:t>
            </a:r>
            <a:r>
              <a:rPr lang="uk-UA" sz="2800" dirty="0" smtClean="0"/>
              <a:t> знать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88070" name="Picture 6" descr="http://bgbsmp.by/wp-content/uploads/2016/08/globus-kolokolchik-kni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-214338"/>
            <a:ext cx="2238348" cy="252407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971972"/>
            <a:ext cx="6489768" cy="3689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i="1" dirty="0" err="1" smtClean="0"/>
              <a:t>Словарная</a:t>
            </a:r>
            <a:r>
              <a:rPr lang="uk-UA" i="1" dirty="0" smtClean="0"/>
              <a:t> </a:t>
            </a:r>
            <a:r>
              <a:rPr lang="uk-UA" i="1" dirty="0" err="1" smtClean="0"/>
              <a:t>страничка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9" y="1340768"/>
            <a:ext cx="6347714" cy="4700595"/>
          </a:xfrm>
        </p:spPr>
        <p:txBody>
          <a:bodyPr/>
          <a:lstStyle/>
          <a:p>
            <a:r>
              <a:rPr lang="ru-RU" sz="60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Т Р А К Т </a:t>
            </a:r>
            <a:r>
              <a:rPr lang="ru-RU" sz="6000" b="1" u="sng" dirty="0">
                <a:solidFill>
                  <a:srgbClr val="FF0000"/>
                </a:solidFill>
                <a:latin typeface="Calibri"/>
              </a:rPr>
              <a:t>О</a:t>
            </a:r>
            <a:r>
              <a:rPr lang="ru-RU" sz="60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Р</a:t>
            </a:r>
            <a:endParaRPr lang="ru-RU" dirty="0"/>
          </a:p>
        </p:txBody>
      </p:sp>
      <p:pic>
        <p:nvPicPr>
          <p:cNvPr id="5" name="Picture 2" descr="ÐÐ°ÑÑÐ¸Ð½ÐºÐ¸ Ð¿Ð¾ Ð·Ð°Ð¿ÑÐ¾ÑÑ ÑÑÐ°ÐºÑÐ¾Ñ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8" y="2540806"/>
            <a:ext cx="5891393" cy="35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9" y="609600"/>
            <a:ext cx="8517632" cy="1320800"/>
          </a:xfrm>
        </p:spPr>
        <p:txBody>
          <a:bodyPr>
            <a:normAutofit/>
          </a:bodyPr>
          <a:lstStyle/>
          <a:p>
            <a:r>
              <a:rPr lang="uk-UA" sz="3200" i="1" dirty="0" err="1" smtClean="0">
                <a:solidFill>
                  <a:schemeClr val="accent1">
                    <a:lumMod val="75000"/>
                  </a:schemeClr>
                </a:solidFill>
              </a:rPr>
              <a:t>Одушевлённые</a:t>
            </a:r>
            <a: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  <a:t> и </a:t>
            </a:r>
            <a:r>
              <a:rPr lang="uk-UA" sz="3200" i="1" dirty="0" err="1" smtClean="0">
                <a:solidFill>
                  <a:schemeClr val="accent1">
                    <a:lumMod val="75000"/>
                  </a:schemeClr>
                </a:solidFill>
              </a:rPr>
              <a:t>неодушевлённые</a:t>
            </a:r>
            <a: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  <a:t>          </a:t>
            </a:r>
            <a:r>
              <a:rPr lang="uk-UA" sz="3200" i="1" dirty="0" err="1" smtClean="0">
                <a:solidFill>
                  <a:schemeClr val="accent1">
                    <a:lumMod val="75000"/>
                  </a:schemeClr>
                </a:solidFill>
              </a:rPr>
              <a:t>имена</a:t>
            </a:r>
            <a: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3200" i="1" dirty="0" err="1" smtClean="0">
                <a:solidFill>
                  <a:schemeClr val="accent1">
                    <a:lumMod val="75000"/>
                  </a:schemeClr>
                </a:solidFill>
              </a:rPr>
              <a:t>существительные</a:t>
            </a:r>
            <a:endParaRPr lang="ru-RU" sz="3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08" y="1839105"/>
            <a:ext cx="8986348" cy="454623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                   </a:t>
            </a:r>
            <a:r>
              <a:rPr lang="uk-UA" sz="2400" dirty="0" err="1" smtClean="0"/>
              <a:t>Кто</a:t>
            </a:r>
            <a:r>
              <a:rPr lang="uk-UA" sz="2400" dirty="0" smtClean="0"/>
              <a:t>?                                            </a:t>
            </a:r>
            <a:r>
              <a:rPr lang="uk-UA" sz="2400" dirty="0" err="1" smtClean="0"/>
              <a:t>Что</a:t>
            </a:r>
            <a:r>
              <a:rPr lang="uk-UA" sz="2400" dirty="0" smtClean="0"/>
              <a:t>?                           </a:t>
            </a:r>
          </a:p>
          <a:p>
            <a:r>
              <a:rPr lang="uk-UA" sz="2400" dirty="0" err="1" smtClean="0"/>
              <a:t>Названия</a:t>
            </a:r>
            <a:r>
              <a:rPr lang="uk-UA" sz="2400" dirty="0" smtClean="0"/>
              <a:t> людей и </a:t>
            </a:r>
            <a:r>
              <a:rPr lang="uk-UA" sz="2400" dirty="0" err="1" smtClean="0"/>
              <a:t>животных</a:t>
            </a:r>
            <a:r>
              <a:rPr lang="uk-UA" sz="2400" dirty="0" smtClean="0"/>
              <a:t>          Все </a:t>
            </a:r>
            <a:r>
              <a:rPr lang="uk-UA" sz="2400" dirty="0" err="1" smtClean="0"/>
              <a:t>другие</a:t>
            </a:r>
            <a:r>
              <a:rPr lang="uk-UA" sz="2400" dirty="0" smtClean="0"/>
              <a:t> </a:t>
            </a:r>
            <a:r>
              <a:rPr lang="uk-UA" sz="2400" dirty="0" err="1" smtClean="0"/>
              <a:t>названия</a:t>
            </a:r>
            <a:endParaRPr lang="ru-RU" sz="2400" dirty="0"/>
          </a:p>
        </p:txBody>
      </p:sp>
      <p:pic>
        <p:nvPicPr>
          <p:cNvPr id="8206" name="Picture 14" descr="http://prostoprikol.com/img/picture/May/12/486a7951ff05c043b3d4c5c3a0d04e96/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5800" y="-15359194"/>
            <a:ext cx="15471772" cy="8638951"/>
          </a:xfrm>
          <a:prstGeom prst="rect">
            <a:avLst/>
          </a:prstGeom>
          <a:noFill/>
        </p:spPr>
      </p:pic>
      <p:pic>
        <p:nvPicPr>
          <p:cNvPr id="12" name="Picture 10" descr="http://afisha.lutsk.ua/sites/image.life/company89/events-6089-afisha5560view13928-1988-k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4687" y="-1313396"/>
            <a:ext cx="380907" cy="228352"/>
          </a:xfrm>
          <a:prstGeom prst="rect">
            <a:avLst/>
          </a:prstGeom>
          <a:noFill/>
        </p:spPr>
      </p:pic>
      <p:pic>
        <p:nvPicPr>
          <p:cNvPr id="13" name="Picture 2" descr="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10930"/>
            <a:ext cx="2139752" cy="147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1515467/8275b9cd-9d09-496c-85a8-3b0d828ffd91/s1200?webp=fal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384036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s04.infourok.ru/uploads/ex/0f97/00040736-d51546d6/1/img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/>
              <a:t>Работа по учебнику</a:t>
            </a:r>
            <a:br>
              <a:rPr lang="ru-RU" i="1" dirty="0"/>
            </a:br>
            <a:r>
              <a:rPr lang="ru-RU" altLang="ru-RU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Упр. 93 </a:t>
            </a:r>
            <a:r>
              <a:rPr lang="ru-RU" altLang="ru-RU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(стр. 55)</a:t>
            </a: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7271" t="8947" r="30630" b="66894"/>
          <a:stretch/>
        </p:blipFill>
        <p:spPr>
          <a:xfrm>
            <a:off x="107504" y="2182304"/>
            <a:ext cx="8280920" cy="42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1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399032"/>
          </a:xfrm>
        </p:spPr>
        <p:txBody>
          <a:bodyPr>
            <a:normAutofit/>
          </a:bodyPr>
          <a:lstStyle/>
          <a:p>
            <a:r>
              <a:rPr lang="uk-UA" sz="4000" i="1" dirty="0" smtClean="0">
                <a:solidFill>
                  <a:schemeClr val="accent3">
                    <a:lumMod val="50000"/>
                  </a:schemeClr>
                </a:solidFill>
              </a:rPr>
              <a:t>                 </a:t>
            </a:r>
            <a:r>
              <a:rPr lang="uk-UA" sz="4000" i="1" dirty="0" err="1" smtClean="0">
                <a:solidFill>
                  <a:schemeClr val="accent1">
                    <a:lumMod val="75000"/>
                  </a:schemeClr>
                </a:solidFill>
              </a:rPr>
              <a:t>Названия</a:t>
            </a:r>
            <a:r>
              <a:rPr lang="uk-UA" sz="4000" i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</a:t>
            </a:r>
            <a:endParaRPr lang="ru-RU" sz="40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964488" cy="5258056"/>
          </a:xfrm>
        </p:spPr>
        <p:txBody>
          <a:bodyPr/>
          <a:lstStyle/>
          <a:p>
            <a:r>
              <a:rPr lang="uk-UA" sz="2400" b="1" dirty="0" err="1" smtClean="0"/>
              <a:t>Нарицательные</a:t>
            </a:r>
            <a:r>
              <a:rPr lang="uk-UA" b="1" dirty="0" smtClean="0"/>
              <a:t>                                </a:t>
            </a:r>
            <a:r>
              <a:rPr lang="uk-UA" sz="2400" b="1" dirty="0" err="1" smtClean="0"/>
              <a:t>Собственные</a:t>
            </a:r>
            <a:r>
              <a:rPr lang="uk-UA" sz="2400" b="1" dirty="0" smtClean="0"/>
              <a:t>                       </a:t>
            </a:r>
            <a:r>
              <a:rPr lang="uk-UA" sz="2400" dirty="0" smtClean="0"/>
              <a:t>город                                         </a:t>
            </a:r>
            <a:r>
              <a:rPr lang="uk-UA" sz="2400" dirty="0" err="1" smtClean="0"/>
              <a:t>Сургут</a:t>
            </a:r>
            <a:r>
              <a:rPr lang="uk-UA" sz="2400" dirty="0" smtClean="0"/>
              <a:t>                </a:t>
            </a:r>
          </a:p>
          <a:p>
            <a:pPr marL="0" indent="0">
              <a:buNone/>
            </a:pPr>
            <a:r>
              <a:rPr lang="uk-UA" sz="2400" dirty="0" smtClean="0"/>
              <a:t>    корова                                       </a:t>
            </a:r>
            <a:r>
              <a:rPr lang="uk-UA" sz="2400" dirty="0" err="1" smtClean="0"/>
              <a:t>Зорька</a:t>
            </a:r>
            <a:r>
              <a:rPr lang="uk-UA" sz="2400" dirty="0" smtClean="0"/>
              <a:t>  </a:t>
            </a:r>
            <a:r>
              <a:rPr lang="uk-UA" dirty="0" smtClean="0"/>
              <a:t>                                                                </a:t>
            </a:r>
            <a:r>
              <a:rPr lang="uk-UA" dirty="0" smtClean="0"/>
              <a:t>     </a:t>
            </a:r>
            <a:r>
              <a:rPr lang="uk-UA" sz="2400" dirty="0" err="1" smtClean="0"/>
              <a:t>мальчик</a:t>
            </a:r>
            <a:r>
              <a:rPr lang="uk-UA" sz="2400" dirty="0" smtClean="0"/>
              <a:t>                                         </a:t>
            </a:r>
            <a:r>
              <a:rPr lang="uk-UA" sz="2400" dirty="0" smtClean="0"/>
              <a:t>Денис</a:t>
            </a:r>
            <a:endParaRPr lang="ru-RU" sz="2400" dirty="0"/>
          </a:p>
        </p:txBody>
      </p:sp>
      <p:pic>
        <p:nvPicPr>
          <p:cNvPr id="7170" name="Picture 2" descr="http://s.pfst.net/2010.02/589731341e76a6fe1625765d7210f29482544b2a9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2099" y="4030616"/>
            <a:ext cx="2798772" cy="2099079"/>
          </a:xfrm>
          <a:prstGeom prst="rect">
            <a:avLst/>
          </a:prstGeom>
          <a:noFill/>
        </p:spPr>
      </p:pic>
      <p:pic>
        <p:nvPicPr>
          <p:cNvPr id="7172" name="Picture 4" descr="http://photos.wikimapia.org/p/00/02/72/51/00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2099" y="1637804"/>
            <a:ext cx="2465389" cy="1915960"/>
          </a:xfrm>
          <a:prstGeom prst="rect">
            <a:avLst/>
          </a:prstGeom>
          <a:noFill/>
        </p:spPr>
      </p:pic>
      <p:pic>
        <p:nvPicPr>
          <p:cNvPr id="7174" name="Picture 6" descr="http://dutsadok.com.ua/clipart/ljudi/186424b81e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787698" y="-27860844"/>
            <a:ext cx="20955000" cy="21288524"/>
          </a:xfrm>
          <a:prstGeom prst="rect">
            <a:avLst/>
          </a:prstGeom>
          <a:noFill/>
        </p:spPr>
      </p:pic>
      <p:pic>
        <p:nvPicPr>
          <p:cNvPr id="7176" name="Picture 8" descr="http://fotohomka.ru/images/Jan/11/5b1851f22de6a21bef4fb1b966c50f70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187122"/>
            <a:ext cx="1604905" cy="2509001"/>
          </a:xfrm>
          <a:prstGeom prst="rect">
            <a:avLst/>
          </a:prstGeom>
          <a:noFill/>
        </p:spPr>
      </p:pic>
      <p:pic>
        <p:nvPicPr>
          <p:cNvPr id="7178" name="Picture 10" descr="http://st.depositphotos.com/2757500/3252/v/950/depositphotos_32526023-Boy-in-a-c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286256"/>
            <a:ext cx="1386893" cy="2310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fsd.kopilkaurokov.ru/uploads/user_file_539a03b5b3559/img_user_file_539a03b5b3559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108"/>
            <a:ext cx="4355976" cy="556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loud.prezentacii.org/19/05/5834/images/screen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76673"/>
            <a:ext cx="4392488" cy="556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629</TotalTime>
  <Words>272</Words>
  <Application>Microsoft Office PowerPoint</Application>
  <PresentationFormat>Экран (4:3)</PresentationFormat>
  <Paragraphs>52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 3</vt:lpstr>
      <vt:lpstr>Грань</vt:lpstr>
      <vt:lpstr>Рогозянская Анна Михайловна, учитель начальных классов, МБОУ «Солнечная СОШ №1»</vt:lpstr>
      <vt:lpstr>Имя существительное  –часть речи.</vt:lpstr>
      <vt:lpstr> </vt:lpstr>
      <vt:lpstr>Девиз урока:</vt:lpstr>
      <vt:lpstr>Словарная страничка</vt:lpstr>
      <vt:lpstr>Одушевлённые и неодушевлённые          имена существительные</vt:lpstr>
      <vt:lpstr>Работа по учебнику Упр. 93 (стр. 55) </vt:lpstr>
      <vt:lpstr>                 Названия                                             </vt:lpstr>
      <vt:lpstr>Презентация PowerPoint</vt:lpstr>
      <vt:lpstr>Презентация PowerPoint</vt:lpstr>
      <vt:lpstr>Род имён существительных</vt:lpstr>
      <vt:lpstr>Число имён существительных</vt:lpstr>
      <vt:lpstr>Играем и вспоминаем:</vt:lpstr>
      <vt:lpstr>Метод “ Ассоциативный куст”</vt:lpstr>
      <vt:lpstr>“Работа в группах”</vt:lpstr>
      <vt:lpstr>Страничка “Тренировочная”</vt:lpstr>
      <vt:lpstr>Проверим себя…Сделаем выводы…</vt:lpstr>
      <vt:lpstr>Презентация PowerPoint</vt:lpstr>
      <vt:lpstr>“Домашняя” страничка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 «Іменник"</dc:title>
  <dc:creator>admin</dc:creator>
  <cp:lastModifiedBy>admin</cp:lastModifiedBy>
  <cp:revision>52</cp:revision>
  <dcterms:modified xsi:type="dcterms:W3CDTF">2020-07-28T10:16:39Z</dcterms:modified>
</cp:coreProperties>
</file>