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71" r:id="rId9"/>
    <p:sldId id="264" r:id="rId10"/>
    <p:sldId id="269" r:id="rId11"/>
    <p:sldId id="270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44" autoAdjust="0"/>
    <p:restoredTop sz="94660"/>
  </p:normalViewPr>
  <p:slideViewPr>
    <p:cSldViewPr>
      <p:cViewPr varScale="1">
        <p:scale>
          <a:sx n="106" d="100"/>
          <a:sy n="10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29407-19AF-4D7A-A7C3-2C0B9CDA4D61}" type="datetimeFigureOut">
              <a:rPr lang="ru-RU" smtClean="0"/>
              <a:pPr/>
              <a:t>24.02.2018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7D3EB-5A61-4F54-93AA-C5A01B6C4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60;&#1077;&#1088;&#1084;&#1072;,_&#1055;&#1100;&#1077;&#1088;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кита\Desktop\fon-dlya-prezentacii-po-literature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4716" y="0"/>
            <a:ext cx="934871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29190" y="214290"/>
            <a:ext cx="4000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Творческая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презентация к уроку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«История математики».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802" y="450057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Выполнила: учитель математики</a:t>
            </a:r>
          </a:p>
          <a:p>
            <a:pPr algn="r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Одинцовской гимназии № 13 </a:t>
            </a:r>
          </a:p>
          <a:p>
            <a:pPr algn="r"/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Стефанова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Ольга Александровна</a:t>
            </a:r>
          </a:p>
          <a:p>
            <a:pPr algn="r"/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6538" y="1863706"/>
            <a:ext cx="5751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Неразгаданные загадки математики. Пьер 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 Ферма </a:t>
            </a: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cdn.wallpapersafari.com/68/1/vIr14i.jpeg"/>
          <p:cNvPicPr/>
          <p:nvPr/>
        </p:nvPicPr>
        <p:blipFill>
          <a:blip r:embed="rId2">
            <a:lum bright="45000" contrast="-37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7472386" cy="57150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1214422"/>
            <a:ext cx="73581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Мною были описаны занимательные факты из жизни Ферма. Его жизнь окутана завесой тайны. </a:t>
            </a: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Пьер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жил уединенной жизнью и общался с друзьями только по переписке, и только из писем нам известно о его достижениях. Он был страстным любителем математики и совершил множество удивительных открытий. Он развлекался тем, что предлагал современникам задачи, утверждая, что сам он решил их, однако же редко публиковал свои решения. О нем говорят разное, но тем не менее о нем известно куда меньше, чем хотелось бы.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Всё мировое сообщество приклоняется перед талантом Пьера де Ферма.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C:\Users\Никита\Desktop\bb6246c85c65ddd0b35f8e6a817cb25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285728"/>
            <a:ext cx="1893095" cy="32861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http://th17.st.depositphotos.com/1025323/2718/i/450/depositphotos_27183107-stock-photo-mathematics-background.jpg"/>
          <p:cNvPicPr>
            <a:picLocks noChangeAspect="1" noChangeArrowheads="1"/>
          </p:cNvPicPr>
          <p:nvPr/>
        </p:nvPicPr>
        <p:blipFill>
          <a:blip r:embed="rId2">
            <a:lum bright="82000" contrast="-1000"/>
          </a:blip>
          <a:srcRect/>
          <a:stretch>
            <a:fillRect/>
          </a:stretch>
        </p:blipFill>
        <p:spPr bwMode="auto">
          <a:xfrm>
            <a:off x="-188105" y="0"/>
            <a:ext cx="9475013" cy="68485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16" descr="http://s11.stc.all.kpcdn.net/share/i/4/1079920/wx10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4422684" cy="264320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3786190"/>
            <a:ext cx="47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Почтовая марка Чехии выпущенная в 2000 году к Всемирному году математики, посвященная теореме Ферма.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2.bp.blogspot.com/-MWsQNRJeEHU/Uhn1c3cedvI/AAAAAAAAA7w/9jtRO8M2hL8/s1600/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85860"/>
            <a:ext cx="3000396" cy="41192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3504" y="5572140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Именем Пьера де Ферма назван Лицей в Тулузе.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afisha.mosreg.ru/sites/default/files/events_photo/398655556.jpg"/>
          <p:cNvPicPr/>
          <p:nvPr/>
        </p:nvPicPr>
        <p:blipFill>
          <a:blip r:embed="rId2">
            <a:lum bright="50000"/>
          </a:blip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pPr marL="742950" indent="-742950" algn="l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Википедия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https://ru.wikipedia.org/wiki/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Ферма,_Пьер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Журнал Мир Математики: в 40 т. Т.9. Альберт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Виолант-и-Хольц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Загадка Ферма. Трехвековой вызов математике./пер.с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исп.-М.:Де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Агостини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2014.-160с.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C:\Users\Никита\Desktop\stick_figure_podium_speech_group_anim_md_w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3143248"/>
            <a:ext cx="5072066" cy="436023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webax.org/upload/medialibrary/306/306942a2e5a62df4194791102873125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2407544" cy="25669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357166"/>
            <a:ext cx="766834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Цель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описать занимательные факты из жизни Пьера де Ферма.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Актуальность: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всем известно, что есть теорема Ферма, над доказательством которой математики всего мира бьются уже более 300 лет, но мало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кто знает, кто такой Ферма, когда он жил и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какие     занимательные эпизоды были в его жизни . 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1143000"/>
            <a:ext cx="11375826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7215" y="789227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  <a:hlinkClick r:id="rId3" action="ppaction://hlinksldjump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Дата рождения, образование.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Административная и 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политическая карьера.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Математические кружки.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«Король среди любителей»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-67011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Содержание.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C:\Users\Юрий\Desktop\7867619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9227"/>
            <a:ext cx="2952328" cy="624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3999" cy="788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431" y="0"/>
            <a:ext cx="84249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Дата рождения, образование.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из загадок Ферма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считать датой и местом его рождения 17 августа 1601 года, город Бомон­де-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Ломань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департаменте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Гаронна на юге Франции.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его свидетельстве о смерти, которое хранится в семейных архивах, указано, что Ферма умер в городе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Кастр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января 1665 года. Надпись на его над­гробии, которое находится в церкви августинцев в Тулузе, гласит, что Ферма умер в возрасте 57 лет. Если верить этой надписи, то получается, что Ферма родился примерно в 1608 году.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никому доподлинно не известно, когда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Ферма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112568" cy="553760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1802" y="5857892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Пьер де Ферма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58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94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666" y="53163"/>
            <a:ext cx="887583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Дата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рождения, образование.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загадка Ферма: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всяких сомнений,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очень эрудирован: переводил классические труды, в совершенстве владел ла­тынью и древнегреческим, а его обширные знания математики бесспорны. Но где он обучался математике? Быть может, в университете? А может, с ним занимался один из друзей семьи? О его образовании и карьере известно далеко не все, но кое-что можно узнать из его писем. В юности он поступил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Тулузский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университет, чтобы завершить начатое обучение. Он хотел изучать право, и его семья поддерживала его: в то время эта профессия была очень престижной и открывала многие двери, 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предполагала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хорошее образование.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Мировому сообществу также неизвестно, какое образование получил Ферма.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Стрелка вправо 3">
            <a:hlinkClick r:id="rId4" action="ppaction://hlinksldjump"/>
          </p:cNvPr>
          <p:cNvSpPr/>
          <p:nvPr/>
        </p:nvSpPr>
        <p:spPr>
          <a:xfrm>
            <a:off x="7020272" y="5661248"/>
            <a:ext cx="1440160" cy="432048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6598" y="6093296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Перейти к содержанию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452" y="1019061"/>
            <a:ext cx="3419763" cy="584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0588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000"/>
                    </a14:imgEffect>
                    <a14:imgEffect>
                      <a14:brightnessContrast bright="66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9753600" cy="714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0427" y="1229912"/>
            <a:ext cx="842493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Тулузе началась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блестящая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 Ферма.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1631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получил должность советника парламента Тулузы и члена палаты по рассмотрению прошений, где обсуждались общественные проблемы.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1634 году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стал членом следственной палаты, а в 1638 году занял пост советника в суде. В августе 1648 года он получил должность советника палаты эдиктов, а в 1654 году впервые выступил в Верховной палате. Карьера Ферма строилась по всем правилам, и в итоге он занял очень ответственный пост. Он получил право сменить имя и называться Пьером де Ферма.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296"/>
            <a:ext cx="8314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и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4492" y="908720"/>
            <a:ext cx="80266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столь бурным продвижением по службе он был обязан эпидемии, которая разразилась в той местности около 1650 года и унесла много жизней.  Известно, что  1653 году поступило ошибочное сообщение о смерти самого Ферма, которому также не удалось избежать недуга. Затем, разумеется, он опроверг это известие. 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987033"/>
            <a:ext cx="1470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1018" y="625393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Перейти к содержанию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108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http://www.hwday.ru/wp-content/uploads/2016/06/Svitok-1024x717.jpg"/>
          <p:cNvPicPr>
            <a:picLocks noChangeAspect="1" noChangeArrowheads="1"/>
          </p:cNvPicPr>
          <p:nvPr/>
        </p:nvPicPr>
        <p:blipFill>
          <a:blip r:embed="rId2">
            <a:lum bright="31000" contrast="-19000"/>
          </a:blip>
          <a:srcRect/>
          <a:stretch>
            <a:fillRect/>
          </a:stretch>
        </p:blipFill>
        <p:spPr bwMode="auto">
          <a:xfrm>
            <a:off x="0" y="0"/>
            <a:ext cx="9144000" cy="683119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7158" y="579358"/>
            <a:ext cx="84296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начале XVII века в научном сообществе стала понятна польза от обмена идеями. Именно тогда начали формироваться сообщества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математиков - кружки,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которые непрерывно обменивались результатами своих работ. Их участники предлагали друг другу задачи, находили решения, объясняли новые методы, делились идеями.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Данная среда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привлекла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Ферма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Следующая загадка: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рассматривая теорему Пифагора, Ферма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пришло в голову заменить показатель степени, 2, другими числами: 3, 4, 3…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может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показаться, что до этого мог додуматься любой. Однако с того момента, когда была открыта теорема Пифагора, до того, как Ферма внес в нее эти изменения, прошли тысячи лет. 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14414" y="0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Математические кружки.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coollib.com/i/90/329890/_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36" y="571480"/>
            <a:ext cx="3189310" cy="5415809"/>
          </a:xfrm>
          <a:prstGeom prst="rect">
            <a:avLst/>
          </a:prstGeom>
          <a:noFill/>
        </p:spPr>
      </p:pic>
      <p:pic>
        <p:nvPicPr>
          <p:cNvPr id="3082" name="Picture 10" descr="http://zoozel.ru/gallery/images/152152_svit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04060" y="-17359458"/>
            <a:ext cx="15240000" cy="657229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358346" y="61436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Страница 85 «Арифметики» 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Диофанта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в переводе 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Баше де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Мезириака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На этой странице описывается задача  Ферма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096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05 0.0412 L -0.73229 0.020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4.44444E-6 L -0.55921 -0.06944 " pathEditMode="relative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m0-tub-ru.yandex.net/i?id=b1f407382898dfc9cd4149bee2708f47&amp;n=33&amp;h=215&amp;w=344"/>
          <p:cNvPicPr>
            <a:picLocks noChangeAspect="1" noChangeArrowheads="1"/>
          </p:cNvPicPr>
          <p:nvPr/>
        </p:nvPicPr>
        <p:blipFill>
          <a:blip r:embed="rId2">
            <a:lum bright="42000"/>
          </a:blip>
          <a:srcRect r="13690"/>
          <a:stretch>
            <a:fillRect/>
          </a:stretch>
        </p:blipFill>
        <p:spPr bwMode="auto">
          <a:xfrm>
            <a:off x="0" y="0"/>
            <a:ext cx="9144000" cy="71240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857364"/>
            <a:ext cx="8643998" cy="378621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1) открыл способ систематического нахождения всех делителей числа;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2) сформулировал теорему о возможности представления произвольного числа суммой не более четырёх квадратов (теорема Лагранжа о сумме четырёх квадратов);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3) создал теорию чисел;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4) самое знаменитое утверждение — «Великая теорема Ферма»;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785794"/>
            <a:ext cx="5786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Ферма.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5429264"/>
            <a:ext cx="1470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206" y="5929330"/>
            <a:ext cx="1438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fs00.infourok.ru/images/doc/118/138837/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" y="0"/>
            <a:ext cx="9713861" cy="771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0613" y="188640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Король среди любителей»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жаловался своим знакомым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недостаток времени. В июне 1640 года он писал своему другу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Мерсенну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«Чувствую себя под давлением множества занятий, кото­рые не оставляют времени для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математики... 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тогда, всякий раз, когда выпадала возможность, он находил время для математики и делился этой стра­стью с коллегами по профессии и другими математиками.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Пьер де Ферма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яркий пример того, как можно сочетать профессию и увлечение на высочайшем уровне.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выделяется из общего ряда благодаря числу и масштабу своих достижений, за что он был удостоен титула «король среди любителей».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Американский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Джулиан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Кулидж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включил его в знаменитый перечень математиков-любителей, посчитав, что его следует рассматривать в про­фессиональной категории.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1560" y="6196136"/>
            <a:ext cx="14382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76" y="5877272"/>
            <a:ext cx="14700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3502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914</Words>
  <Application>Microsoft Office PowerPoint</Application>
  <PresentationFormat>Экран (4:3)</PresentationFormat>
  <Paragraphs>56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1) открыл способ систематического нахождения всех делителей числа; 2) сформулировал теорему о возможности представления произвольного числа суммой не более четырёх квадратов (теорема Лагранжа о сумме четырёх квадратов); 3) создал теорию чисел; 4) самое знаменитое утверждение — «Великая теорема Ферма»;</vt:lpstr>
      <vt:lpstr>Слайд 9</vt:lpstr>
      <vt:lpstr>Вывод:</vt:lpstr>
      <vt:lpstr>Слайд 11</vt:lpstr>
      <vt:lpstr>Литература:  1. Википедия: https://ru.wikipedia.org/wiki/Ферма,_Пьер 2. Журнал Мир Математики: в 40 т. Т.9. Альберт Виолант-и-Хольц. Загадка Ферма. Трехвековой вызов математике./пер.с исп.-М.:Де Агостини, 2014.-160с.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Никита</dc:creator>
  <cp:lastModifiedBy>Никита</cp:lastModifiedBy>
  <cp:revision>75</cp:revision>
  <dcterms:created xsi:type="dcterms:W3CDTF">2017-04-29T17:08:50Z</dcterms:created>
  <dcterms:modified xsi:type="dcterms:W3CDTF">2018-02-24T14:47:55Z</dcterms:modified>
</cp:coreProperties>
</file>