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7" r:id="rId1"/>
  </p:sldMasterIdLst>
  <p:notesMasterIdLst>
    <p:notesMasterId r:id="rId16"/>
  </p:notesMasterIdLst>
  <p:sldIdLst>
    <p:sldId id="256" r:id="rId2"/>
    <p:sldId id="322" r:id="rId3"/>
    <p:sldId id="307" r:id="rId4"/>
    <p:sldId id="317" r:id="rId5"/>
    <p:sldId id="318" r:id="rId6"/>
    <p:sldId id="310" r:id="rId7"/>
    <p:sldId id="312" r:id="rId8"/>
    <p:sldId id="313" r:id="rId9"/>
    <p:sldId id="314" r:id="rId10"/>
    <p:sldId id="315" r:id="rId11"/>
    <p:sldId id="316" r:id="rId12"/>
    <p:sldId id="319" r:id="rId13"/>
    <p:sldId id="320" r:id="rId14"/>
    <p:sldId id="321" r:id="rId15"/>
  </p:sldIdLst>
  <p:sldSz cx="6858000" cy="5143500"/>
  <p:notesSz cx="6858000" cy="9144000"/>
  <p:embeddedFontLst>
    <p:embeddedFont>
      <p:font typeface="Sniglet" charset="0"/>
      <p:regular r:id="rId17"/>
    </p:embeddedFont>
    <p:embeddedFont>
      <p:font typeface="Cooper Black" pitchFamily="18" charset="0"/>
      <p:regular r:id="rId18"/>
    </p:embeddedFont>
    <p:embeddedFont>
      <p:font typeface="ABeeZee" charset="0"/>
      <p:regular r:id="rId19"/>
      <p: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99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7F6742F1-5442-467A-B0BA-7436D333BE65}">
  <a:tblStyle styleId="{7F6742F1-5442-467A-B0BA-7436D333BE65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70" d="100"/>
          <a:sy n="170" d="100"/>
        </p:scale>
        <p:origin x="-156" y="1314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 flipH="1">
            <a:off x="0" y="1"/>
            <a:ext cx="4944908" cy="5143591"/>
          </a:xfrm>
          <a:custGeom>
            <a:avLst/>
            <a:gdLst/>
            <a:ahLst/>
            <a:cxnLst/>
            <a:rect l="0" t="0" r="0" b="0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9AB6E6"/>
          </a:solidFill>
          <a:ln w="152400" cap="flat" cmpd="sng">
            <a:solidFill>
              <a:srgbClr val="9AB6E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69" tIns="68569" rIns="68569" bIns="68569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/>
          </a:p>
        </p:txBody>
      </p:sp>
      <p:sp>
        <p:nvSpPr>
          <p:cNvPr id="10" name="Shape 10"/>
          <p:cNvSpPr/>
          <p:nvPr/>
        </p:nvSpPr>
        <p:spPr>
          <a:xfrm flipH="1">
            <a:off x="0" y="1"/>
            <a:ext cx="4944908" cy="5143591"/>
          </a:xfrm>
          <a:custGeom>
            <a:avLst/>
            <a:gdLst/>
            <a:ahLst/>
            <a:cxnLst/>
            <a:rect l="0" t="0" r="0" b="0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68569" tIns="68569" rIns="68569" bIns="68569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/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457200" y="1991850"/>
            <a:ext cx="4009275" cy="1159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500"/>
            </a:lvl1pPr>
            <a:lvl2pPr lvl="1">
              <a:spcBef>
                <a:spcPts val="0"/>
              </a:spcBef>
              <a:buSzPct val="100000"/>
              <a:defRPr sz="4500"/>
            </a:lvl2pPr>
            <a:lvl3pPr lvl="2">
              <a:spcBef>
                <a:spcPts val="0"/>
              </a:spcBef>
              <a:buSzPct val="100000"/>
              <a:defRPr sz="4500"/>
            </a:lvl3pPr>
            <a:lvl4pPr lvl="3">
              <a:spcBef>
                <a:spcPts val="0"/>
              </a:spcBef>
              <a:buSzPct val="100000"/>
              <a:defRPr sz="4500"/>
            </a:lvl4pPr>
            <a:lvl5pPr lvl="4">
              <a:spcBef>
                <a:spcPts val="0"/>
              </a:spcBef>
              <a:buSzPct val="100000"/>
              <a:defRPr sz="4500"/>
            </a:lvl5pPr>
            <a:lvl6pPr lvl="5">
              <a:spcBef>
                <a:spcPts val="0"/>
              </a:spcBef>
              <a:buSzPct val="100000"/>
              <a:defRPr sz="4500"/>
            </a:lvl6pPr>
            <a:lvl7pPr lvl="6">
              <a:spcBef>
                <a:spcPts val="0"/>
              </a:spcBef>
              <a:buSzPct val="100000"/>
              <a:defRPr sz="4500"/>
            </a:lvl7pPr>
            <a:lvl8pPr lvl="7">
              <a:spcBef>
                <a:spcPts val="0"/>
              </a:spcBef>
              <a:buSzPct val="100000"/>
              <a:defRPr sz="4500"/>
            </a:lvl8pPr>
            <a:lvl9pPr lvl="8">
              <a:spcBef>
                <a:spcPts val="0"/>
              </a:spcBef>
              <a:buSzPct val="100000"/>
              <a:defRPr sz="4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90219" y="739375"/>
            <a:ext cx="4476825" cy="74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rgbClr val="3C78D8"/>
              </a:buClr>
              <a:buSzPct val="100000"/>
              <a:buFont typeface="Sniglet"/>
              <a:buNone/>
              <a:defRPr sz="3000" b="1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lvl="1">
              <a:spcBef>
                <a:spcPts val="0"/>
              </a:spcBef>
              <a:buClr>
                <a:srgbClr val="3C78D8"/>
              </a:buClr>
              <a:buSzPct val="100000"/>
              <a:buFont typeface="Sniglet"/>
              <a:buNone/>
              <a:defRPr sz="3000" b="1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lvl="2">
              <a:spcBef>
                <a:spcPts val="0"/>
              </a:spcBef>
              <a:buClr>
                <a:srgbClr val="3C78D8"/>
              </a:buClr>
              <a:buSzPct val="100000"/>
              <a:buFont typeface="Sniglet"/>
              <a:buNone/>
              <a:defRPr sz="3000" b="1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lvl="3">
              <a:spcBef>
                <a:spcPts val="0"/>
              </a:spcBef>
              <a:buClr>
                <a:srgbClr val="3C78D8"/>
              </a:buClr>
              <a:buSzPct val="100000"/>
              <a:buFont typeface="Sniglet"/>
              <a:buNone/>
              <a:defRPr sz="3000" b="1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lvl="4">
              <a:spcBef>
                <a:spcPts val="0"/>
              </a:spcBef>
              <a:buClr>
                <a:srgbClr val="3C78D8"/>
              </a:buClr>
              <a:buSzPct val="100000"/>
              <a:buFont typeface="Sniglet"/>
              <a:buNone/>
              <a:defRPr sz="3000" b="1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lvl="5">
              <a:spcBef>
                <a:spcPts val="0"/>
              </a:spcBef>
              <a:buClr>
                <a:srgbClr val="3C78D8"/>
              </a:buClr>
              <a:buSzPct val="100000"/>
              <a:buFont typeface="Sniglet"/>
              <a:buNone/>
              <a:defRPr sz="3000" b="1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lvl="6">
              <a:spcBef>
                <a:spcPts val="0"/>
              </a:spcBef>
              <a:buClr>
                <a:srgbClr val="3C78D8"/>
              </a:buClr>
              <a:buSzPct val="100000"/>
              <a:buFont typeface="Sniglet"/>
              <a:buNone/>
              <a:defRPr sz="3000" b="1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lvl="7">
              <a:spcBef>
                <a:spcPts val="0"/>
              </a:spcBef>
              <a:buClr>
                <a:srgbClr val="3C78D8"/>
              </a:buClr>
              <a:buSzPct val="100000"/>
              <a:buFont typeface="Sniglet"/>
              <a:buNone/>
              <a:defRPr sz="3000" b="1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lvl="8">
              <a:spcBef>
                <a:spcPts val="0"/>
              </a:spcBef>
              <a:buClr>
                <a:srgbClr val="3C78D8"/>
              </a:buClr>
              <a:buSzPct val="100000"/>
              <a:buFont typeface="Sniglet"/>
              <a:buNone/>
              <a:defRPr sz="3000" b="1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90219" y="1374515"/>
            <a:ext cx="4476825" cy="3236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6D9EEB"/>
              </a:buClr>
              <a:buSzPct val="100000"/>
              <a:buFont typeface="ABeeZee"/>
              <a:buChar char="×"/>
              <a:defRPr sz="2400">
                <a:solidFill>
                  <a:srgbClr val="474F67"/>
                </a:solidFill>
                <a:latin typeface="ABeeZee"/>
                <a:ea typeface="ABeeZee"/>
                <a:cs typeface="ABeeZee"/>
                <a:sym typeface="ABeeZee"/>
              </a:defRPr>
            </a:lvl1pPr>
            <a:lvl2pPr lvl="1">
              <a:spcBef>
                <a:spcPts val="480"/>
              </a:spcBef>
              <a:buClr>
                <a:srgbClr val="6D9EEB"/>
              </a:buClr>
              <a:buSzPct val="100000"/>
              <a:buFont typeface="ABeeZee"/>
              <a:buChar char="×"/>
              <a:defRPr sz="2400">
                <a:solidFill>
                  <a:srgbClr val="474F67"/>
                </a:solidFill>
                <a:latin typeface="ABeeZee"/>
                <a:ea typeface="ABeeZee"/>
                <a:cs typeface="ABeeZee"/>
                <a:sym typeface="ABeeZee"/>
              </a:defRPr>
            </a:lvl2pPr>
            <a:lvl3pPr lvl="2">
              <a:spcBef>
                <a:spcPts val="480"/>
              </a:spcBef>
              <a:buClr>
                <a:srgbClr val="6D9EEB"/>
              </a:buClr>
              <a:buSzPct val="100000"/>
              <a:buFont typeface="ABeeZee"/>
              <a:buChar char="×"/>
              <a:defRPr sz="2400">
                <a:solidFill>
                  <a:srgbClr val="474F67"/>
                </a:solidFill>
                <a:latin typeface="ABeeZee"/>
                <a:ea typeface="ABeeZee"/>
                <a:cs typeface="ABeeZee"/>
                <a:sym typeface="ABeeZee"/>
              </a:defRPr>
            </a:lvl3pPr>
            <a:lvl4pPr lvl="3">
              <a:spcBef>
                <a:spcPts val="360"/>
              </a:spcBef>
              <a:buClr>
                <a:srgbClr val="6D9EEB"/>
              </a:buClr>
              <a:buSzPct val="100000"/>
              <a:buFont typeface="ABeeZee"/>
              <a:buChar char="×"/>
              <a:defRPr sz="2400">
                <a:solidFill>
                  <a:srgbClr val="474F67"/>
                </a:solidFill>
                <a:latin typeface="ABeeZee"/>
                <a:ea typeface="ABeeZee"/>
                <a:cs typeface="ABeeZee"/>
                <a:sym typeface="ABeeZee"/>
              </a:defRPr>
            </a:lvl4pPr>
            <a:lvl5pPr lvl="4">
              <a:spcBef>
                <a:spcPts val="360"/>
              </a:spcBef>
              <a:buClr>
                <a:srgbClr val="6D9EEB"/>
              </a:buClr>
              <a:buSzPct val="100000"/>
              <a:buFont typeface="ABeeZee"/>
              <a:buChar char="×"/>
              <a:defRPr sz="2400">
                <a:solidFill>
                  <a:srgbClr val="474F67"/>
                </a:solidFill>
                <a:latin typeface="ABeeZee"/>
                <a:ea typeface="ABeeZee"/>
                <a:cs typeface="ABeeZee"/>
                <a:sym typeface="ABeeZee"/>
              </a:defRPr>
            </a:lvl5pPr>
            <a:lvl6pPr lvl="5">
              <a:spcBef>
                <a:spcPts val="360"/>
              </a:spcBef>
              <a:buClr>
                <a:srgbClr val="6D9EEB"/>
              </a:buClr>
              <a:buSzPct val="100000"/>
              <a:buFont typeface="ABeeZee"/>
              <a:buChar char="×"/>
              <a:defRPr sz="2400">
                <a:solidFill>
                  <a:srgbClr val="474F67"/>
                </a:solidFill>
                <a:latin typeface="ABeeZee"/>
                <a:ea typeface="ABeeZee"/>
                <a:cs typeface="ABeeZee"/>
                <a:sym typeface="ABeeZee"/>
              </a:defRPr>
            </a:lvl6pPr>
            <a:lvl7pPr lvl="6">
              <a:spcBef>
                <a:spcPts val="360"/>
              </a:spcBef>
              <a:buClr>
                <a:srgbClr val="6D9EEB"/>
              </a:buClr>
              <a:buSzPct val="100000"/>
              <a:buFont typeface="ABeeZee"/>
              <a:defRPr sz="2400">
                <a:solidFill>
                  <a:srgbClr val="474F67"/>
                </a:solidFill>
                <a:latin typeface="ABeeZee"/>
                <a:ea typeface="ABeeZee"/>
                <a:cs typeface="ABeeZee"/>
                <a:sym typeface="ABeeZee"/>
              </a:defRPr>
            </a:lvl7pPr>
            <a:lvl8pPr lvl="7">
              <a:spcBef>
                <a:spcPts val="360"/>
              </a:spcBef>
              <a:buClr>
                <a:srgbClr val="6D9EEB"/>
              </a:buClr>
              <a:buSzPct val="100000"/>
              <a:buFont typeface="ABeeZee"/>
              <a:defRPr sz="2400">
                <a:solidFill>
                  <a:srgbClr val="474F67"/>
                </a:solidFill>
                <a:latin typeface="ABeeZee"/>
                <a:ea typeface="ABeeZee"/>
                <a:cs typeface="ABeeZee"/>
                <a:sym typeface="ABeeZee"/>
              </a:defRPr>
            </a:lvl8pPr>
            <a:lvl9pPr lvl="8">
              <a:spcBef>
                <a:spcPts val="360"/>
              </a:spcBef>
              <a:buClr>
                <a:srgbClr val="6D9EEB"/>
              </a:buClr>
              <a:buSzPct val="100000"/>
              <a:buFont typeface="ABeeZee"/>
              <a:defRPr sz="2400">
                <a:solidFill>
                  <a:srgbClr val="474F67"/>
                </a:solidFill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6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ctrTitle"/>
          </p:nvPr>
        </p:nvSpPr>
        <p:spPr>
          <a:xfrm>
            <a:off x="388620" y="1844203"/>
            <a:ext cx="3841181" cy="1611443"/>
          </a:xfrm>
          <a:prstGeom prst="rect">
            <a:avLst/>
          </a:prstGeom>
        </p:spPr>
        <p:txBody>
          <a:bodyPr lIns="68569" tIns="68569" rIns="68569" bIns="68569" anchor="ctr" anchorCtr="0">
            <a:noAutofit/>
          </a:bodyPr>
          <a:lstStyle/>
          <a:p>
            <a:pPr lvl="0" algn="ctr"/>
            <a:r>
              <a:rPr lang="ru-RU" sz="1100" dirty="0" smtClean="0"/>
              <a:t>Автор</a:t>
            </a:r>
            <a:r>
              <a:rPr lang="en-US" sz="1100" dirty="0" smtClean="0"/>
              <a:t>: </a:t>
            </a:r>
            <a:r>
              <a:rPr lang="ru-RU" sz="1100" dirty="0" smtClean="0"/>
              <a:t>Нестерова Марина Александровна</a:t>
            </a:r>
            <a:br>
              <a:rPr lang="ru-RU" sz="1100" dirty="0" smtClean="0"/>
            </a:br>
            <a:r>
              <a:rPr lang="ru-RU" sz="1100" dirty="0" smtClean="0"/>
              <a:t>учитель английского языка</a:t>
            </a:r>
            <a:br>
              <a:rPr lang="ru-RU" sz="1100" dirty="0" smtClean="0"/>
            </a:br>
            <a:r>
              <a:rPr lang="ru-RU" sz="1100" dirty="0" smtClean="0"/>
              <a:t>ГБОУ Школа №1158</a:t>
            </a:r>
            <a:br>
              <a:rPr lang="ru-RU" sz="1100" dirty="0" smtClean="0"/>
            </a:br>
            <a:r>
              <a:rPr lang="ru-RU" sz="1400" b="0" i="1" dirty="0" smtClean="0"/>
              <a:t> Презентация к уроку по учебному предмету </a:t>
            </a:r>
            <a:r>
              <a:rPr lang="ru-RU" sz="1400" b="0" i="1" dirty="0" smtClean="0"/>
              <a:t>«Английский язык» </a:t>
            </a:r>
            <a:r>
              <a:rPr lang="ru-RU" sz="1400" b="0" i="1" dirty="0" smtClean="0"/>
              <a:t>в </a:t>
            </a:r>
            <a:r>
              <a:rPr lang="ru-RU" sz="1400" b="0" i="1" dirty="0" smtClean="0"/>
              <a:t>3-ем </a:t>
            </a:r>
            <a:r>
              <a:rPr lang="ru-RU" sz="1400" b="0" i="1" dirty="0" smtClean="0"/>
              <a:t>классе на тему </a:t>
            </a:r>
            <a:r>
              <a:rPr lang="ru-RU" sz="1400" b="0" i="1" dirty="0" smtClean="0"/>
              <a:t>«Снова в школу».</a:t>
            </a:r>
            <a:r>
              <a:rPr lang="ru-RU" sz="2400" b="0" dirty="0" smtClean="0"/>
              <a:t> 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en" sz="2400" dirty="0"/>
          </a:p>
        </p:txBody>
      </p:sp>
      <p:grpSp>
        <p:nvGrpSpPr>
          <p:cNvPr id="30" name="Shape 253"/>
          <p:cNvGrpSpPr/>
          <p:nvPr/>
        </p:nvGrpSpPr>
        <p:grpSpPr>
          <a:xfrm flipH="1">
            <a:off x="4738352" y="3367775"/>
            <a:ext cx="2120374" cy="1786509"/>
            <a:chOff x="2062875" y="394325"/>
            <a:chExt cx="1394525" cy="1174950"/>
          </a:xfrm>
        </p:grpSpPr>
        <p:sp>
          <p:nvSpPr>
            <p:cNvPr id="31" name="Shape 254"/>
            <p:cNvSpPr/>
            <p:nvPr/>
          </p:nvSpPr>
          <p:spPr>
            <a:xfrm>
              <a:off x="2154525" y="1037175"/>
              <a:ext cx="357725" cy="437275"/>
            </a:xfrm>
            <a:custGeom>
              <a:avLst/>
              <a:gdLst/>
              <a:ahLst/>
              <a:cxnLst/>
              <a:rect l="0" t="0" r="0" b="0"/>
              <a:pathLst>
                <a:path w="14309" h="17491" extrusionOk="0">
                  <a:moveTo>
                    <a:pt x="1706" y="0"/>
                  </a:moveTo>
                  <a:lnTo>
                    <a:pt x="1" y="17491"/>
                  </a:lnTo>
                  <a:lnTo>
                    <a:pt x="14308" y="17491"/>
                  </a:lnTo>
                  <a:lnTo>
                    <a:pt x="14308" y="0"/>
                  </a:lnTo>
                  <a:close/>
                </a:path>
              </a:pathLst>
            </a:custGeom>
            <a:solidFill>
              <a:srgbClr val="542D1C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2" name="Shape 255"/>
            <p:cNvSpPr/>
            <p:nvPr/>
          </p:nvSpPr>
          <p:spPr>
            <a:xfrm>
              <a:off x="2652250" y="1037175"/>
              <a:ext cx="357075" cy="437275"/>
            </a:xfrm>
            <a:custGeom>
              <a:avLst/>
              <a:gdLst/>
              <a:ahLst/>
              <a:cxnLst/>
              <a:rect l="0" t="0" r="0" b="0"/>
              <a:pathLst>
                <a:path w="14283" h="17491" extrusionOk="0">
                  <a:moveTo>
                    <a:pt x="0" y="0"/>
                  </a:moveTo>
                  <a:lnTo>
                    <a:pt x="0" y="17491"/>
                  </a:lnTo>
                  <a:lnTo>
                    <a:pt x="14283" y="17491"/>
                  </a:lnTo>
                  <a:lnTo>
                    <a:pt x="12603" y="0"/>
                  </a:lnTo>
                  <a:close/>
                </a:path>
              </a:pathLst>
            </a:custGeom>
            <a:solidFill>
              <a:srgbClr val="542D1C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3" name="Shape 256"/>
            <p:cNvSpPr/>
            <p:nvPr/>
          </p:nvSpPr>
          <p:spPr>
            <a:xfrm>
              <a:off x="2177450" y="866600"/>
              <a:ext cx="68125" cy="190975"/>
            </a:xfrm>
            <a:custGeom>
              <a:avLst/>
              <a:gdLst/>
              <a:ahLst/>
              <a:cxnLst/>
              <a:rect l="0" t="0" r="0" b="0"/>
              <a:pathLst>
                <a:path w="2725" h="7639" extrusionOk="0">
                  <a:moveTo>
                    <a:pt x="2724" y="0"/>
                  </a:moveTo>
                  <a:lnTo>
                    <a:pt x="2164" y="51"/>
                  </a:lnTo>
                  <a:lnTo>
                    <a:pt x="1197" y="459"/>
                  </a:lnTo>
                  <a:lnTo>
                    <a:pt x="458" y="1197"/>
                  </a:lnTo>
                  <a:lnTo>
                    <a:pt x="26" y="2190"/>
                  </a:lnTo>
                  <a:lnTo>
                    <a:pt x="0" y="2750"/>
                  </a:lnTo>
                  <a:lnTo>
                    <a:pt x="0" y="4914"/>
                  </a:lnTo>
                  <a:lnTo>
                    <a:pt x="26" y="5474"/>
                  </a:lnTo>
                  <a:lnTo>
                    <a:pt x="458" y="6467"/>
                  </a:lnTo>
                  <a:lnTo>
                    <a:pt x="1197" y="7205"/>
                  </a:lnTo>
                  <a:lnTo>
                    <a:pt x="2164" y="7613"/>
                  </a:lnTo>
                  <a:lnTo>
                    <a:pt x="2724" y="7638"/>
                  </a:lnTo>
                  <a:lnTo>
                    <a:pt x="2724" y="0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4" name="Shape 257"/>
            <p:cNvSpPr/>
            <p:nvPr/>
          </p:nvSpPr>
          <p:spPr>
            <a:xfrm>
              <a:off x="2922100" y="866600"/>
              <a:ext cx="68150" cy="190975"/>
            </a:xfrm>
            <a:custGeom>
              <a:avLst/>
              <a:gdLst/>
              <a:ahLst/>
              <a:cxnLst/>
              <a:rect l="0" t="0" r="0" b="0"/>
              <a:pathLst>
                <a:path w="2726" h="7639" extrusionOk="0">
                  <a:moveTo>
                    <a:pt x="1" y="0"/>
                  </a:moveTo>
                  <a:lnTo>
                    <a:pt x="1" y="7638"/>
                  </a:lnTo>
                  <a:lnTo>
                    <a:pt x="561" y="7613"/>
                  </a:lnTo>
                  <a:lnTo>
                    <a:pt x="1528" y="7205"/>
                  </a:lnTo>
                  <a:lnTo>
                    <a:pt x="2267" y="6467"/>
                  </a:lnTo>
                  <a:lnTo>
                    <a:pt x="2700" y="5474"/>
                  </a:lnTo>
                  <a:lnTo>
                    <a:pt x="2725" y="4914"/>
                  </a:lnTo>
                  <a:lnTo>
                    <a:pt x="2725" y="2750"/>
                  </a:lnTo>
                  <a:lnTo>
                    <a:pt x="2700" y="2190"/>
                  </a:lnTo>
                  <a:lnTo>
                    <a:pt x="2267" y="1197"/>
                  </a:lnTo>
                  <a:lnTo>
                    <a:pt x="1528" y="459"/>
                  </a:lnTo>
                  <a:lnTo>
                    <a:pt x="561" y="5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5" name="Shape 258"/>
            <p:cNvSpPr/>
            <p:nvPr/>
          </p:nvSpPr>
          <p:spPr>
            <a:xfrm>
              <a:off x="2479125" y="1254850"/>
              <a:ext cx="210050" cy="264150"/>
            </a:xfrm>
            <a:custGeom>
              <a:avLst/>
              <a:gdLst/>
              <a:ahLst/>
              <a:cxnLst/>
              <a:rect l="0" t="0" r="0" b="0"/>
              <a:pathLst>
                <a:path w="8402" h="10566" extrusionOk="0">
                  <a:moveTo>
                    <a:pt x="1" y="0"/>
                  </a:moveTo>
                  <a:lnTo>
                    <a:pt x="1" y="10566"/>
                  </a:lnTo>
                  <a:lnTo>
                    <a:pt x="8402" y="10566"/>
                  </a:lnTo>
                  <a:lnTo>
                    <a:pt x="8402" y="0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6" name="Shape 259"/>
            <p:cNvSpPr/>
            <p:nvPr/>
          </p:nvSpPr>
          <p:spPr>
            <a:xfrm>
              <a:off x="2233450" y="439525"/>
              <a:ext cx="700775" cy="875800"/>
            </a:xfrm>
            <a:custGeom>
              <a:avLst/>
              <a:gdLst/>
              <a:ahLst/>
              <a:cxnLst/>
              <a:rect l="0" t="0" r="0" b="0"/>
              <a:pathLst>
                <a:path w="28031" h="35032" extrusionOk="0">
                  <a:moveTo>
                    <a:pt x="14028" y="1"/>
                  </a:moveTo>
                  <a:lnTo>
                    <a:pt x="13290" y="26"/>
                  </a:lnTo>
                  <a:lnTo>
                    <a:pt x="11890" y="153"/>
                  </a:lnTo>
                  <a:lnTo>
                    <a:pt x="10515" y="433"/>
                  </a:lnTo>
                  <a:lnTo>
                    <a:pt x="9191" y="841"/>
                  </a:lnTo>
                  <a:lnTo>
                    <a:pt x="7944" y="1375"/>
                  </a:lnTo>
                  <a:lnTo>
                    <a:pt x="6747" y="2037"/>
                  </a:lnTo>
                  <a:lnTo>
                    <a:pt x="5627" y="2776"/>
                  </a:lnTo>
                  <a:lnTo>
                    <a:pt x="4583" y="3641"/>
                  </a:lnTo>
                  <a:lnTo>
                    <a:pt x="3641" y="4583"/>
                  </a:lnTo>
                  <a:lnTo>
                    <a:pt x="2775" y="5627"/>
                  </a:lnTo>
                  <a:lnTo>
                    <a:pt x="2012" y="6747"/>
                  </a:lnTo>
                  <a:lnTo>
                    <a:pt x="1375" y="7944"/>
                  </a:lnTo>
                  <a:lnTo>
                    <a:pt x="841" y="9191"/>
                  </a:lnTo>
                  <a:lnTo>
                    <a:pt x="433" y="10515"/>
                  </a:lnTo>
                  <a:lnTo>
                    <a:pt x="153" y="11890"/>
                  </a:lnTo>
                  <a:lnTo>
                    <a:pt x="0" y="13316"/>
                  </a:lnTo>
                  <a:lnTo>
                    <a:pt x="0" y="14028"/>
                  </a:lnTo>
                  <a:lnTo>
                    <a:pt x="0" y="21004"/>
                  </a:lnTo>
                  <a:lnTo>
                    <a:pt x="0" y="21717"/>
                  </a:lnTo>
                  <a:lnTo>
                    <a:pt x="153" y="23143"/>
                  </a:lnTo>
                  <a:lnTo>
                    <a:pt x="433" y="24517"/>
                  </a:lnTo>
                  <a:lnTo>
                    <a:pt x="841" y="25841"/>
                  </a:lnTo>
                  <a:lnTo>
                    <a:pt x="1375" y="27089"/>
                  </a:lnTo>
                  <a:lnTo>
                    <a:pt x="2012" y="28285"/>
                  </a:lnTo>
                  <a:lnTo>
                    <a:pt x="2775" y="29405"/>
                  </a:lnTo>
                  <a:lnTo>
                    <a:pt x="3641" y="30449"/>
                  </a:lnTo>
                  <a:lnTo>
                    <a:pt x="4583" y="31391"/>
                  </a:lnTo>
                  <a:lnTo>
                    <a:pt x="5627" y="32257"/>
                  </a:lnTo>
                  <a:lnTo>
                    <a:pt x="6747" y="32995"/>
                  </a:lnTo>
                  <a:lnTo>
                    <a:pt x="7944" y="33657"/>
                  </a:lnTo>
                  <a:lnTo>
                    <a:pt x="9191" y="34192"/>
                  </a:lnTo>
                  <a:lnTo>
                    <a:pt x="10515" y="34599"/>
                  </a:lnTo>
                  <a:lnTo>
                    <a:pt x="11890" y="34879"/>
                  </a:lnTo>
                  <a:lnTo>
                    <a:pt x="13290" y="35006"/>
                  </a:lnTo>
                  <a:lnTo>
                    <a:pt x="14028" y="35032"/>
                  </a:lnTo>
                  <a:lnTo>
                    <a:pt x="14741" y="35006"/>
                  </a:lnTo>
                  <a:lnTo>
                    <a:pt x="16167" y="34879"/>
                  </a:lnTo>
                  <a:lnTo>
                    <a:pt x="17516" y="34599"/>
                  </a:lnTo>
                  <a:lnTo>
                    <a:pt x="18840" y="34192"/>
                  </a:lnTo>
                  <a:lnTo>
                    <a:pt x="20087" y="33657"/>
                  </a:lnTo>
                  <a:lnTo>
                    <a:pt x="21284" y="32995"/>
                  </a:lnTo>
                  <a:lnTo>
                    <a:pt x="22404" y="32257"/>
                  </a:lnTo>
                  <a:lnTo>
                    <a:pt x="23448" y="31391"/>
                  </a:lnTo>
                  <a:lnTo>
                    <a:pt x="24390" y="30449"/>
                  </a:lnTo>
                  <a:lnTo>
                    <a:pt x="25256" y="29405"/>
                  </a:lnTo>
                  <a:lnTo>
                    <a:pt x="26019" y="28285"/>
                  </a:lnTo>
                  <a:lnTo>
                    <a:pt x="26656" y="27089"/>
                  </a:lnTo>
                  <a:lnTo>
                    <a:pt x="27191" y="25841"/>
                  </a:lnTo>
                  <a:lnTo>
                    <a:pt x="27598" y="24517"/>
                  </a:lnTo>
                  <a:lnTo>
                    <a:pt x="27878" y="23143"/>
                  </a:lnTo>
                  <a:lnTo>
                    <a:pt x="28031" y="21717"/>
                  </a:lnTo>
                  <a:lnTo>
                    <a:pt x="28031" y="21004"/>
                  </a:lnTo>
                  <a:lnTo>
                    <a:pt x="28031" y="14028"/>
                  </a:lnTo>
                  <a:lnTo>
                    <a:pt x="28031" y="13316"/>
                  </a:lnTo>
                  <a:lnTo>
                    <a:pt x="27878" y="11890"/>
                  </a:lnTo>
                  <a:lnTo>
                    <a:pt x="27598" y="10515"/>
                  </a:lnTo>
                  <a:lnTo>
                    <a:pt x="27191" y="9191"/>
                  </a:lnTo>
                  <a:lnTo>
                    <a:pt x="26656" y="7944"/>
                  </a:lnTo>
                  <a:lnTo>
                    <a:pt x="26019" y="6747"/>
                  </a:lnTo>
                  <a:lnTo>
                    <a:pt x="25256" y="5627"/>
                  </a:lnTo>
                  <a:lnTo>
                    <a:pt x="24390" y="4583"/>
                  </a:lnTo>
                  <a:lnTo>
                    <a:pt x="23448" y="3641"/>
                  </a:lnTo>
                  <a:lnTo>
                    <a:pt x="22404" y="2776"/>
                  </a:lnTo>
                  <a:lnTo>
                    <a:pt x="21284" y="2037"/>
                  </a:lnTo>
                  <a:lnTo>
                    <a:pt x="20087" y="1375"/>
                  </a:lnTo>
                  <a:lnTo>
                    <a:pt x="18840" y="841"/>
                  </a:lnTo>
                  <a:lnTo>
                    <a:pt x="17516" y="433"/>
                  </a:lnTo>
                  <a:lnTo>
                    <a:pt x="16167" y="153"/>
                  </a:lnTo>
                  <a:lnTo>
                    <a:pt x="14741" y="26"/>
                  </a:lnTo>
                  <a:lnTo>
                    <a:pt x="14028" y="1"/>
                  </a:lnTo>
                  <a:close/>
                </a:path>
              </a:pathLst>
            </a:custGeom>
            <a:solidFill>
              <a:srgbClr val="C08A70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7" name="Shape 260"/>
            <p:cNvSpPr/>
            <p:nvPr/>
          </p:nvSpPr>
          <p:spPr>
            <a:xfrm>
              <a:off x="2358200" y="933425"/>
              <a:ext cx="91050" cy="90400"/>
            </a:xfrm>
            <a:custGeom>
              <a:avLst/>
              <a:gdLst/>
              <a:ahLst/>
              <a:cxnLst/>
              <a:rect l="0" t="0" r="0" b="0"/>
              <a:pathLst>
                <a:path w="3642" h="3616" extrusionOk="0">
                  <a:moveTo>
                    <a:pt x="1808" y="1"/>
                  </a:moveTo>
                  <a:lnTo>
                    <a:pt x="1452" y="26"/>
                  </a:lnTo>
                  <a:lnTo>
                    <a:pt x="790" y="281"/>
                  </a:lnTo>
                  <a:lnTo>
                    <a:pt x="306" y="790"/>
                  </a:lnTo>
                  <a:lnTo>
                    <a:pt x="26" y="1426"/>
                  </a:lnTo>
                  <a:lnTo>
                    <a:pt x="0" y="1808"/>
                  </a:lnTo>
                  <a:lnTo>
                    <a:pt x="26" y="2165"/>
                  </a:lnTo>
                  <a:lnTo>
                    <a:pt x="306" y="2827"/>
                  </a:lnTo>
                  <a:lnTo>
                    <a:pt x="790" y="3310"/>
                  </a:lnTo>
                  <a:lnTo>
                    <a:pt x="1452" y="3590"/>
                  </a:lnTo>
                  <a:lnTo>
                    <a:pt x="1808" y="3616"/>
                  </a:lnTo>
                  <a:lnTo>
                    <a:pt x="2190" y="3590"/>
                  </a:lnTo>
                  <a:lnTo>
                    <a:pt x="2826" y="3310"/>
                  </a:lnTo>
                  <a:lnTo>
                    <a:pt x="3336" y="2827"/>
                  </a:lnTo>
                  <a:lnTo>
                    <a:pt x="3616" y="2165"/>
                  </a:lnTo>
                  <a:lnTo>
                    <a:pt x="3641" y="1808"/>
                  </a:lnTo>
                  <a:lnTo>
                    <a:pt x="3616" y="1426"/>
                  </a:lnTo>
                  <a:lnTo>
                    <a:pt x="3336" y="790"/>
                  </a:lnTo>
                  <a:lnTo>
                    <a:pt x="2826" y="281"/>
                  </a:lnTo>
                  <a:lnTo>
                    <a:pt x="2190" y="26"/>
                  </a:lnTo>
                  <a:lnTo>
                    <a:pt x="1808" y="1"/>
                  </a:lnTo>
                  <a:close/>
                </a:path>
              </a:pathLst>
            </a:custGeom>
            <a:solidFill>
              <a:srgbClr val="593115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8" name="Shape 261"/>
            <p:cNvSpPr/>
            <p:nvPr/>
          </p:nvSpPr>
          <p:spPr>
            <a:xfrm>
              <a:off x="2718450" y="933425"/>
              <a:ext cx="91025" cy="90400"/>
            </a:xfrm>
            <a:custGeom>
              <a:avLst/>
              <a:gdLst/>
              <a:ahLst/>
              <a:cxnLst/>
              <a:rect l="0" t="0" r="0" b="0"/>
              <a:pathLst>
                <a:path w="3641" h="3616" extrusionOk="0">
                  <a:moveTo>
                    <a:pt x="1833" y="1"/>
                  </a:moveTo>
                  <a:lnTo>
                    <a:pt x="1451" y="26"/>
                  </a:lnTo>
                  <a:lnTo>
                    <a:pt x="815" y="281"/>
                  </a:lnTo>
                  <a:lnTo>
                    <a:pt x="306" y="790"/>
                  </a:lnTo>
                  <a:lnTo>
                    <a:pt x="26" y="1426"/>
                  </a:lnTo>
                  <a:lnTo>
                    <a:pt x="0" y="1808"/>
                  </a:lnTo>
                  <a:lnTo>
                    <a:pt x="26" y="2165"/>
                  </a:lnTo>
                  <a:lnTo>
                    <a:pt x="306" y="2827"/>
                  </a:lnTo>
                  <a:lnTo>
                    <a:pt x="815" y="3310"/>
                  </a:lnTo>
                  <a:lnTo>
                    <a:pt x="1451" y="3590"/>
                  </a:lnTo>
                  <a:lnTo>
                    <a:pt x="1833" y="3616"/>
                  </a:lnTo>
                  <a:lnTo>
                    <a:pt x="2190" y="3590"/>
                  </a:lnTo>
                  <a:lnTo>
                    <a:pt x="2851" y="3310"/>
                  </a:lnTo>
                  <a:lnTo>
                    <a:pt x="3335" y="2827"/>
                  </a:lnTo>
                  <a:lnTo>
                    <a:pt x="3615" y="2165"/>
                  </a:lnTo>
                  <a:lnTo>
                    <a:pt x="3641" y="1808"/>
                  </a:lnTo>
                  <a:lnTo>
                    <a:pt x="3615" y="1426"/>
                  </a:lnTo>
                  <a:lnTo>
                    <a:pt x="3335" y="790"/>
                  </a:lnTo>
                  <a:lnTo>
                    <a:pt x="2851" y="281"/>
                  </a:lnTo>
                  <a:lnTo>
                    <a:pt x="2190" y="2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rgbClr val="593115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9" name="Shape 262"/>
            <p:cNvSpPr/>
            <p:nvPr/>
          </p:nvSpPr>
          <p:spPr>
            <a:xfrm>
              <a:off x="2062875" y="1359225"/>
              <a:ext cx="1041925" cy="210050"/>
            </a:xfrm>
            <a:custGeom>
              <a:avLst/>
              <a:gdLst/>
              <a:ahLst/>
              <a:cxnLst/>
              <a:rect l="0" t="0" r="0" b="0"/>
              <a:pathLst>
                <a:path w="41677" h="8402" extrusionOk="0">
                  <a:moveTo>
                    <a:pt x="16625" y="1"/>
                  </a:moveTo>
                  <a:lnTo>
                    <a:pt x="12297" y="153"/>
                  </a:lnTo>
                  <a:lnTo>
                    <a:pt x="11177" y="179"/>
                  </a:lnTo>
                  <a:lnTo>
                    <a:pt x="9115" y="484"/>
                  </a:lnTo>
                  <a:lnTo>
                    <a:pt x="7307" y="1070"/>
                  </a:lnTo>
                  <a:lnTo>
                    <a:pt x="5678" y="1910"/>
                  </a:lnTo>
                  <a:lnTo>
                    <a:pt x="4227" y="2979"/>
                  </a:lnTo>
                  <a:lnTo>
                    <a:pt x="2903" y="4303"/>
                  </a:lnTo>
                  <a:lnTo>
                    <a:pt x="1681" y="5805"/>
                  </a:lnTo>
                  <a:lnTo>
                    <a:pt x="535" y="7485"/>
                  </a:lnTo>
                  <a:lnTo>
                    <a:pt x="0" y="8402"/>
                  </a:lnTo>
                  <a:lnTo>
                    <a:pt x="41677" y="8402"/>
                  </a:lnTo>
                  <a:lnTo>
                    <a:pt x="41142" y="7485"/>
                  </a:lnTo>
                  <a:lnTo>
                    <a:pt x="39996" y="5805"/>
                  </a:lnTo>
                  <a:lnTo>
                    <a:pt x="38774" y="4303"/>
                  </a:lnTo>
                  <a:lnTo>
                    <a:pt x="37450" y="2979"/>
                  </a:lnTo>
                  <a:lnTo>
                    <a:pt x="35999" y="1910"/>
                  </a:lnTo>
                  <a:lnTo>
                    <a:pt x="34370" y="1070"/>
                  </a:lnTo>
                  <a:lnTo>
                    <a:pt x="32562" y="484"/>
                  </a:lnTo>
                  <a:lnTo>
                    <a:pt x="30500" y="179"/>
                  </a:lnTo>
                  <a:lnTo>
                    <a:pt x="29380" y="153"/>
                  </a:lnTo>
                  <a:lnTo>
                    <a:pt x="25052" y="1"/>
                  </a:lnTo>
                  <a:lnTo>
                    <a:pt x="25027" y="433"/>
                  </a:lnTo>
                  <a:lnTo>
                    <a:pt x="24874" y="1248"/>
                  </a:lnTo>
                  <a:lnTo>
                    <a:pt x="24543" y="2012"/>
                  </a:lnTo>
                  <a:lnTo>
                    <a:pt x="24085" y="2674"/>
                  </a:lnTo>
                  <a:lnTo>
                    <a:pt x="23524" y="3259"/>
                  </a:lnTo>
                  <a:lnTo>
                    <a:pt x="22863" y="3692"/>
                  </a:lnTo>
                  <a:lnTo>
                    <a:pt x="22099" y="4023"/>
                  </a:lnTo>
                  <a:lnTo>
                    <a:pt x="21284" y="4201"/>
                  </a:lnTo>
                  <a:lnTo>
                    <a:pt x="20418" y="4201"/>
                  </a:lnTo>
                  <a:lnTo>
                    <a:pt x="19578" y="4023"/>
                  </a:lnTo>
                  <a:lnTo>
                    <a:pt x="18840" y="3692"/>
                  </a:lnTo>
                  <a:lnTo>
                    <a:pt x="18153" y="3259"/>
                  </a:lnTo>
                  <a:lnTo>
                    <a:pt x="17593" y="2674"/>
                  </a:lnTo>
                  <a:lnTo>
                    <a:pt x="17134" y="2012"/>
                  </a:lnTo>
                  <a:lnTo>
                    <a:pt x="16803" y="1248"/>
                  </a:lnTo>
                  <a:lnTo>
                    <a:pt x="16651" y="433"/>
                  </a:lnTo>
                  <a:lnTo>
                    <a:pt x="16625" y="1"/>
                  </a:lnTo>
                  <a:close/>
                </a:path>
              </a:pathLst>
            </a:custGeom>
            <a:solidFill>
              <a:srgbClr val="F58617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0" name="Shape 263"/>
            <p:cNvSpPr/>
            <p:nvPr/>
          </p:nvSpPr>
          <p:spPr>
            <a:xfrm>
              <a:off x="2439675" y="1359225"/>
              <a:ext cx="288325" cy="148950"/>
            </a:xfrm>
            <a:custGeom>
              <a:avLst/>
              <a:gdLst/>
              <a:ahLst/>
              <a:cxnLst/>
              <a:rect l="0" t="0" r="0" b="0"/>
              <a:pathLst>
                <a:path w="11533" h="5958" extrusionOk="0">
                  <a:moveTo>
                    <a:pt x="1553" y="1"/>
                  </a:moveTo>
                  <a:lnTo>
                    <a:pt x="0" y="51"/>
                  </a:lnTo>
                  <a:lnTo>
                    <a:pt x="0" y="128"/>
                  </a:lnTo>
                  <a:lnTo>
                    <a:pt x="0" y="179"/>
                  </a:lnTo>
                  <a:lnTo>
                    <a:pt x="0" y="790"/>
                  </a:lnTo>
                  <a:lnTo>
                    <a:pt x="255" y="1910"/>
                  </a:lnTo>
                  <a:lnTo>
                    <a:pt x="688" y="2954"/>
                  </a:lnTo>
                  <a:lnTo>
                    <a:pt x="1299" y="3870"/>
                  </a:lnTo>
                  <a:lnTo>
                    <a:pt x="2088" y="4659"/>
                  </a:lnTo>
                  <a:lnTo>
                    <a:pt x="3004" y="5270"/>
                  </a:lnTo>
                  <a:lnTo>
                    <a:pt x="4048" y="5703"/>
                  </a:lnTo>
                  <a:lnTo>
                    <a:pt x="5168" y="5958"/>
                  </a:lnTo>
                  <a:lnTo>
                    <a:pt x="6365" y="5958"/>
                  </a:lnTo>
                  <a:lnTo>
                    <a:pt x="7485" y="5703"/>
                  </a:lnTo>
                  <a:lnTo>
                    <a:pt x="8529" y="5270"/>
                  </a:lnTo>
                  <a:lnTo>
                    <a:pt x="9445" y="4659"/>
                  </a:lnTo>
                  <a:lnTo>
                    <a:pt x="10235" y="3870"/>
                  </a:lnTo>
                  <a:lnTo>
                    <a:pt x="10846" y="2954"/>
                  </a:lnTo>
                  <a:lnTo>
                    <a:pt x="11304" y="1910"/>
                  </a:lnTo>
                  <a:lnTo>
                    <a:pt x="11533" y="790"/>
                  </a:lnTo>
                  <a:lnTo>
                    <a:pt x="11533" y="179"/>
                  </a:lnTo>
                  <a:lnTo>
                    <a:pt x="11533" y="128"/>
                  </a:lnTo>
                  <a:lnTo>
                    <a:pt x="11533" y="51"/>
                  </a:lnTo>
                  <a:lnTo>
                    <a:pt x="9980" y="1"/>
                  </a:lnTo>
                  <a:lnTo>
                    <a:pt x="9955" y="433"/>
                  </a:lnTo>
                  <a:lnTo>
                    <a:pt x="9802" y="1248"/>
                  </a:lnTo>
                  <a:lnTo>
                    <a:pt x="9471" y="2012"/>
                  </a:lnTo>
                  <a:lnTo>
                    <a:pt x="9013" y="2674"/>
                  </a:lnTo>
                  <a:lnTo>
                    <a:pt x="8452" y="3259"/>
                  </a:lnTo>
                  <a:lnTo>
                    <a:pt x="7791" y="3692"/>
                  </a:lnTo>
                  <a:lnTo>
                    <a:pt x="7027" y="4023"/>
                  </a:lnTo>
                  <a:lnTo>
                    <a:pt x="6212" y="4201"/>
                  </a:lnTo>
                  <a:lnTo>
                    <a:pt x="5346" y="4201"/>
                  </a:lnTo>
                  <a:lnTo>
                    <a:pt x="4506" y="4023"/>
                  </a:lnTo>
                  <a:lnTo>
                    <a:pt x="3768" y="3692"/>
                  </a:lnTo>
                  <a:lnTo>
                    <a:pt x="3081" y="3259"/>
                  </a:lnTo>
                  <a:lnTo>
                    <a:pt x="2521" y="2674"/>
                  </a:lnTo>
                  <a:lnTo>
                    <a:pt x="2062" y="2012"/>
                  </a:lnTo>
                  <a:lnTo>
                    <a:pt x="1731" y="1248"/>
                  </a:lnTo>
                  <a:lnTo>
                    <a:pt x="1579" y="433"/>
                  </a:lnTo>
                  <a:lnTo>
                    <a:pt x="1553" y="1"/>
                  </a:lnTo>
                  <a:close/>
                </a:path>
              </a:pathLst>
            </a:custGeom>
            <a:solidFill>
              <a:srgbClr val="E5C11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1" name="Shape 264"/>
            <p:cNvSpPr/>
            <p:nvPr/>
          </p:nvSpPr>
          <p:spPr>
            <a:xfrm>
              <a:off x="2540875" y="974800"/>
              <a:ext cx="82125" cy="119675"/>
            </a:xfrm>
            <a:custGeom>
              <a:avLst/>
              <a:gdLst/>
              <a:ahLst/>
              <a:cxnLst/>
              <a:rect l="0" t="0" r="0" b="0"/>
              <a:pathLst>
                <a:path w="3285" h="4787" extrusionOk="0">
                  <a:moveTo>
                    <a:pt x="1553" y="0"/>
                  </a:moveTo>
                  <a:lnTo>
                    <a:pt x="1375" y="306"/>
                  </a:lnTo>
                  <a:lnTo>
                    <a:pt x="1298" y="586"/>
                  </a:lnTo>
                  <a:lnTo>
                    <a:pt x="0" y="4252"/>
                  </a:lnTo>
                  <a:lnTo>
                    <a:pt x="0" y="4303"/>
                  </a:lnTo>
                  <a:lnTo>
                    <a:pt x="0" y="4354"/>
                  </a:lnTo>
                  <a:lnTo>
                    <a:pt x="407" y="4558"/>
                  </a:lnTo>
                  <a:lnTo>
                    <a:pt x="1222" y="4787"/>
                  </a:lnTo>
                  <a:lnTo>
                    <a:pt x="2062" y="4787"/>
                  </a:lnTo>
                  <a:lnTo>
                    <a:pt x="2902" y="4558"/>
                  </a:lnTo>
                  <a:lnTo>
                    <a:pt x="3284" y="4354"/>
                  </a:lnTo>
                  <a:lnTo>
                    <a:pt x="3284" y="4303"/>
                  </a:lnTo>
                  <a:lnTo>
                    <a:pt x="3284" y="4252"/>
                  </a:lnTo>
                  <a:lnTo>
                    <a:pt x="2011" y="586"/>
                  </a:lnTo>
                  <a:lnTo>
                    <a:pt x="1935" y="306"/>
                  </a:lnTo>
                  <a:lnTo>
                    <a:pt x="1731" y="0"/>
                  </a:lnTo>
                  <a:close/>
                </a:path>
              </a:pathLst>
            </a:custGeom>
            <a:solidFill>
              <a:srgbClr val="D3A699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2" name="Shape 265"/>
            <p:cNvSpPr/>
            <p:nvPr/>
          </p:nvSpPr>
          <p:spPr>
            <a:xfrm>
              <a:off x="2540875" y="1083625"/>
              <a:ext cx="82125" cy="37575"/>
            </a:xfrm>
            <a:custGeom>
              <a:avLst/>
              <a:gdLst/>
              <a:ahLst/>
              <a:cxnLst/>
              <a:rect l="0" t="0" r="0" b="0"/>
              <a:pathLst>
                <a:path w="3285" h="1503" extrusionOk="0">
                  <a:moveTo>
                    <a:pt x="0" y="1"/>
                  </a:moveTo>
                  <a:lnTo>
                    <a:pt x="0" y="306"/>
                  </a:lnTo>
                  <a:lnTo>
                    <a:pt x="280" y="841"/>
                  </a:lnTo>
                  <a:lnTo>
                    <a:pt x="764" y="1248"/>
                  </a:lnTo>
                  <a:lnTo>
                    <a:pt x="1298" y="1477"/>
                  </a:lnTo>
                  <a:lnTo>
                    <a:pt x="1528" y="1503"/>
                  </a:lnTo>
                  <a:lnTo>
                    <a:pt x="1782" y="1503"/>
                  </a:lnTo>
                  <a:lnTo>
                    <a:pt x="2011" y="1477"/>
                  </a:lnTo>
                  <a:lnTo>
                    <a:pt x="2521" y="1248"/>
                  </a:lnTo>
                  <a:lnTo>
                    <a:pt x="3004" y="841"/>
                  </a:lnTo>
                  <a:lnTo>
                    <a:pt x="3284" y="306"/>
                  </a:lnTo>
                  <a:lnTo>
                    <a:pt x="3284" y="1"/>
                  </a:lnTo>
                  <a:lnTo>
                    <a:pt x="2902" y="205"/>
                  </a:lnTo>
                  <a:lnTo>
                    <a:pt x="2062" y="434"/>
                  </a:lnTo>
                  <a:lnTo>
                    <a:pt x="1222" y="434"/>
                  </a:lnTo>
                  <a:lnTo>
                    <a:pt x="407" y="2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3" name="Shape 266"/>
            <p:cNvSpPr/>
            <p:nvPr/>
          </p:nvSpPr>
          <p:spPr>
            <a:xfrm>
              <a:off x="2377300" y="949350"/>
              <a:ext cx="26100" cy="26100"/>
            </a:xfrm>
            <a:custGeom>
              <a:avLst/>
              <a:gdLst/>
              <a:ahLst/>
              <a:cxnLst/>
              <a:rect l="0" t="0" r="0" b="0"/>
              <a:pathLst>
                <a:path w="1044" h="1044" extrusionOk="0">
                  <a:moveTo>
                    <a:pt x="509" y="0"/>
                  </a:moveTo>
                  <a:lnTo>
                    <a:pt x="306" y="26"/>
                  </a:lnTo>
                  <a:lnTo>
                    <a:pt x="26" y="306"/>
                  </a:lnTo>
                  <a:lnTo>
                    <a:pt x="0" y="509"/>
                  </a:lnTo>
                  <a:lnTo>
                    <a:pt x="26" y="738"/>
                  </a:lnTo>
                  <a:lnTo>
                    <a:pt x="306" y="1018"/>
                  </a:lnTo>
                  <a:lnTo>
                    <a:pt x="509" y="1044"/>
                  </a:lnTo>
                  <a:lnTo>
                    <a:pt x="738" y="1018"/>
                  </a:lnTo>
                  <a:lnTo>
                    <a:pt x="1019" y="738"/>
                  </a:lnTo>
                  <a:lnTo>
                    <a:pt x="1044" y="509"/>
                  </a:lnTo>
                  <a:lnTo>
                    <a:pt x="1019" y="306"/>
                  </a:lnTo>
                  <a:lnTo>
                    <a:pt x="738" y="26"/>
                  </a:lnTo>
                  <a:lnTo>
                    <a:pt x="5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4" name="Shape 267"/>
            <p:cNvSpPr/>
            <p:nvPr/>
          </p:nvSpPr>
          <p:spPr>
            <a:xfrm>
              <a:off x="2737525" y="949350"/>
              <a:ext cx="26775" cy="26100"/>
            </a:xfrm>
            <a:custGeom>
              <a:avLst/>
              <a:gdLst/>
              <a:ahLst/>
              <a:cxnLst/>
              <a:rect l="0" t="0" r="0" b="0"/>
              <a:pathLst>
                <a:path w="1071" h="1044" extrusionOk="0">
                  <a:moveTo>
                    <a:pt x="535" y="0"/>
                  </a:moveTo>
                  <a:lnTo>
                    <a:pt x="332" y="26"/>
                  </a:lnTo>
                  <a:lnTo>
                    <a:pt x="26" y="306"/>
                  </a:lnTo>
                  <a:lnTo>
                    <a:pt x="1" y="509"/>
                  </a:lnTo>
                  <a:lnTo>
                    <a:pt x="26" y="738"/>
                  </a:lnTo>
                  <a:lnTo>
                    <a:pt x="332" y="1018"/>
                  </a:lnTo>
                  <a:lnTo>
                    <a:pt x="535" y="1044"/>
                  </a:lnTo>
                  <a:lnTo>
                    <a:pt x="739" y="1018"/>
                  </a:lnTo>
                  <a:lnTo>
                    <a:pt x="1045" y="738"/>
                  </a:lnTo>
                  <a:lnTo>
                    <a:pt x="1070" y="509"/>
                  </a:lnTo>
                  <a:lnTo>
                    <a:pt x="1045" y="306"/>
                  </a:lnTo>
                  <a:lnTo>
                    <a:pt x="739" y="26"/>
                  </a:lnTo>
                  <a:lnTo>
                    <a:pt x="5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5" name="Shape 268"/>
            <p:cNvSpPr/>
            <p:nvPr/>
          </p:nvSpPr>
          <p:spPr>
            <a:xfrm>
              <a:off x="2330825" y="1037175"/>
              <a:ext cx="145775" cy="68750"/>
            </a:xfrm>
            <a:custGeom>
              <a:avLst/>
              <a:gdLst/>
              <a:ahLst/>
              <a:cxnLst/>
              <a:rect l="0" t="0" r="0" b="0"/>
              <a:pathLst>
                <a:path w="5831" h="2750" extrusionOk="0">
                  <a:moveTo>
                    <a:pt x="1350" y="0"/>
                  </a:moveTo>
                  <a:lnTo>
                    <a:pt x="1095" y="26"/>
                  </a:lnTo>
                  <a:lnTo>
                    <a:pt x="586" y="229"/>
                  </a:lnTo>
                  <a:lnTo>
                    <a:pt x="230" y="611"/>
                  </a:lnTo>
                  <a:lnTo>
                    <a:pt x="1" y="1095"/>
                  </a:lnTo>
                  <a:lnTo>
                    <a:pt x="1" y="1375"/>
                  </a:lnTo>
                  <a:lnTo>
                    <a:pt x="1" y="1655"/>
                  </a:lnTo>
                  <a:lnTo>
                    <a:pt x="230" y="2164"/>
                  </a:lnTo>
                  <a:lnTo>
                    <a:pt x="586" y="2521"/>
                  </a:lnTo>
                  <a:lnTo>
                    <a:pt x="1095" y="2750"/>
                  </a:lnTo>
                  <a:lnTo>
                    <a:pt x="4736" y="2750"/>
                  </a:lnTo>
                  <a:lnTo>
                    <a:pt x="5220" y="2521"/>
                  </a:lnTo>
                  <a:lnTo>
                    <a:pt x="5602" y="2164"/>
                  </a:lnTo>
                  <a:lnTo>
                    <a:pt x="5805" y="1655"/>
                  </a:lnTo>
                  <a:lnTo>
                    <a:pt x="5831" y="1375"/>
                  </a:lnTo>
                  <a:lnTo>
                    <a:pt x="5805" y="1095"/>
                  </a:lnTo>
                  <a:lnTo>
                    <a:pt x="5602" y="611"/>
                  </a:lnTo>
                  <a:lnTo>
                    <a:pt x="5220" y="229"/>
                  </a:lnTo>
                  <a:lnTo>
                    <a:pt x="4736" y="26"/>
                  </a:lnTo>
                  <a:lnTo>
                    <a:pt x="4456" y="0"/>
                  </a:lnTo>
                  <a:close/>
                </a:path>
              </a:pathLst>
            </a:custGeom>
            <a:solidFill>
              <a:srgbClr val="C66C68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6" name="Shape 269"/>
            <p:cNvSpPr/>
            <p:nvPr/>
          </p:nvSpPr>
          <p:spPr>
            <a:xfrm>
              <a:off x="2691075" y="1037175"/>
              <a:ext cx="146400" cy="68750"/>
            </a:xfrm>
            <a:custGeom>
              <a:avLst/>
              <a:gdLst/>
              <a:ahLst/>
              <a:cxnLst/>
              <a:rect l="0" t="0" r="0" b="0"/>
              <a:pathLst>
                <a:path w="5856" h="2750" extrusionOk="0">
                  <a:moveTo>
                    <a:pt x="1375" y="0"/>
                  </a:moveTo>
                  <a:lnTo>
                    <a:pt x="1095" y="26"/>
                  </a:lnTo>
                  <a:lnTo>
                    <a:pt x="611" y="229"/>
                  </a:lnTo>
                  <a:lnTo>
                    <a:pt x="229" y="611"/>
                  </a:lnTo>
                  <a:lnTo>
                    <a:pt x="26" y="1095"/>
                  </a:lnTo>
                  <a:lnTo>
                    <a:pt x="0" y="1375"/>
                  </a:lnTo>
                  <a:lnTo>
                    <a:pt x="26" y="1655"/>
                  </a:lnTo>
                  <a:lnTo>
                    <a:pt x="229" y="2164"/>
                  </a:lnTo>
                  <a:lnTo>
                    <a:pt x="611" y="2521"/>
                  </a:lnTo>
                  <a:lnTo>
                    <a:pt x="1095" y="2750"/>
                  </a:lnTo>
                  <a:lnTo>
                    <a:pt x="4761" y="2750"/>
                  </a:lnTo>
                  <a:lnTo>
                    <a:pt x="5245" y="2521"/>
                  </a:lnTo>
                  <a:lnTo>
                    <a:pt x="5627" y="2164"/>
                  </a:lnTo>
                  <a:lnTo>
                    <a:pt x="5830" y="1655"/>
                  </a:lnTo>
                  <a:lnTo>
                    <a:pt x="5856" y="1375"/>
                  </a:lnTo>
                  <a:lnTo>
                    <a:pt x="5830" y="1095"/>
                  </a:lnTo>
                  <a:lnTo>
                    <a:pt x="5627" y="611"/>
                  </a:lnTo>
                  <a:lnTo>
                    <a:pt x="5245" y="229"/>
                  </a:lnTo>
                  <a:lnTo>
                    <a:pt x="4761" y="26"/>
                  </a:lnTo>
                  <a:lnTo>
                    <a:pt x="4481" y="0"/>
                  </a:lnTo>
                  <a:close/>
                </a:path>
              </a:pathLst>
            </a:custGeom>
            <a:solidFill>
              <a:srgbClr val="C66C68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7" name="Shape 270"/>
            <p:cNvSpPr/>
            <p:nvPr/>
          </p:nvSpPr>
          <p:spPr>
            <a:xfrm>
              <a:off x="2188250" y="394325"/>
              <a:ext cx="791175" cy="526400"/>
            </a:xfrm>
            <a:custGeom>
              <a:avLst/>
              <a:gdLst/>
              <a:ahLst/>
              <a:cxnLst/>
              <a:rect l="0" t="0" r="0" b="0"/>
              <a:pathLst>
                <a:path w="31647" h="21056" extrusionOk="0">
                  <a:moveTo>
                    <a:pt x="15836" y="1"/>
                  </a:moveTo>
                  <a:lnTo>
                    <a:pt x="15022" y="26"/>
                  </a:lnTo>
                  <a:lnTo>
                    <a:pt x="13418" y="179"/>
                  </a:lnTo>
                  <a:lnTo>
                    <a:pt x="11865" y="510"/>
                  </a:lnTo>
                  <a:lnTo>
                    <a:pt x="10388" y="968"/>
                  </a:lnTo>
                  <a:lnTo>
                    <a:pt x="8962" y="1554"/>
                  </a:lnTo>
                  <a:lnTo>
                    <a:pt x="7613" y="2292"/>
                  </a:lnTo>
                  <a:lnTo>
                    <a:pt x="6366" y="3158"/>
                  </a:lnTo>
                  <a:lnTo>
                    <a:pt x="5194" y="4125"/>
                  </a:lnTo>
                  <a:lnTo>
                    <a:pt x="4100" y="5195"/>
                  </a:lnTo>
                  <a:lnTo>
                    <a:pt x="3132" y="6366"/>
                  </a:lnTo>
                  <a:lnTo>
                    <a:pt x="2292" y="7639"/>
                  </a:lnTo>
                  <a:lnTo>
                    <a:pt x="1554" y="8988"/>
                  </a:lnTo>
                  <a:lnTo>
                    <a:pt x="943" y="10388"/>
                  </a:lnTo>
                  <a:lnTo>
                    <a:pt x="485" y="11890"/>
                  </a:lnTo>
                  <a:lnTo>
                    <a:pt x="179" y="13418"/>
                  </a:lnTo>
                  <a:lnTo>
                    <a:pt x="1" y="15022"/>
                  </a:lnTo>
                  <a:lnTo>
                    <a:pt x="1" y="15836"/>
                  </a:lnTo>
                  <a:lnTo>
                    <a:pt x="1" y="21055"/>
                  </a:lnTo>
                  <a:lnTo>
                    <a:pt x="739" y="20597"/>
                  </a:lnTo>
                  <a:lnTo>
                    <a:pt x="2954" y="19044"/>
                  </a:lnTo>
                  <a:lnTo>
                    <a:pt x="5704" y="16702"/>
                  </a:lnTo>
                  <a:lnTo>
                    <a:pt x="7893" y="14411"/>
                  </a:lnTo>
                  <a:lnTo>
                    <a:pt x="9293" y="12654"/>
                  </a:lnTo>
                  <a:lnTo>
                    <a:pt x="9955" y="11687"/>
                  </a:lnTo>
                  <a:lnTo>
                    <a:pt x="10006" y="11839"/>
                  </a:lnTo>
                  <a:lnTo>
                    <a:pt x="10592" y="12883"/>
                  </a:lnTo>
                  <a:lnTo>
                    <a:pt x="11279" y="13825"/>
                  </a:lnTo>
                  <a:lnTo>
                    <a:pt x="12247" y="14894"/>
                  </a:lnTo>
                  <a:lnTo>
                    <a:pt x="13570" y="15989"/>
                  </a:lnTo>
                  <a:lnTo>
                    <a:pt x="15276" y="17007"/>
                  </a:lnTo>
                  <a:lnTo>
                    <a:pt x="17415" y="17822"/>
                  </a:lnTo>
                  <a:lnTo>
                    <a:pt x="18662" y="18102"/>
                  </a:lnTo>
                  <a:lnTo>
                    <a:pt x="18713" y="17440"/>
                  </a:lnTo>
                  <a:lnTo>
                    <a:pt x="18611" y="14971"/>
                  </a:lnTo>
                  <a:lnTo>
                    <a:pt x="18739" y="15098"/>
                  </a:lnTo>
                  <a:lnTo>
                    <a:pt x="20393" y="16346"/>
                  </a:lnTo>
                  <a:lnTo>
                    <a:pt x="22736" y="17720"/>
                  </a:lnTo>
                  <a:lnTo>
                    <a:pt x="24772" y="18662"/>
                  </a:lnTo>
                  <a:lnTo>
                    <a:pt x="27216" y="19579"/>
                  </a:lnTo>
                  <a:lnTo>
                    <a:pt x="30068" y="20368"/>
                  </a:lnTo>
                  <a:lnTo>
                    <a:pt x="31646" y="20674"/>
                  </a:lnTo>
                  <a:lnTo>
                    <a:pt x="31646" y="15836"/>
                  </a:lnTo>
                  <a:lnTo>
                    <a:pt x="31646" y="15022"/>
                  </a:lnTo>
                  <a:lnTo>
                    <a:pt x="31468" y="13418"/>
                  </a:lnTo>
                  <a:lnTo>
                    <a:pt x="31163" y="11890"/>
                  </a:lnTo>
                  <a:lnTo>
                    <a:pt x="30704" y="10388"/>
                  </a:lnTo>
                  <a:lnTo>
                    <a:pt x="30093" y="8988"/>
                  </a:lnTo>
                  <a:lnTo>
                    <a:pt x="29355" y="7639"/>
                  </a:lnTo>
                  <a:lnTo>
                    <a:pt x="28515" y="6366"/>
                  </a:lnTo>
                  <a:lnTo>
                    <a:pt x="27547" y="5195"/>
                  </a:lnTo>
                  <a:lnTo>
                    <a:pt x="26478" y="4125"/>
                  </a:lnTo>
                  <a:lnTo>
                    <a:pt x="25282" y="3158"/>
                  </a:lnTo>
                  <a:lnTo>
                    <a:pt x="24034" y="2292"/>
                  </a:lnTo>
                  <a:lnTo>
                    <a:pt x="22685" y="1554"/>
                  </a:lnTo>
                  <a:lnTo>
                    <a:pt x="21259" y="968"/>
                  </a:lnTo>
                  <a:lnTo>
                    <a:pt x="19782" y="510"/>
                  </a:lnTo>
                  <a:lnTo>
                    <a:pt x="18229" y="179"/>
                  </a:lnTo>
                  <a:lnTo>
                    <a:pt x="16651" y="26"/>
                  </a:lnTo>
                  <a:lnTo>
                    <a:pt x="15836" y="1"/>
                  </a:lnTo>
                  <a:close/>
                </a:path>
              </a:pathLst>
            </a:custGeom>
            <a:solidFill>
              <a:srgbClr val="542D1C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8" name="Shape 271"/>
            <p:cNvSpPr/>
            <p:nvPr/>
          </p:nvSpPr>
          <p:spPr>
            <a:xfrm>
              <a:off x="2348025" y="857050"/>
              <a:ext cx="110750" cy="21675"/>
            </a:xfrm>
            <a:custGeom>
              <a:avLst/>
              <a:gdLst/>
              <a:ahLst/>
              <a:cxnLst/>
              <a:rect l="0" t="0" r="0" b="0"/>
              <a:pathLst>
                <a:path w="4430" h="867" fill="none" extrusionOk="0">
                  <a:moveTo>
                    <a:pt x="4430" y="866"/>
                  </a:moveTo>
                  <a:lnTo>
                    <a:pt x="4201" y="662"/>
                  </a:lnTo>
                  <a:lnTo>
                    <a:pt x="3666" y="306"/>
                  </a:lnTo>
                  <a:lnTo>
                    <a:pt x="2826" y="1"/>
                  </a:lnTo>
                  <a:lnTo>
                    <a:pt x="1629" y="1"/>
                  </a:lnTo>
                  <a:lnTo>
                    <a:pt x="764" y="306"/>
                  </a:lnTo>
                  <a:lnTo>
                    <a:pt x="255" y="662"/>
                  </a:lnTo>
                  <a:lnTo>
                    <a:pt x="0" y="866"/>
                  </a:lnTo>
                </a:path>
              </a:pathLst>
            </a:custGeom>
            <a:noFill/>
            <a:ln w="21000" cap="rnd" cmpd="sng">
              <a:solidFill>
                <a:srgbClr val="713C2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9" name="Shape 272"/>
            <p:cNvSpPr/>
            <p:nvPr/>
          </p:nvSpPr>
          <p:spPr>
            <a:xfrm>
              <a:off x="2708900" y="857050"/>
              <a:ext cx="110775" cy="21675"/>
            </a:xfrm>
            <a:custGeom>
              <a:avLst/>
              <a:gdLst/>
              <a:ahLst/>
              <a:cxnLst/>
              <a:rect l="0" t="0" r="0" b="0"/>
              <a:pathLst>
                <a:path w="4431" h="867" fill="none" extrusionOk="0">
                  <a:moveTo>
                    <a:pt x="4430" y="866"/>
                  </a:moveTo>
                  <a:lnTo>
                    <a:pt x="4175" y="662"/>
                  </a:lnTo>
                  <a:lnTo>
                    <a:pt x="3666" y="306"/>
                  </a:lnTo>
                  <a:lnTo>
                    <a:pt x="2801" y="1"/>
                  </a:lnTo>
                  <a:lnTo>
                    <a:pt x="1604" y="1"/>
                  </a:lnTo>
                  <a:lnTo>
                    <a:pt x="764" y="306"/>
                  </a:lnTo>
                  <a:lnTo>
                    <a:pt x="229" y="662"/>
                  </a:lnTo>
                  <a:lnTo>
                    <a:pt x="0" y="866"/>
                  </a:lnTo>
                </a:path>
              </a:pathLst>
            </a:custGeom>
            <a:noFill/>
            <a:ln w="21000" cap="rnd" cmpd="sng">
              <a:solidFill>
                <a:srgbClr val="713C2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50" name="Shape 273"/>
            <p:cNvSpPr/>
            <p:nvPr/>
          </p:nvSpPr>
          <p:spPr>
            <a:xfrm>
              <a:off x="2521775" y="1172750"/>
              <a:ext cx="124125" cy="35650"/>
            </a:xfrm>
            <a:custGeom>
              <a:avLst/>
              <a:gdLst/>
              <a:ahLst/>
              <a:cxnLst/>
              <a:rect l="0" t="0" r="0" b="0"/>
              <a:pathLst>
                <a:path w="4965" h="1426" extrusionOk="0">
                  <a:moveTo>
                    <a:pt x="0" y="0"/>
                  </a:moveTo>
                  <a:lnTo>
                    <a:pt x="153" y="306"/>
                  </a:lnTo>
                  <a:lnTo>
                    <a:pt x="637" y="815"/>
                  </a:lnTo>
                  <a:lnTo>
                    <a:pt x="1273" y="1197"/>
                  </a:lnTo>
                  <a:lnTo>
                    <a:pt x="2062" y="1400"/>
                  </a:lnTo>
                  <a:lnTo>
                    <a:pt x="2495" y="1426"/>
                  </a:lnTo>
                  <a:lnTo>
                    <a:pt x="2903" y="1400"/>
                  </a:lnTo>
                  <a:lnTo>
                    <a:pt x="3692" y="1197"/>
                  </a:lnTo>
                  <a:lnTo>
                    <a:pt x="4328" y="815"/>
                  </a:lnTo>
                  <a:lnTo>
                    <a:pt x="4812" y="306"/>
                  </a:lnTo>
                  <a:lnTo>
                    <a:pt x="4965" y="0"/>
                  </a:lnTo>
                  <a:close/>
                </a:path>
              </a:pathLst>
            </a:custGeom>
            <a:solidFill>
              <a:srgbClr val="AE4C3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51" name="Shape 274"/>
            <p:cNvSpPr/>
            <p:nvPr/>
          </p:nvSpPr>
          <p:spPr>
            <a:xfrm>
              <a:off x="3100950" y="970350"/>
              <a:ext cx="356450" cy="585575"/>
            </a:xfrm>
            <a:custGeom>
              <a:avLst/>
              <a:gdLst/>
              <a:ahLst/>
              <a:cxnLst/>
              <a:rect l="0" t="0" r="0" b="0"/>
              <a:pathLst>
                <a:path w="14258" h="23423" extrusionOk="0">
                  <a:moveTo>
                    <a:pt x="9192" y="0"/>
                  </a:moveTo>
                  <a:lnTo>
                    <a:pt x="8784" y="77"/>
                  </a:lnTo>
                  <a:lnTo>
                    <a:pt x="8402" y="357"/>
                  </a:lnTo>
                  <a:lnTo>
                    <a:pt x="8148" y="738"/>
                  </a:lnTo>
                  <a:lnTo>
                    <a:pt x="8071" y="993"/>
                  </a:lnTo>
                  <a:lnTo>
                    <a:pt x="6340" y="8529"/>
                  </a:lnTo>
                  <a:lnTo>
                    <a:pt x="6035" y="8453"/>
                  </a:lnTo>
                  <a:lnTo>
                    <a:pt x="7588" y="1757"/>
                  </a:lnTo>
                  <a:lnTo>
                    <a:pt x="7613" y="1502"/>
                  </a:lnTo>
                  <a:lnTo>
                    <a:pt x="7562" y="1019"/>
                  </a:lnTo>
                  <a:lnTo>
                    <a:pt x="7358" y="637"/>
                  </a:lnTo>
                  <a:lnTo>
                    <a:pt x="7027" y="357"/>
                  </a:lnTo>
                  <a:lnTo>
                    <a:pt x="6798" y="280"/>
                  </a:lnTo>
                  <a:lnTo>
                    <a:pt x="6595" y="255"/>
                  </a:lnTo>
                  <a:lnTo>
                    <a:pt x="6162" y="357"/>
                  </a:lnTo>
                  <a:lnTo>
                    <a:pt x="5805" y="611"/>
                  </a:lnTo>
                  <a:lnTo>
                    <a:pt x="5551" y="1019"/>
                  </a:lnTo>
                  <a:lnTo>
                    <a:pt x="5475" y="1273"/>
                  </a:lnTo>
                  <a:lnTo>
                    <a:pt x="3361" y="10413"/>
                  </a:lnTo>
                  <a:lnTo>
                    <a:pt x="3132" y="9547"/>
                  </a:lnTo>
                  <a:lnTo>
                    <a:pt x="2623" y="8172"/>
                  </a:lnTo>
                  <a:lnTo>
                    <a:pt x="2114" y="7205"/>
                  </a:lnTo>
                  <a:lnTo>
                    <a:pt x="1630" y="6594"/>
                  </a:lnTo>
                  <a:lnTo>
                    <a:pt x="943" y="6110"/>
                  </a:lnTo>
                  <a:lnTo>
                    <a:pt x="383" y="6034"/>
                  </a:lnTo>
                  <a:lnTo>
                    <a:pt x="332" y="6059"/>
                  </a:lnTo>
                  <a:lnTo>
                    <a:pt x="154" y="6136"/>
                  </a:lnTo>
                  <a:lnTo>
                    <a:pt x="1" y="6441"/>
                  </a:lnTo>
                  <a:lnTo>
                    <a:pt x="1" y="6950"/>
                  </a:lnTo>
                  <a:lnTo>
                    <a:pt x="26" y="7052"/>
                  </a:lnTo>
                  <a:lnTo>
                    <a:pt x="561" y="9980"/>
                  </a:lnTo>
                  <a:lnTo>
                    <a:pt x="1147" y="13493"/>
                  </a:lnTo>
                  <a:lnTo>
                    <a:pt x="1197" y="13875"/>
                  </a:lnTo>
                  <a:lnTo>
                    <a:pt x="1427" y="14537"/>
                  </a:lnTo>
                  <a:lnTo>
                    <a:pt x="1885" y="15301"/>
                  </a:lnTo>
                  <a:lnTo>
                    <a:pt x="2929" y="16116"/>
                  </a:lnTo>
                  <a:lnTo>
                    <a:pt x="3158" y="16192"/>
                  </a:lnTo>
                  <a:lnTo>
                    <a:pt x="1859" y="21844"/>
                  </a:lnTo>
                  <a:lnTo>
                    <a:pt x="8784" y="23422"/>
                  </a:lnTo>
                  <a:lnTo>
                    <a:pt x="10133" y="17669"/>
                  </a:lnTo>
                  <a:lnTo>
                    <a:pt x="10261" y="17694"/>
                  </a:lnTo>
                  <a:lnTo>
                    <a:pt x="10694" y="17592"/>
                  </a:lnTo>
                  <a:lnTo>
                    <a:pt x="11203" y="17312"/>
                  </a:lnTo>
                  <a:lnTo>
                    <a:pt x="11610" y="16778"/>
                  </a:lnTo>
                  <a:lnTo>
                    <a:pt x="11737" y="16396"/>
                  </a:lnTo>
                  <a:lnTo>
                    <a:pt x="12068" y="14944"/>
                  </a:lnTo>
                  <a:lnTo>
                    <a:pt x="12832" y="11737"/>
                  </a:lnTo>
                  <a:lnTo>
                    <a:pt x="13087" y="10617"/>
                  </a:lnTo>
                  <a:lnTo>
                    <a:pt x="13189" y="10107"/>
                  </a:lnTo>
                  <a:lnTo>
                    <a:pt x="14232" y="5627"/>
                  </a:lnTo>
                  <a:lnTo>
                    <a:pt x="14258" y="5397"/>
                  </a:lnTo>
                  <a:lnTo>
                    <a:pt x="14207" y="4965"/>
                  </a:lnTo>
                  <a:lnTo>
                    <a:pt x="14029" y="4608"/>
                  </a:lnTo>
                  <a:lnTo>
                    <a:pt x="13698" y="4354"/>
                  </a:lnTo>
                  <a:lnTo>
                    <a:pt x="13520" y="4277"/>
                  </a:lnTo>
                  <a:lnTo>
                    <a:pt x="13316" y="4252"/>
                  </a:lnTo>
                  <a:lnTo>
                    <a:pt x="12908" y="4354"/>
                  </a:lnTo>
                  <a:lnTo>
                    <a:pt x="12578" y="4583"/>
                  </a:lnTo>
                  <a:lnTo>
                    <a:pt x="12348" y="4965"/>
                  </a:lnTo>
                  <a:lnTo>
                    <a:pt x="12272" y="5194"/>
                  </a:lnTo>
                  <a:lnTo>
                    <a:pt x="11254" y="9649"/>
                  </a:lnTo>
                  <a:lnTo>
                    <a:pt x="10872" y="9573"/>
                  </a:lnTo>
                  <a:lnTo>
                    <a:pt x="12323" y="3284"/>
                  </a:lnTo>
                  <a:lnTo>
                    <a:pt x="12348" y="3030"/>
                  </a:lnTo>
                  <a:lnTo>
                    <a:pt x="12297" y="2546"/>
                  </a:lnTo>
                  <a:lnTo>
                    <a:pt x="12094" y="2164"/>
                  </a:lnTo>
                  <a:lnTo>
                    <a:pt x="11763" y="1884"/>
                  </a:lnTo>
                  <a:lnTo>
                    <a:pt x="11534" y="1808"/>
                  </a:lnTo>
                  <a:lnTo>
                    <a:pt x="11330" y="1782"/>
                  </a:lnTo>
                  <a:lnTo>
                    <a:pt x="10897" y="1884"/>
                  </a:lnTo>
                  <a:lnTo>
                    <a:pt x="10541" y="2139"/>
                  </a:lnTo>
                  <a:lnTo>
                    <a:pt x="10286" y="2546"/>
                  </a:lnTo>
                  <a:lnTo>
                    <a:pt x="10210" y="2801"/>
                  </a:lnTo>
                  <a:lnTo>
                    <a:pt x="8759" y="9089"/>
                  </a:lnTo>
                  <a:lnTo>
                    <a:pt x="8453" y="9013"/>
                  </a:lnTo>
                  <a:lnTo>
                    <a:pt x="10184" y="1477"/>
                  </a:lnTo>
                  <a:lnTo>
                    <a:pt x="10235" y="1222"/>
                  </a:lnTo>
                  <a:lnTo>
                    <a:pt x="10159" y="764"/>
                  </a:lnTo>
                  <a:lnTo>
                    <a:pt x="9955" y="357"/>
                  </a:lnTo>
                  <a:lnTo>
                    <a:pt x="9624" y="77"/>
                  </a:lnTo>
                  <a:lnTo>
                    <a:pt x="9421" y="26"/>
                  </a:lnTo>
                  <a:lnTo>
                    <a:pt x="9192" y="0"/>
                  </a:lnTo>
                  <a:close/>
                </a:path>
              </a:pathLst>
            </a:custGeom>
            <a:solidFill>
              <a:srgbClr val="C08A70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52" name="Shape 275"/>
            <p:cNvSpPr/>
            <p:nvPr/>
          </p:nvSpPr>
          <p:spPr>
            <a:xfrm>
              <a:off x="3184975" y="123002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A47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81" name="Shape 276"/>
            <p:cNvSpPr/>
            <p:nvPr/>
          </p:nvSpPr>
          <p:spPr>
            <a:xfrm>
              <a:off x="3218075" y="1174650"/>
              <a:ext cx="190950" cy="55400"/>
            </a:xfrm>
            <a:custGeom>
              <a:avLst/>
              <a:gdLst/>
              <a:ahLst/>
              <a:cxnLst/>
              <a:rect l="0" t="0" r="0" b="0"/>
              <a:pathLst>
                <a:path w="7638" h="2216" extrusionOk="0">
                  <a:moveTo>
                    <a:pt x="102" y="0"/>
                  </a:moveTo>
                  <a:lnTo>
                    <a:pt x="0" y="484"/>
                  </a:lnTo>
                  <a:lnTo>
                    <a:pt x="7536" y="2215"/>
                  </a:lnTo>
                  <a:lnTo>
                    <a:pt x="7638" y="1732"/>
                  </a:lnTo>
                  <a:lnTo>
                    <a:pt x="6569" y="1477"/>
                  </a:lnTo>
                  <a:lnTo>
                    <a:pt x="6187" y="1401"/>
                  </a:lnTo>
                  <a:lnTo>
                    <a:pt x="4074" y="917"/>
                  </a:lnTo>
                  <a:lnTo>
                    <a:pt x="3768" y="841"/>
                  </a:lnTo>
                  <a:lnTo>
                    <a:pt x="1655" y="357"/>
                  </a:lnTo>
                  <a:lnTo>
                    <a:pt x="1350" y="281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82" name="Shape 277"/>
            <p:cNvSpPr/>
            <p:nvPr/>
          </p:nvSpPr>
          <p:spPr>
            <a:xfrm>
              <a:off x="3184975" y="1223650"/>
              <a:ext cx="105675" cy="159150"/>
            </a:xfrm>
            <a:custGeom>
              <a:avLst/>
              <a:gdLst/>
              <a:ahLst/>
              <a:cxnLst/>
              <a:rect l="0" t="0" r="0" b="0"/>
              <a:pathLst>
                <a:path w="4227" h="6366" extrusionOk="0">
                  <a:moveTo>
                    <a:pt x="77" y="1"/>
                  </a:moveTo>
                  <a:lnTo>
                    <a:pt x="51" y="26"/>
                  </a:lnTo>
                  <a:lnTo>
                    <a:pt x="0" y="255"/>
                  </a:lnTo>
                  <a:lnTo>
                    <a:pt x="230" y="306"/>
                  </a:lnTo>
                  <a:lnTo>
                    <a:pt x="1121" y="612"/>
                  </a:lnTo>
                  <a:lnTo>
                    <a:pt x="1859" y="1019"/>
                  </a:lnTo>
                  <a:lnTo>
                    <a:pt x="2597" y="1656"/>
                  </a:lnTo>
                  <a:lnTo>
                    <a:pt x="3259" y="2572"/>
                  </a:lnTo>
                  <a:lnTo>
                    <a:pt x="3717" y="3794"/>
                  </a:lnTo>
                  <a:lnTo>
                    <a:pt x="3896" y="5347"/>
                  </a:lnTo>
                  <a:lnTo>
                    <a:pt x="3819" y="6315"/>
                  </a:lnTo>
                  <a:lnTo>
                    <a:pt x="4125" y="6365"/>
                  </a:lnTo>
                  <a:lnTo>
                    <a:pt x="4150" y="6213"/>
                  </a:lnTo>
                  <a:lnTo>
                    <a:pt x="4227" y="5118"/>
                  </a:lnTo>
                  <a:lnTo>
                    <a:pt x="4176" y="4125"/>
                  </a:lnTo>
                  <a:lnTo>
                    <a:pt x="3896" y="3005"/>
                  </a:lnTo>
                  <a:lnTo>
                    <a:pt x="3361" y="1936"/>
                  </a:lnTo>
                  <a:lnTo>
                    <a:pt x="2419" y="968"/>
                  </a:lnTo>
                  <a:lnTo>
                    <a:pt x="1401" y="383"/>
                  </a:lnTo>
                  <a:lnTo>
                    <a:pt x="561" y="103"/>
                  </a:lnTo>
                  <a:lnTo>
                    <a:pt x="77" y="1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83" name="Shape 278"/>
            <p:cNvSpPr/>
            <p:nvPr/>
          </p:nvSpPr>
          <p:spPr>
            <a:xfrm>
              <a:off x="3162700" y="1403775"/>
              <a:ext cx="183950" cy="84675"/>
            </a:xfrm>
            <a:custGeom>
              <a:avLst/>
              <a:gdLst/>
              <a:ahLst/>
              <a:cxnLst/>
              <a:rect l="0" t="0" r="0" b="0"/>
              <a:pathLst>
                <a:path w="7358" h="3387" extrusionOk="0">
                  <a:moveTo>
                    <a:pt x="408" y="1"/>
                  </a:moveTo>
                  <a:lnTo>
                    <a:pt x="0" y="1783"/>
                  </a:lnTo>
                  <a:lnTo>
                    <a:pt x="6951" y="3387"/>
                  </a:lnTo>
                  <a:lnTo>
                    <a:pt x="7358" y="1605"/>
                  </a:lnTo>
                  <a:lnTo>
                    <a:pt x="408" y="1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84" name="Shape 279"/>
            <p:cNvSpPr/>
            <p:nvPr/>
          </p:nvSpPr>
          <p:spPr>
            <a:xfrm>
              <a:off x="3123225" y="1425425"/>
              <a:ext cx="238075" cy="100575"/>
            </a:xfrm>
            <a:custGeom>
              <a:avLst/>
              <a:gdLst/>
              <a:ahLst/>
              <a:cxnLst/>
              <a:rect l="0" t="0" r="0" b="0"/>
              <a:pathLst>
                <a:path w="9523" h="4023" extrusionOk="0">
                  <a:moveTo>
                    <a:pt x="434" y="0"/>
                  </a:moveTo>
                  <a:lnTo>
                    <a:pt x="1" y="1935"/>
                  </a:lnTo>
                  <a:lnTo>
                    <a:pt x="9064" y="4023"/>
                  </a:lnTo>
                  <a:lnTo>
                    <a:pt x="9523" y="2113"/>
                  </a:lnTo>
                  <a:lnTo>
                    <a:pt x="434" y="0"/>
                  </a:lnTo>
                  <a:close/>
                </a:path>
              </a:pathLst>
            </a:custGeom>
            <a:solidFill>
              <a:srgbClr val="E5C11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85" name="Shape 280"/>
            <p:cNvSpPr/>
            <p:nvPr/>
          </p:nvSpPr>
          <p:spPr>
            <a:xfrm>
              <a:off x="3100950" y="1463600"/>
              <a:ext cx="251450" cy="105675"/>
            </a:xfrm>
            <a:custGeom>
              <a:avLst/>
              <a:gdLst/>
              <a:ahLst/>
              <a:cxnLst/>
              <a:rect l="0" t="0" r="0" b="0"/>
              <a:pathLst>
                <a:path w="10058" h="4227" extrusionOk="0">
                  <a:moveTo>
                    <a:pt x="994" y="1"/>
                  </a:moveTo>
                  <a:lnTo>
                    <a:pt x="1" y="4227"/>
                  </a:lnTo>
                  <a:lnTo>
                    <a:pt x="9573" y="4227"/>
                  </a:lnTo>
                  <a:lnTo>
                    <a:pt x="10057" y="2088"/>
                  </a:lnTo>
                  <a:lnTo>
                    <a:pt x="994" y="1"/>
                  </a:lnTo>
                  <a:close/>
                </a:path>
              </a:pathLst>
            </a:custGeom>
            <a:solidFill>
              <a:srgbClr val="F58617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6858000" cy="5220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64907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  <a:latin typeface="Cooper Black" panose="0208090404030B020404" pitchFamily="18" charset="0"/>
              </a:rPr>
              <a:t>book</a:t>
            </a: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2407" y="732535"/>
            <a:ext cx="3593239" cy="2742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37153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6858000" cy="5220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64907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  <a:latin typeface="Cooper Black" panose="0208090404030B020404" pitchFamily="18" charset="0"/>
              </a:rPr>
              <a:t>pencil case</a:t>
            </a: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1" y="595872"/>
            <a:ext cx="5811687" cy="288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03614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0724096"/>
              </p:ext>
            </p:extLst>
          </p:nvPr>
        </p:nvGraphicFramePr>
        <p:xfrm>
          <a:off x="-54336" y="0"/>
          <a:ext cx="6975872" cy="5143500"/>
        </p:xfrm>
        <a:graphic>
          <a:graphicData uri="http://schemas.openxmlformats.org/presentationml/2006/ole">
            <p:oleObj spid="_x0000_s1033" name="Image" r:id="rId3" imgW="9142857" imgH="6958730" progId="">
              <p:embed/>
            </p:oleObj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55005">
            <a:off x="-76904" y="935690"/>
            <a:ext cx="7878146" cy="4624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428" y="653814"/>
            <a:ext cx="3019647" cy="15360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2169" y="1180214"/>
            <a:ext cx="3059367" cy="83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2724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4966" y="-44605"/>
            <a:ext cx="6932966" cy="51881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053" y="508232"/>
            <a:ext cx="5659094" cy="3701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47428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4045" y="1620513"/>
            <a:ext cx="1292090" cy="1157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64508">
            <a:off x="2545190" y="1810999"/>
            <a:ext cx="1369464" cy="7434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8868" t="21324" r="6304" b="23765"/>
          <a:stretch/>
        </p:blipFill>
        <p:spPr>
          <a:xfrm rot="5000576">
            <a:off x="3096591" y="2074468"/>
            <a:ext cx="938145" cy="5335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1489" y="1756881"/>
            <a:ext cx="952393" cy="7594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491198">
            <a:off x="3387964" y="2365513"/>
            <a:ext cx="1032452" cy="76279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626" y="2455300"/>
            <a:ext cx="3953559" cy="2405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594449">
            <a:off x="2280343" y="2004008"/>
            <a:ext cx="888101" cy="68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177687">
            <a:off x="3137485" y="1999754"/>
            <a:ext cx="681133" cy="5117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6311" y="803145"/>
            <a:ext cx="3076187" cy="307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88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9259E-6 3.08642E-6 L -0.05324 -0.0953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2" y="-4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24 -0.09537 L -0.05324 -0.323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35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037E-7 -2.09877E-6 L 0.01204 -0.0555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04 -0.05555 L 0.04445 -0.2561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0" y="-100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1913 L -0.00416 -0.08364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-0.0645 L 0.00255 -0.28148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" y="-10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6296E-6 -6.17284E-7 L -0.10254 -0.17408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6" y="-87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54 -0.17407 L -0.08657 -0.37963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7" y="-10278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2 -0.02654 L -0.05 -0.10525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" y="-39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27 -0.10895 L 0.01713 -0.32315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0" y="-1071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5185E-6 8.64198E-7 L 0.05254 -0.07006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6" y="-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47 -0.06759 L 0.06134 -0.2713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4" y="-1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83951E-6 L 0.06944 -0.09629 " pathEditMode="relative" rAng="0" ptsTypes="AA">
                                      <p:cBhvr>
                                        <p:cTn id="2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6" y="-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45 -0.09629 L 0.12685 -0.31327 " pathEditMode="relative" rAng="0" ptsTypes="AA">
                                      <p:cBhvr>
                                        <p:cTn id="2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0" y="-10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ctrTitle"/>
          </p:nvPr>
        </p:nvSpPr>
        <p:spPr>
          <a:xfrm>
            <a:off x="388620" y="1844204"/>
            <a:ext cx="4009275" cy="869850"/>
          </a:xfrm>
          <a:prstGeom prst="rect">
            <a:avLst/>
          </a:prstGeom>
        </p:spPr>
        <p:txBody>
          <a:bodyPr lIns="68569" tIns="68569" rIns="68569" bIns="68569" anchor="ctr" anchorCtr="0">
            <a:noAutofit/>
          </a:bodyPr>
          <a:lstStyle/>
          <a:p>
            <a:pPr lvl="0"/>
            <a:r>
              <a:rPr lang="en-US" sz="5400" dirty="0"/>
              <a:t>Hello,</a:t>
            </a:r>
            <a:br>
              <a:rPr lang="en-US" sz="5400" dirty="0"/>
            </a:br>
            <a:r>
              <a:rPr lang="en-US" sz="5400" dirty="0"/>
              <a:t>my English</a:t>
            </a:r>
            <a:br>
              <a:rPr lang="en-US" sz="5400" dirty="0"/>
            </a:br>
            <a:r>
              <a:rPr lang="en-US" sz="5400" dirty="0"/>
              <a:t>friends!</a:t>
            </a:r>
            <a:endParaRPr lang="en" sz="5400" dirty="0"/>
          </a:p>
        </p:txBody>
      </p:sp>
      <p:grpSp>
        <p:nvGrpSpPr>
          <p:cNvPr id="2" name="Shape 253"/>
          <p:cNvGrpSpPr/>
          <p:nvPr/>
        </p:nvGrpSpPr>
        <p:grpSpPr>
          <a:xfrm flipH="1">
            <a:off x="4738352" y="3367775"/>
            <a:ext cx="2120374" cy="1786509"/>
            <a:chOff x="2062875" y="394325"/>
            <a:chExt cx="1394525" cy="1174950"/>
          </a:xfrm>
        </p:grpSpPr>
        <p:sp>
          <p:nvSpPr>
            <p:cNvPr id="31" name="Shape 254"/>
            <p:cNvSpPr/>
            <p:nvPr/>
          </p:nvSpPr>
          <p:spPr>
            <a:xfrm>
              <a:off x="2154525" y="1037175"/>
              <a:ext cx="357725" cy="437275"/>
            </a:xfrm>
            <a:custGeom>
              <a:avLst/>
              <a:gdLst/>
              <a:ahLst/>
              <a:cxnLst/>
              <a:rect l="0" t="0" r="0" b="0"/>
              <a:pathLst>
                <a:path w="14309" h="17491" extrusionOk="0">
                  <a:moveTo>
                    <a:pt x="1706" y="0"/>
                  </a:moveTo>
                  <a:lnTo>
                    <a:pt x="1" y="17491"/>
                  </a:lnTo>
                  <a:lnTo>
                    <a:pt x="14308" y="17491"/>
                  </a:lnTo>
                  <a:lnTo>
                    <a:pt x="14308" y="0"/>
                  </a:lnTo>
                  <a:close/>
                </a:path>
              </a:pathLst>
            </a:custGeom>
            <a:solidFill>
              <a:srgbClr val="542D1C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2" name="Shape 255"/>
            <p:cNvSpPr/>
            <p:nvPr/>
          </p:nvSpPr>
          <p:spPr>
            <a:xfrm>
              <a:off x="2652250" y="1037175"/>
              <a:ext cx="357075" cy="437275"/>
            </a:xfrm>
            <a:custGeom>
              <a:avLst/>
              <a:gdLst/>
              <a:ahLst/>
              <a:cxnLst/>
              <a:rect l="0" t="0" r="0" b="0"/>
              <a:pathLst>
                <a:path w="14283" h="17491" extrusionOk="0">
                  <a:moveTo>
                    <a:pt x="0" y="0"/>
                  </a:moveTo>
                  <a:lnTo>
                    <a:pt x="0" y="17491"/>
                  </a:lnTo>
                  <a:lnTo>
                    <a:pt x="14283" y="17491"/>
                  </a:lnTo>
                  <a:lnTo>
                    <a:pt x="12603" y="0"/>
                  </a:lnTo>
                  <a:close/>
                </a:path>
              </a:pathLst>
            </a:custGeom>
            <a:solidFill>
              <a:srgbClr val="542D1C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3" name="Shape 256"/>
            <p:cNvSpPr/>
            <p:nvPr/>
          </p:nvSpPr>
          <p:spPr>
            <a:xfrm>
              <a:off x="2177450" y="866600"/>
              <a:ext cx="68125" cy="190975"/>
            </a:xfrm>
            <a:custGeom>
              <a:avLst/>
              <a:gdLst/>
              <a:ahLst/>
              <a:cxnLst/>
              <a:rect l="0" t="0" r="0" b="0"/>
              <a:pathLst>
                <a:path w="2725" h="7639" extrusionOk="0">
                  <a:moveTo>
                    <a:pt x="2724" y="0"/>
                  </a:moveTo>
                  <a:lnTo>
                    <a:pt x="2164" y="51"/>
                  </a:lnTo>
                  <a:lnTo>
                    <a:pt x="1197" y="459"/>
                  </a:lnTo>
                  <a:lnTo>
                    <a:pt x="458" y="1197"/>
                  </a:lnTo>
                  <a:lnTo>
                    <a:pt x="26" y="2190"/>
                  </a:lnTo>
                  <a:lnTo>
                    <a:pt x="0" y="2750"/>
                  </a:lnTo>
                  <a:lnTo>
                    <a:pt x="0" y="4914"/>
                  </a:lnTo>
                  <a:lnTo>
                    <a:pt x="26" y="5474"/>
                  </a:lnTo>
                  <a:lnTo>
                    <a:pt x="458" y="6467"/>
                  </a:lnTo>
                  <a:lnTo>
                    <a:pt x="1197" y="7205"/>
                  </a:lnTo>
                  <a:lnTo>
                    <a:pt x="2164" y="7613"/>
                  </a:lnTo>
                  <a:lnTo>
                    <a:pt x="2724" y="7638"/>
                  </a:lnTo>
                  <a:lnTo>
                    <a:pt x="2724" y="0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4" name="Shape 257"/>
            <p:cNvSpPr/>
            <p:nvPr/>
          </p:nvSpPr>
          <p:spPr>
            <a:xfrm>
              <a:off x="2922100" y="866600"/>
              <a:ext cx="68150" cy="190975"/>
            </a:xfrm>
            <a:custGeom>
              <a:avLst/>
              <a:gdLst/>
              <a:ahLst/>
              <a:cxnLst/>
              <a:rect l="0" t="0" r="0" b="0"/>
              <a:pathLst>
                <a:path w="2726" h="7639" extrusionOk="0">
                  <a:moveTo>
                    <a:pt x="1" y="0"/>
                  </a:moveTo>
                  <a:lnTo>
                    <a:pt x="1" y="7638"/>
                  </a:lnTo>
                  <a:lnTo>
                    <a:pt x="561" y="7613"/>
                  </a:lnTo>
                  <a:lnTo>
                    <a:pt x="1528" y="7205"/>
                  </a:lnTo>
                  <a:lnTo>
                    <a:pt x="2267" y="6467"/>
                  </a:lnTo>
                  <a:lnTo>
                    <a:pt x="2700" y="5474"/>
                  </a:lnTo>
                  <a:lnTo>
                    <a:pt x="2725" y="4914"/>
                  </a:lnTo>
                  <a:lnTo>
                    <a:pt x="2725" y="2750"/>
                  </a:lnTo>
                  <a:lnTo>
                    <a:pt x="2700" y="2190"/>
                  </a:lnTo>
                  <a:lnTo>
                    <a:pt x="2267" y="1197"/>
                  </a:lnTo>
                  <a:lnTo>
                    <a:pt x="1528" y="459"/>
                  </a:lnTo>
                  <a:lnTo>
                    <a:pt x="561" y="5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5" name="Shape 258"/>
            <p:cNvSpPr/>
            <p:nvPr/>
          </p:nvSpPr>
          <p:spPr>
            <a:xfrm>
              <a:off x="2479125" y="1254850"/>
              <a:ext cx="210050" cy="264150"/>
            </a:xfrm>
            <a:custGeom>
              <a:avLst/>
              <a:gdLst/>
              <a:ahLst/>
              <a:cxnLst/>
              <a:rect l="0" t="0" r="0" b="0"/>
              <a:pathLst>
                <a:path w="8402" h="10566" extrusionOk="0">
                  <a:moveTo>
                    <a:pt x="1" y="0"/>
                  </a:moveTo>
                  <a:lnTo>
                    <a:pt x="1" y="10566"/>
                  </a:lnTo>
                  <a:lnTo>
                    <a:pt x="8402" y="10566"/>
                  </a:lnTo>
                  <a:lnTo>
                    <a:pt x="8402" y="0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6" name="Shape 259"/>
            <p:cNvSpPr/>
            <p:nvPr/>
          </p:nvSpPr>
          <p:spPr>
            <a:xfrm>
              <a:off x="2233450" y="439525"/>
              <a:ext cx="700775" cy="875800"/>
            </a:xfrm>
            <a:custGeom>
              <a:avLst/>
              <a:gdLst/>
              <a:ahLst/>
              <a:cxnLst/>
              <a:rect l="0" t="0" r="0" b="0"/>
              <a:pathLst>
                <a:path w="28031" h="35032" extrusionOk="0">
                  <a:moveTo>
                    <a:pt x="14028" y="1"/>
                  </a:moveTo>
                  <a:lnTo>
                    <a:pt x="13290" y="26"/>
                  </a:lnTo>
                  <a:lnTo>
                    <a:pt x="11890" y="153"/>
                  </a:lnTo>
                  <a:lnTo>
                    <a:pt x="10515" y="433"/>
                  </a:lnTo>
                  <a:lnTo>
                    <a:pt x="9191" y="841"/>
                  </a:lnTo>
                  <a:lnTo>
                    <a:pt x="7944" y="1375"/>
                  </a:lnTo>
                  <a:lnTo>
                    <a:pt x="6747" y="2037"/>
                  </a:lnTo>
                  <a:lnTo>
                    <a:pt x="5627" y="2776"/>
                  </a:lnTo>
                  <a:lnTo>
                    <a:pt x="4583" y="3641"/>
                  </a:lnTo>
                  <a:lnTo>
                    <a:pt x="3641" y="4583"/>
                  </a:lnTo>
                  <a:lnTo>
                    <a:pt x="2775" y="5627"/>
                  </a:lnTo>
                  <a:lnTo>
                    <a:pt x="2012" y="6747"/>
                  </a:lnTo>
                  <a:lnTo>
                    <a:pt x="1375" y="7944"/>
                  </a:lnTo>
                  <a:lnTo>
                    <a:pt x="841" y="9191"/>
                  </a:lnTo>
                  <a:lnTo>
                    <a:pt x="433" y="10515"/>
                  </a:lnTo>
                  <a:lnTo>
                    <a:pt x="153" y="11890"/>
                  </a:lnTo>
                  <a:lnTo>
                    <a:pt x="0" y="13316"/>
                  </a:lnTo>
                  <a:lnTo>
                    <a:pt x="0" y="14028"/>
                  </a:lnTo>
                  <a:lnTo>
                    <a:pt x="0" y="21004"/>
                  </a:lnTo>
                  <a:lnTo>
                    <a:pt x="0" y="21717"/>
                  </a:lnTo>
                  <a:lnTo>
                    <a:pt x="153" y="23143"/>
                  </a:lnTo>
                  <a:lnTo>
                    <a:pt x="433" y="24517"/>
                  </a:lnTo>
                  <a:lnTo>
                    <a:pt x="841" y="25841"/>
                  </a:lnTo>
                  <a:lnTo>
                    <a:pt x="1375" y="27089"/>
                  </a:lnTo>
                  <a:lnTo>
                    <a:pt x="2012" y="28285"/>
                  </a:lnTo>
                  <a:lnTo>
                    <a:pt x="2775" y="29405"/>
                  </a:lnTo>
                  <a:lnTo>
                    <a:pt x="3641" y="30449"/>
                  </a:lnTo>
                  <a:lnTo>
                    <a:pt x="4583" y="31391"/>
                  </a:lnTo>
                  <a:lnTo>
                    <a:pt x="5627" y="32257"/>
                  </a:lnTo>
                  <a:lnTo>
                    <a:pt x="6747" y="32995"/>
                  </a:lnTo>
                  <a:lnTo>
                    <a:pt x="7944" y="33657"/>
                  </a:lnTo>
                  <a:lnTo>
                    <a:pt x="9191" y="34192"/>
                  </a:lnTo>
                  <a:lnTo>
                    <a:pt x="10515" y="34599"/>
                  </a:lnTo>
                  <a:lnTo>
                    <a:pt x="11890" y="34879"/>
                  </a:lnTo>
                  <a:lnTo>
                    <a:pt x="13290" y="35006"/>
                  </a:lnTo>
                  <a:lnTo>
                    <a:pt x="14028" y="35032"/>
                  </a:lnTo>
                  <a:lnTo>
                    <a:pt x="14741" y="35006"/>
                  </a:lnTo>
                  <a:lnTo>
                    <a:pt x="16167" y="34879"/>
                  </a:lnTo>
                  <a:lnTo>
                    <a:pt x="17516" y="34599"/>
                  </a:lnTo>
                  <a:lnTo>
                    <a:pt x="18840" y="34192"/>
                  </a:lnTo>
                  <a:lnTo>
                    <a:pt x="20087" y="33657"/>
                  </a:lnTo>
                  <a:lnTo>
                    <a:pt x="21284" y="32995"/>
                  </a:lnTo>
                  <a:lnTo>
                    <a:pt x="22404" y="32257"/>
                  </a:lnTo>
                  <a:lnTo>
                    <a:pt x="23448" y="31391"/>
                  </a:lnTo>
                  <a:lnTo>
                    <a:pt x="24390" y="30449"/>
                  </a:lnTo>
                  <a:lnTo>
                    <a:pt x="25256" y="29405"/>
                  </a:lnTo>
                  <a:lnTo>
                    <a:pt x="26019" y="28285"/>
                  </a:lnTo>
                  <a:lnTo>
                    <a:pt x="26656" y="27089"/>
                  </a:lnTo>
                  <a:lnTo>
                    <a:pt x="27191" y="25841"/>
                  </a:lnTo>
                  <a:lnTo>
                    <a:pt x="27598" y="24517"/>
                  </a:lnTo>
                  <a:lnTo>
                    <a:pt x="27878" y="23143"/>
                  </a:lnTo>
                  <a:lnTo>
                    <a:pt x="28031" y="21717"/>
                  </a:lnTo>
                  <a:lnTo>
                    <a:pt x="28031" y="21004"/>
                  </a:lnTo>
                  <a:lnTo>
                    <a:pt x="28031" y="14028"/>
                  </a:lnTo>
                  <a:lnTo>
                    <a:pt x="28031" y="13316"/>
                  </a:lnTo>
                  <a:lnTo>
                    <a:pt x="27878" y="11890"/>
                  </a:lnTo>
                  <a:lnTo>
                    <a:pt x="27598" y="10515"/>
                  </a:lnTo>
                  <a:lnTo>
                    <a:pt x="27191" y="9191"/>
                  </a:lnTo>
                  <a:lnTo>
                    <a:pt x="26656" y="7944"/>
                  </a:lnTo>
                  <a:lnTo>
                    <a:pt x="26019" y="6747"/>
                  </a:lnTo>
                  <a:lnTo>
                    <a:pt x="25256" y="5627"/>
                  </a:lnTo>
                  <a:lnTo>
                    <a:pt x="24390" y="4583"/>
                  </a:lnTo>
                  <a:lnTo>
                    <a:pt x="23448" y="3641"/>
                  </a:lnTo>
                  <a:lnTo>
                    <a:pt x="22404" y="2776"/>
                  </a:lnTo>
                  <a:lnTo>
                    <a:pt x="21284" y="2037"/>
                  </a:lnTo>
                  <a:lnTo>
                    <a:pt x="20087" y="1375"/>
                  </a:lnTo>
                  <a:lnTo>
                    <a:pt x="18840" y="841"/>
                  </a:lnTo>
                  <a:lnTo>
                    <a:pt x="17516" y="433"/>
                  </a:lnTo>
                  <a:lnTo>
                    <a:pt x="16167" y="153"/>
                  </a:lnTo>
                  <a:lnTo>
                    <a:pt x="14741" y="26"/>
                  </a:lnTo>
                  <a:lnTo>
                    <a:pt x="14028" y="1"/>
                  </a:lnTo>
                  <a:close/>
                </a:path>
              </a:pathLst>
            </a:custGeom>
            <a:solidFill>
              <a:srgbClr val="C08A70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7" name="Shape 260"/>
            <p:cNvSpPr/>
            <p:nvPr/>
          </p:nvSpPr>
          <p:spPr>
            <a:xfrm>
              <a:off x="2358200" y="933425"/>
              <a:ext cx="91050" cy="90400"/>
            </a:xfrm>
            <a:custGeom>
              <a:avLst/>
              <a:gdLst/>
              <a:ahLst/>
              <a:cxnLst/>
              <a:rect l="0" t="0" r="0" b="0"/>
              <a:pathLst>
                <a:path w="3642" h="3616" extrusionOk="0">
                  <a:moveTo>
                    <a:pt x="1808" y="1"/>
                  </a:moveTo>
                  <a:lnTo>
                    <a:pt x="1452" y="26"/>
                  </a:lnTo>
                  <a:lnTo>
                    <a:pt x="790" y="281"/>
                  </a:lnTo>
                  <a:lnTo>
                    <a:pt x="306" y="790"/>
                  </a:lnTo>
                  <a:lnTo>
                    <a:pt x="26" y="1426"/>
                  </a:lnTo>
                  <a:lnTo>
                    <a:pt x="0" y="1808"/>
                  </a:lnTo>
                  <a:lnTo>
                    <a:pt x="26" y="2165"/>
                  </a:lnTo>
                  <a:lnTo>
                    <a:pt x="306" y="2827"/>
                  </a:lnTo>
                  <a:lnTo>
                    <a:pt x="790" y="3310"/>
                  </a:lnTo>
                  <a:lnTo>
                    <a:pt x="1452" y="3590"/>
                  </a:lnTo>
                  <a:lnTo>
                    <a:pt x="1808" y="3616"/>
                  </a:lnTo>
                  <a:lnTo>
                    <a:pt x="2190" y="3590"/>
                  </a:lnTo>
                  <a:lnTo>
                    <a:pt x="2826" y="3310"/>
                  </a:lnTo>
                  <a:lnTo>
                    <a:pt x="3336" y="2827"/>
                  </a:lnTo>
                  <a:lnTo>
                    <a:pt x="3616" y="2165"/>
                  </a:lnTo>
                  <a:lnTo>
                    <a:pt x="3641" y="1808"/>
                  </a:lnTo>
                  <a:lnTo>
                    <a:pt x="3616" y="1426"/>
                  </a:lnTo>
                  <a:lnTo>
                    <a:pt x="3336" y="790"/>
                  </a:lnTo>
                  <a:lnTo>
                    <a:pt x="2826" y="281"/>
                  </a:lnTo>
                  <a:lnTo>
                    <a:pt x="2190" y="26"/>
                  </a:lnTo>
                  <a:lnTo>
                    <a:pt x="1808" y="1"/>
                  </a:lnTo>
                  <a:close/>
                </a:path>
              </a:pathLst>
            </a:custGeom>
            <a:solidFill>
              <a:srgbClr val="593115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8" name="Shape 261"/>
            <p:cNvSpPr/>
            <p:nvPr/>
          </p:nvSpPr>
          <p:spPr>
            <a:xfrm>
              <a:off x="2718450" y="933425"/>
              <a:ext cx="91025" cy="90400"/>
            </a:xfrm>
            <a:custGeom>
              <a:avLst/>
              <a:gdLst/>
              <a:ahLst/>
              <a:cxnLst/>
              <a:rect l="0" t="0" r="0" b="0"/>
              <a:pathLst>
                <a:path w="3641" h="3616" extrusionOk="0">
                  <a:moveTo>
                    <a:pt x="1833" y="1"/>
                  </a:moveTo>
                  <a:lnTo>
                    <a:pt x="1451" y="26"/>
                  </a:lnTo>
                  <a:lnTo>
                    <a:pt x="815" y="281"/>
                  </a:lnTo>
                  <a:lnTo>
                    <a:pt x="306" y="790"/>
                  </a:lnTo>
                  <a:lnTo>
                    <a:pt x="26" y="1426"/>
                  </a:lnTo>
                  <a:lnTo>
                    <a:pt x="0" y="1808"/>
                  </a:lnTo>
                  <a:lnTo>
                    <a:pt x="26" y="2165"/>
                  </a:lnTo>
                  <a:lnTo>
                    <a:pt x="306" y="2827"/>
                  </a:lnTo>
                  <a:lnTo>
                    <a:pt x="815" y="3310"/>
                  </a:lnTo>
                  <a:lnTo>
                    <a:pt x="1451" y="3590"/>
                  </a:lnTo>
                  <a:lnTo>
                    <a:pt x="1833" y="3616"/>
                  </a:lnTo>
                  <a:lnTo>
                    <a:pt x="2190" y="3590"/>
                  </a:lnTo>
                  <a:lnTo>
                    <a:pt x="2851" y="3310"/>
                  </a:lnTo>
                  <a:lnTo>
                    <a:pt x="3335" y="2827"/>
                  </a:lnTo>
                  <a:lnTo>
                    <a:pt x="3615" y="2165"/>
                  </a:lnTo>
                  <a:lnTo>
                    <a:pt x="3641" y="1808"/>
                  </a:lnTo>
                  <a:lnTo>
                    <a:pt x="3615" y="1426"/>
                  </a:lnTo>
                  <a:lnTo>
                    <a:pt x="3335" y="790"/>
                  </a:lnTo>
                  <a:lnTo>
                    <a:pt x="2851" y="281"/>
                  </a:lnTo>
                  <a:lnTo>
                    <a:pt x="2190" y="2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rgbClr val="593115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9" name="Shape 262"/>
            <p:cNvSpPr/>
            <p:nvPr/>
          </p:nvSpPr>
          <p:spPr>
            <a:xfrm>
              <a:off x="2062875" y="1359225"/>
              <a:ext cx="1041925" cy="210050"/>
            </a:xfrm>
            <a:custGeom>
              <a:avLst/>
              <a:gdLst/>
              <a:ahLst/>
              <a:cxnLst/>
              <a:rect l="0" t="0" r="0" b="0"/>
              <a:pathLst>
                <a:path w="41677" h="8402" extrusionOk="0">
                  <a:moveTo>
                    <a:pt x="16625" y="1"/>
                  </a:moveTo>
                  <a:lnTo>
                    <a:pt x="12297" y="153"/>
                  </a:lnTo>
                  <a:lnTo>
                    <a:pt x="11177" y="179"/>
                  </a:lnTo>
                  <a:lnTo>
                    <a:pt x="9115" y="484"/>
                  </a:lnTo>
                  <a:lnTo>
                    <a:pt x="7307" y="1070"/>
                  </a:lnTo>
                  <a:lnTo>
                    <a:pt x="5678" y="1910"/>
                  </a:lnTo>
                  <a:lnTo>
                    <a:pt x="4227" y="2979"/>
                  </a:lnTo>
                  <a:lnTo>
                    <a:pt x="2903" y="4303"/>
                  </a:lnTo>
                  <a:lnTo>
                    <a:pt x="1681" y="5805"/>
                  </a:lnTo>
                  <a:lnTo>
                    <a:pt x="535" y="7485"/>
                  </a:lnTo>
                  <a:lnTo>
                    <a:pt x="0" y="8402"/>
                  </a:lnTo>
                  <a:lnTo>
                    <a:pt x="41677" y="8402"/>
                  </a:lnTo>
                  <a:lnTo>
                    <a:pt x="41142" y="7485"/>
                  </a:lnTo>
                  <a:lnTo>
                    <a:pt x="39996" y="5805"/>
                  </a:lnTo>
                  <a:lnTo>
                    <a:pt x="38774" y="4303"/>
                  </a:lnTo>
                  <a:lnTo>
                    <a:pt x="37450" y="2979"/>
                  </a:lnTo>
                  <a:lnTo>
                    <a:pt x="35999" y="1910"/>
                  </a:lnTo>
                  <a:lnTo>
                    <a:pt x="34370" y="1070"/>
                  </a:lnTo>
                  <a:lnTo>
                    <a:pt x="32562" y="484"/>
                  </a:lnTo>
                  <a:lnTo>
                    <a:pt x="30500" y="179"/>
                  </a:lnTo>
                  <a:lnTo>
                    <a:pt x="29380" y="153"/>
                  </a:lnTo>
                  <a:lnTo>
                    <a:pt x="25052" y="1"/>
                  </a:lnTo>
                  <a:lnTo>
                    <a:pt x="25027" y="433"/>
                  </a:lnTo>
                  <a:lnTo>
                    <a:pt x="24874" y="1248"/>
                  </a:lnTo>
                  <a:lnTo>
                    <a:pt x="24543" y="2012"/>
                  </a:lnTo>
                  <a:lnTo>
                    <a:pt x="24085" y="2674"/>
                  </a:lnTo>
                  <a:lnTo>
                    <a:pt x="23524" y="3259"/>
                  </a:lnTo>
                  <a:lnTo>
                    <a:pt x="22863" y="3692"/>
                  </a:lnTo>
                  <a:lnTo>
                    <a:pt x="22099" y="4023"/>
                  </a:lnTo>
                  <a:lnTo>
                    <a:pt x="21284" y="4201"/>
                  </a:lnTo>
                  <a:lnTo>
                    <a:pt x="20418" y="4201"/>
                  </a:lnTo>
                  <a:lnTo>
                    <a:pt x="19578" y="4023"/>
                  </a:lnTo>
                  <a:lnTo>
                    <a:pt x="18840" y="3692"/>
                  </a:lnTo>
                  <a:lnTo>
                    <a:pt x="18153" y="3259"/>
                  </a:lnTo>
                  <a:lnTo>
                    <a:pt x="17593" y="2674"/>
                  </a:lnTo>
                  <a:lnTo>
                    <a:pt x="17134" y="2012"/>
                  </a:lnTo>
                  <a:lnTo>
                    <a:pt x="16803" y="1248"/>
                  </a:lnTo>
                  <a:lnTo>
                    <a:pt x="16651" y="433"/>
                  </a:lnTo>
                  <a:lnTo>
                    <a:pt x="16625" y="1"/>
                  </a:lnTo>
                  <a:close/>
                </a:path>
              </a:pathLst>
            </a:custGeom>
            <a:solidFill>
              <a:srgbClr val="F58617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0" name="Shape 263"/>
            <p:cNvSpPr/>
            <p:nvPr/>
          </p:nvSpPr>
          <p:spPr>
            <a:xfrm>
              <a:off x="2439675" y="1359225"/>
              <a:ext cx="288325" cy="148950"/>
            </a:xfrm>
            <a:custGeom>
              <a:avLst/>
              <a:gdLst/>
              <a:ahLst/>
              <a:cxnLst/>
              <a:rect l="0" t="0" r="0" b="0"/>
              <a:pathLst>
                <a:path w="11533" h="5958" extrusionOk="0">
                  <a:moveTo>
                    <a:pt x="1553" y="1"/>
                  </a:moveTo>
                  <a:lnTo>
                    <a:pt x="0" y="51"/>
                  </a:lnTo>
                  <a:lnTo>
                    <a:pt x="0" y="128"/>
                  </a:lnTo>
                  <a:lnTo>
                    <a:pt x="0" y="179"/>
                  </a:lnTo>
                  <a:lnTo>
                    <a:pt x="0" y="790"/>
                  </a:lnTo>
                  <a:lnTo>
                    <a:pt x="255" y="1910"/>
                  </a:lnTo>
                  <a:lnTo>
                    <a:pt x="688" y="2954"/>
                  </a:lnTo>
                  <a:lnTo>
                    <a:pt x="1299" y="3870"/>
                  </a:lnTo>
                  <a:lnTo>
                    <a:pt x="2088" y="4659"/>
                  </a:lnTo>
                  <a:lnTo>
                    <a:pt x="3004" y="5270"/>
                  </a:lnTo>
                  <a:lnTo>
                    <a:pt x="4048" y="5703"/>
                  </a:lnTo>
                  <a:lnTo>
                    <a:pt x="5168" y="5958"/>
                  </a:lnTo>
                  <a:lnTo>
                    <a:pt x="6365" y="5958"/>
                  </a:lnTo>
                  <a:lnTo>
                    <a:pt x="7485" y="5703"/>
                  </a:lnTo>
                  <a:lnTo>
                    <a:pt x="8529" y="5270"/>
                  </a:lnTo>
                  <a:lnTo>
                    <a:pt x="9445" y="4659"/>
                  </a:lnTo>
                  <a:lnTo>
                    <a:pt x="10235" y="3870"/>
                  </a:lnTo>
                  <a:lnTo>
                    <a:pt x="10846" y="2954"/>
                  </a:lnTo>
                  <a:lnTo>
                    <a:pt x="11304" y="1910"/>
                  </a:lnTo>
                  <a:lnTo>
                    <a:pt x="11533" y="790"/>
                  </a:lnTo>
                  <a:lnTo>
                    <a:pt x="11533" y="179"/>
                  </a:lnTo>
                  <a:lnTo>
                    <a:pt x="11533" y="128"/>
                  </a:lnTo>
                  <a:lnTo>
                    <a:pt x="11533" y="51"/>
                  </a:lnTo>
                  <a:lnTo>
                    <a:pt x="9980" y="1"/>
                  </a:lnTo>
                  <a:lnTo>
                    <a:pt x="9955" y="433"/>
                  </a:lnTo>
                  <a:lnTo>
                    <a:pt x="9802" y="1248"/>
                  </a:lnTo>
                  <a:lnTo>
                    <a:pt x="9471" y="2012"/>
                  </a:lnTo>
                  <a:lnTo>
                    <a:pt x="9013" y="2674"/>
                  </a:lnTo>
                  <a:lnTo>
                    <a:pt x="8452" y="3259"/>
                  </a:lnTo>
                  <a:lnTo>
                    <a:pt x="7791" y="3692"/>
                  </a:lnTo>
                  <a:lnTo>
                    <a:pt x="7027" y="4023"/>
                  </a:lnTo>
                  <a:lnTo>
                    <a:pt x="6212" y="4201"/>
                  </a:lnTo>
                  <a:lnTo>
                    <a:pt x="5346" y="4201"/>
                  </a:lnTo>
                  <a:lnTo>
                    <a:pt x="4506" y="4023"/>
                  </a:lnTo>
                  <a:lnTo>
                    <a:pt x="3768" y="3692"/>
                  </a:lnTo>
                  <a:lnTo>
                    <a:pt x="3081" y="3259"/>
                  </a:lnTo>
                  <a:lnTo>
                    <a:pt x="2521" y="2674"/>
                  </a:lnTo>
                  <a:lnTo>
                    <a:pt x="2062" y="2012"/>
                  </a:lnTo>
                  <a:lnTo>
                    <a:pt x="1731" y="1248"/>
                  </a:lnTo>
                  <a:lnTo>
                    <a:pt x="1579" y="433"/>
                  </a:lnTo>
                  <a:lnTo>
                    <a:pt x="1553" y="1"/>
                  </a:lnTo>
                  <a:close/>
                </a:path>
              </a:pathLst>
            </a:custGeom>
            <a:solidFill>
              <a:srgbClr val="E5C11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1" name="Shape 264"/>
            <p:cNvSpPr/>
            <p:nvPr/>
          </p:nvSpPr>
          <p:spPr>
            <a:xfrm>
              <a:off x="2540875" y="974800"/>
              <a:ext cx="82125" cy="119675"/>
            </a:xfrm>
            <a:custGeom>
              <a:avLst/>
              <a:gdLst/>
              <a:ahLst/>
              <a:cxnLst/>
              <a:rect l="0" t="0" r="0" b="0"/>
              <a:pathLst>
                <a:path w="3285" h="4787" extrusionOk="0">
                  <a:moveTo>
                    <a:pt x="1553" y="0"/>
                  </a:moveTo>
                  <a:lnTo>
                    <a:pt x="1375" y="306"/>
                  </a:lnTo>
                  <a:lnTo>
                    <a:pt x="1298" y="586"/>
                  </a:lnTo>
                  <a:lnTo>
                    <a:pt x="0" y="4252"/>
                  </a:lnTo>
                  <a:lnTo>
                    <a:pt x="0" y="4303"/>
                  </a:lnTo>
                  <a:lnTo>
                    <a:pt x="0" y="4354"/>
                  </a:lnTo>
                  <a:lnTo>
                    <a:pt x="407" y="4558"/>
                  </a:lnTo>
                  <a:lnTo>
                    <a:pt x="1222" y="4787"/>
                  </a:lnTo>
                  <a:lnTo>
                    <a:pt x="2062" y="4787"/>
                  </a:lnTo>
                  <a:lnTo>
                    <a:pt x="2902" y="4558"/>
                  </a:lnTo>
                  <a:lnTo>
                    <a:pt x="3284" y="4354"/>
                  </a:lnTo>
                  <a:lnTo>
                    <a:pt x="3284" y="4303"/>
                  </a:lnTo>
                  <a:lnTo>
                    <a:pt x="3284" y="4252"/>
                  </a:lnTo>
                  <a:lnTo>
                    <a:pt x="2011" y="586"/>
                  </a:lnTo>
                  <a:lnTo>
                    <a:pt x="1935" y="306"/>
                  </a:lnTo>
                  <a:lnTo>
                    <a:pt x="1731" y="0"/>
                  </a:lnTo>
                  <a:close/>
                </a:path>
              </a:pathLst>
            </a:custGeom>
            <a:solidFill>
              <a:srgbClr val="D3A699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2" name="Shape 265"/>
            <p:cNvSpPr/>
            <p:nvPr/>
          </p:nvSpPr>
          <p:spPr>
            <a:xfrm>
              <a:off x="2540875" y="1083625"/>
              <a:ext cx="82125" cy="37575"/>
            </a:xfrm>
            <a:custGeom>
              <a:avLst/>
              <a:gdLst/>
              <a:ahLst/>
              <a:cxnLst/>
              <a:rect l="0" t="0" r="0" b="0"/>
              <a:pathLst>
                <a:path w="3285" h="1503" extrusionOk="0">
                  <a:moveTo>
                    <a:pt x="0" y="1"/>
                  </a:moveTo>
                  <a:lnTo>
                    <a:pt x="0" y="306"/>
                  </a:lnTo>
                  <a:lnTo>
                    <a:pt x="280" y="841"/>
                  </a:lnTo>
                  <a:lnTo>
                    <a:pt x="764" y="1248"/>
                  </a:lnTo>
                  <a:lnTo>
                    <a:pt x="1298" y="1477"/>
                  </a:lnTo>
                  <a:lnTo>
                    <a:pt x="1528" y="1503"/>
                  </a:lnTo>
                  <a:lnTo>
                    <a:pt x="1782" y="1503"/>
                  </a:lnTo>
                  <a:lnTo>
                    <a:pt x="2011" y="1477"/>
                  </a:lnTo>
                  <a:lnTo>
                    <a:pt x="2521" y="1248"/>
                  </a:lnTo>
                  <a:lnTo>
                    <a:pt x="3004" y="841"/>
                  </a:lnTo>
                  <a:lnTo>
                    <a:pt x="3284" y="306"/>
                  </a:lnTo>
                  <a:lnTo>
                    <a:pt x="3284" y="1"/>
                  </a:lnTo>
                  <a:lnTo>
                    <a:pt x="2902" y="205"/>
                  </a:lnTo>
                  <a:lnTo>
                    <a:pt x="2062" y="434"/>
                  </a:lnTo>
                  <a:lnTo>
                    <a:pt x="1222" y="434"/>
                  </a:lnTo>
                  <a:lnTo>
                    <a:pt x="407" y="2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3" name="Shape 266"/>
            <p:cNvSpPr/>
            <p:nvPr/>
          </p:nvSpPr>
          <p:spPr>
            <a:xfrm>
              <a:off x="2377300" y="949350"/>
              <a:ext cx="26100" cy="26100"/>
            </a:xfrm>
            <a:custGeom>
              <a:avLst/>
              <a:gdLst/>
              <a:ahLst/>
              <a:cxnLst/>
              <a:rect l="0" t="0" r="0" b="0"/>
              <a:pathLst>
                <a:path w="1044" h="1044" extrusionOk="0">
                  <a:moveTo>
                    <a:pt x="509" y="0"/>
                  </a:moveTo>
                  <a:lnTo>
                    <a:pt x="306" y="26"/>
                  </a:lnTo>
                  <a:lnTo>
                    <a:pt x="26" y="306"/>
                  </a:lnTo>
                  <a:lnTo>
                    <a:pt x="0" y="509"/>
                  </a:lnTo>
                  <a:lnTo>
                    <a:pt x="26" y="738"/>
                  </a:lnTo>
                  <a:lnTo>
                    <a:pt x="306" y="1018"/>
                  </a:lnTo>
                  <a:lnTo>
                    <a:pt x="509" y="1044"/>
                  </a:lnTo>
                  <a:lnTo>
                    <a:pt x="738" y="1018"/>
                  </a:lnTo>
                  <a:lnTo>
                    <a:pt x="1019" y="738"/>
                  </a:lnTo>
                  <a:lnTo>
                    <a:pt x="1044" y="509"/>
                  </a:lnTo>
                  <a:lnTo>
                    <a:pt x="1019" y="306"/>
                  </a:lnTo>
                  <a:lnTo>
                    <a:pt x="738" y="26"/>
                  </a:lnTo>
                  <a:lnTo>
                    <a:pt x="5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4" name="Shape 267"/>
            <p:cNvSpPr/>
            <p:nvPr/>
          </p:nvSpPr>
          <p:spPr>
            <a:xfrm>
              <a:off x="2737525" y="949350"/>
              <a:ext cx="26775" cy="26100"/>
            </a:xfrm>
            <a:custGeom>
              <a:avLst/>
              <a:gdLst/>
              <a:ahLst/>
              <a:cxnLst/>
              <a:rect l="0" t="0" r="0" b="0"/>
              <a:pathLst>
                <a:path w="1071" h="1044" extrusionOk="0">
                  <a:moveTo>
                    <a:pt x="535" y="0"/>
                  </a:moveTo>
                  <a:lnTo>
                    <a:pt x="332" y="26"/>
                  </a:lnTo>
                  <a:lnTo>
                    <a:pt x="26" y="306"/>
                  </a:lnTo>
                  <a:lnTo>
                    <a:pt x="1" y="509"/>
                  </a:lnTo>
                  <a:lnTo>
                    <a:pt x="26" y="738"/>
                  </a:lnTo>
                  <a:lnTo>
                    <a:pt x="332" y="1018"/>
                  </a:lnTo>
                  <a:lnTo>
                    <a:pt x="535" y="1044"/>
                  </a:lnTo>
                  <a:lnTo>
                    <a:pt x="739" y="1018"/>
                  </a:lnTo>
                  <a:lnTo>
                    <a:pt x="1045" y="738"/>
                  </a:lnTo>
                  <a:lnTo>
                    <a:pt x="1070" y="509"/>
                  </a:lnTo>
                  <a:lnTo>
                    <a:pt x="1045" y="306"/>
                  </a:lnTo>
                  <a:lnTo>
                    <a:pt x="739" y="26"/>
                  </a:lnTo>
                  <a:lnTo>
                    <a:pt x="5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5" name="Shape 268"/>
            <p:cNvSpPr/>
            <p:nvPr/>
          </p:nvSpPr>
          <p:spPr>
            <a:xfrm>
              <a:off x="2330825" y="1037175"/>
              <a:ext cx="145775" cy="68750"/>
            </a:xfrm>
            <a:custGeom>
              <a:avLst/>
              <a:gdLst/>
              <a:ahLst/>
              <a:cxnLst/>
              <a:rect l="0" t="0" r="0" b="0"/>
              <a:pathLst>
                <a:path w="5831" h="2750" extrusionOk="0">
                  <a:moveTo>
                    <a:pt x="1350" y="0"/>
                  </a:moveTo>
                  <a:lnTo>
                    <a:pt x="1095" y="26"/>
                  </a:lnTo>
                  <a:lnTo>
                    <a:pt x="586" y="229"/>
                  </a:lnTo>
                  <a:lnTo>
                    <a:pt x="230" y="611"/>
                  </a:lnTo>
                  <a:lnTo>
                    <a:pt x="1" y="1095"/>
                  </a:lnTo>
                  <a:lnTo>
                    <a:pt x="1" y="1375"/>
                  </a:lnTo>
                  <a:lnTo>
                    <a:pt x="1" y="1655"/>
                  </a:lnTo>
                  <a:lnTo>
                    <a:pt x="230" y="2164"/>
                  </a:lnTo>
                  <a:lnTo>
                    <a:pt x="586" y="2521"/>
                  </a:lnTo>
                  <a:lnTo>
                    <a:pt x="1095" y="2750"/>
                  </a:lnTo>
                  <a:lnTo>
                    <a:pt x="4736" y="2750"/>
                  </a:lnTo>
                  <a:lnTo>
                    <a:pt x="5220" y="2521"/>
                  </a:lnTo>
                  <a:lnTo>
                    <a:pt x="5602" y="2164"/>
                  </a:lnTo>
                  <a:lnTo>
                    <a:pt x="5805" y="1655"/>
                  </a:lnTo>
                  <a:lnTo>
                    <a:pt x="5831" y="1375"/>
                  </a:lnTo>
                  <a:lnTo>
                    <a:pt x="5805" y="1095"/>
                  </a:lnTo>
                  <a:lnTo>
                    <a:pt x="5602" y="611"/>
                  </a:lnTo>
                  <a:lnTo>
                    <a:pt x="5220" y="229"/>
                  </a:lnTo>
                  <a:lnTo>
                    <a:pt x="4736" y="26"/>
                  </a:lnTo>
                  <a:lnTo>
                    <a:pt x="4456" y="0"/>
                  </a:lnTo>
                  <a:close/>
                </a:path>
              </a:pathLst>
            </a:custGeom>
            <a:solidFill>
              <a:srgbClr val="C66C68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6" name="Shape 269"/>
            <p:cNvSpPr/>
            <p:nvPr/>
          </p:nvSpPr>
          <p:spPr>
            <a:xfrm>
              <a:off x="2691075" y="1037175"/>
              <a:ext cx="146400" cy="68750"/>
            </a:xfrm>
            <a:custGeom>
              <a:avLst/>
              <a:gdLst/>
              <a:ahLst/>
              <a:cxnLst/>
              <a:rect l="0" t="0" r="0" b="0"/>
              <a:pathLst>
                <a:path w="5856" h="2750" extrusionOk="0">
                  <a:moveTo>
                    <a:pt x="1375" y="0"/>
                  </a:moveTo>
                  <a:lnTo>
                    <a:pt x="1095" y="26"/>
                  </a:lnTo>
                  <a:lnTo>
                    <a:pt x="611" y="229"/>
                  </a:lnTo>
                  <a:lnTo>
                    <a:pt x="229" y="611"/>
                  </a:lnTo>
                  <a:lnTo>
                    <a:pt x="26" y="1095"/>
                  </a:lnTo>
                  <a:lnTo>
                    <a:pt x="0" y="1375"/>
                  </a:lnTo>
                  <a:lnTo>
                    <a:pt x="26" y="1655"/>
                  </a:lnTo>
                  <a:lnTo>
                    <a:pt x="229" y="2164"/>
                  </a:lnTo>
                  <a:lnTo>
                    <a:pt x="611" y="2521"/>
                  </a:lnTo>
                  <a:lnTo>
                    <a:pt x="1095" y="2750"/>
                  </a:lnTo>
                  <a:lnTo>
                    <a:pt x="4761" y="2750"/>
                  </a:lnTo>
                  <a:lnTo>
                    <a:pt x="5245" y="2521"/>
                  </a:lnTo>
                  <a:lnTo>
                    <a:pt x="5627" y="2164"/>
                  </a:lnTo>
                  <a:lnTo>
                    <a:pt x="5830" y="1655"/>
                  </a:lnTo>
                  <a:lnTo>
                    <a:pt x="5856" y="1375"/>
                  </a:lnTo>
                  <a:lnTo>
                    <a:pt x="5830" y="1095"/>
                  </a:lnTo>
                  <a:lnTo>
                    <a:pt x="5627" y="611"/>
                  </a:lnTo>
                  <a:lnTo>
                    <a:pt x="5245" y="229"/>
                  </a:lnTo>
                  <a:lnTo>
                    <a:pt x="4761" y="26"/>
                  </a:lnTo>
                  <a:lnTo>
                    <a:pt x="4481" y="0"/>
                  </a:lnTo>
                  <a:close/>
                </a:path>
              </a:pathLst>
            </a:custGeom>
            <a:solidFill>
              <a:srgbClr val="C66C68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7" name="Shape 270"/>
            <p:cNvSpPr/>
            <p:nvPr/>
          </p:nvSpPr>
          <p:spPr>
            <a:xfrm>
              <a:off x="2188250" y="394325"/>
              <a:ext cx="791175" cy="526400"/>
            </a:xfrm>
            <a:custGeom>
              <a:avLst/>
              <a:gdLst/>
              <a:ahLst/>
              <a:cxnLst/>
              <a:rect l="0" t="0" r="0" b="0"/>
              <a:pathLst>
                <a:path w="31647" h="21056" extrusionOk="0">
                  <a:moveTo>
                    <a:pt x="15836" y="1"/>
                  </a:moveTo>
                  <a:lnTo>
                    <a:pt x="15022" y="26"/>
                  </a:lnTo>
                  <a:lnTo>
                    <a:pt x="13418" y="179"/>
                  </a:lnTo>
                  <a:lnTo>
                    <a:pt x="11865" y="510"/>
                  </a:lnTo>
                  <a:lnTo>
                    <a:pt x="10388" y="968"/>
                  </a:lnTo>
                  <a:lnTo>
                    <a:pt x="8962" y="1554"/>
                  </a:lnTo>
                  <a:lnTo>
                    <a:pt x="7613" y="2292"/>
                  </a:lnTo>
                  <a:lnTo>
                    <a:pt x="6366" y="3158"/>
                  </a:lnTo>
                  <a:lnTo>
                    <a:pt x="5194" y="4125"/>
                  </a:lnTo>
                  <a:lnTo>
                    <a:pt x="4100" y="5195"/>
                  </a:lnTo>
                  <a:lnTo>
                    <a:pt x="3132" y="6366"/>
                  </a:lnTo>
                  <a:lnTo>
                    <a:pt x="2292" y="7639"/>
                  </a:lnTo>
                  <a:lnTo>
                    <a:pt x="1554" y="8988"/>
                  </a:lnTo>
                  <a:lnTo>
                    <a:pt x="943" y="10388"/>
                  </a:lnTo>
                  <a:lnTo>
                    <a:pt x="485" y="11890"/>
                  </a:lnTo>
                  <a:lnTo>
                    <a:pt x="179" y="13418"/>
                  </a:lnTo>
                  <a:lnTo>
                    <a:pt x="1" y="15022"/>
                  </a:lnTo>
                  <a:lnTo>
                    <a:pt x="1" y="15836"/>
                  </a:lnTo>
                  <a:lnTo>
                    <a:pt x="1" y="21055"/>
                  </a:lnTo>
                  <a:lnTo>
                    <a:pt x="739" y="20597"/>
                  </a:lnTo>
                  <a:lnTo>
                    <a:pt x="2954" y="19044"/>
                  </a:lnTo>
                  <a:lnTo>
                    <a:pt x="5704" y="16702"/>
                  </a:lnTo>
                  <a:lnTo>
                    <a:pt x="7893" y="14411"/>
                  </a:lnTo>
                  <a:lnTo>
                    <a:pt x="9293" y="12654"/>
                  </a:lnTo>
                  <a:lnTo>
                    <a:pt x="9955" y="11687"/>
                  </a:lnTo>
                  <a:lnTo>
                    <a:pt x="10006" y="11839"/>
                  </a:lnTo>
                  <a:lnTo>
                    <a:pt x="10592" y="12883"/>
                  </a:lnTo>
                  <a:lnTo>
                    <a:pt x="11279" y="13825"/>
                  </a:lnTo>
                  <a:lnTo>
                    <a:pt x="12247" y="14894"/>
                  </a:lnTo>
                  <a:lnTo>
                    <a:pt x="13570" y="15989"/>
                  </a:lnTo>
                  <a:lnTo>
                    <a:pt x="15276" y="17007"/>
                  </a:lnTo>
                  <a:lnTo>
                    <a:pt x="17415" y="17822"/>
                  </a:lnTo>
                  <a:lnTo>
                    <a:pt x="18662" y="18102"/>
                  </a:lnTo>
                  <a:lnTo>
                    <a:pt x="18713" y="17440"/>
                  </a:lnTo>
                  <a:lnTo>
                    <a:pt x="18611" y="14971"/>
                  </a:lnTo>
                  <a:lnTo>
                    <a:pt x="18739" y="15098"/>
                  </a:lnTo>
                  <a:lnTo>
                    <a:pt x="20393" y="16346"/>
                  </a:lnTo>
                  <a:lnTo>
                    <a:pt x="22736" y="17720"/>
                  </a:lnTo>
                  <a:lnTo>
                    <a:pt x="24772" y="18662"/>
                  </a:lnTo>
                  <a:lnTo>
                    <a:pt x="27216" y="19579"/>
                  </a:lnTo>
                  <a:lnTo>
                    <a:pt x="30068" y="20368"/>
                  </a:lnTo>
                  <a:lnTo>
                    <a:pt x="31646" y="20674"/>
                  </a:lnTo>
                  <a:lnTo>
                    <a:pt x="31646" y="15836"/>
                  </a:lnTo>
                  <a:lnTo>
                    <a:pt x="31646" y="15022"/>
                  </a:lnTo>
                  <a:lnTo>
                    <a:pt x="31468" y="13418"/>
                  </a:lnTo>
                  <a:lnTo>
                    <a:pt x="31163" y="11890"/>
                  </a:lnTo>
                  <a:lnTo>
                    <a:pt x="30704" y="10388"/>
                  </a:lnTo>
                  <a:lnTo>
                    <a:pt x="30093" y="8988"/>
                  </a:lnTo>
                  <a:lnTo>
                    <a:pt x="29355" y="7639"/>
                  </a:lnTo>
                  <a:lnTo>
                    <a:pt x="28515" y="6366"/>
                  </a:lnTo>
                  <a:lnTo>
                    <a:pt x="27547" y="5195"/>
                  </a:lnTo>
                  <a:lnTo>
                    <a:pt x="26478" y="4125"/>
                  </a:lnTo>
                  <a:lnTo>
                    <a:pt x="25282" y="3158"/>
                  </a:lnTo>
                  <a:lnTo>
                    <a:pt x="24034" y="2292"/>
                  </a:lnTo>
                  <a:lnTo>
                    <a:pt x="22685" y="1554"/>
                  </a:lnTo>
                  <a:lnTo>
                    <a:pt x="21259" y="968"/>
                  </a:lnTo>
                  <a:lnTo>
                    <a:pt x="19782" y="510"/>
                  </a:lnTo>
                  <a:lnTo>
                    <a:pt x="18229" y="179"/>
                  </a:lnTo>
                  <a:lnTo>
                    <a:pt x="16651" y="26"/>
                  </a:lnTo>
                  <a:lnTo>
                    <a:pt x="15836" y="1"/>
                  </a:lnTo>
                  <a:close/>
                </a:path>
              </a:pathLst>
            </a:custGeom>
            <a:solidFill>
              <a:srgbClr val="542D1C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8" name="Shape 271"/>
            <p:cNvSpPr/>
            <p:nvPr/>
          </p:nvSpPr>
          <p:spPr>
            <a:xfrm>
              <a:off x="2348025" y="857050"/>
              <a:ext cx="110750" cy="21675"/>
            </a:xfrm>
            <a:custGeom>
              <a:avLst/>
              <a:gdLst/>
              <a:ahLst/>
              <a:cxnLst/>
              <a:rect l="0" t="0" r="0" b="0"/>
              <a:pathLst>
                <a:path w="4430" h="867" fill="none" extrusionOk="0">
                  <a:moveTo>
                    <a:pt x="4430" y="866"/>
                  </a:moveTo>
                  <a:lnTo>
                    <a:pt x="4201" y="662"/>
                  </a:lnTo>
                  <a:lnTo>
                    <a:pt x="3666" y="306"/>
                  </a:lnTo>
                  <a:lnTo>
                    <a:pt x="2826" y="1"/>
                  </a:lnTo>
                  <a:lnTo>
                    <a:pt x="1629" y="1"/>
                  </a:lnTo>
                  <a:lnTo>
                    <a:pt x="764" y="306"/>
                  </a:lnTo>
                  <a:lnTo>
                    <a:pt x="255" y="662"/>
                  </a:lnTo>
                  <a:lnTo>
                    <a:pt x="0" y="866"/>
                  </a:lnTo>
                </a:path>
              </a:pathLst>
            </a:custGeom>
            <a:noFill/>
            <a:ln w="21000" cap="rnd" cmpd="sng">
              <a:solidFill>
                <a:srgbClr val="713C2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9" name="Shape 272"/>
            <p:cNvSpPr/>
            <p:nvPr/>
          </p:nvSpPr>
          <p:spPr>
            <a:xfrm>
              <a:off x="2708900" y="857050"/>
              <a:ext cx="110775" cy="21675"/>
            </a:xfrm>
            <a:custGeom>
              <a:avLst/>
              <a:gdLst/>
              <a:ahLst/>
              <a:cxnLst/>
              <a:rect l="0" t="0" r="0" b="0"/>
              <a:pathLst>
                <a:path w="4431" h="867" fill="none" extrusionOk="0">
                  <a:moveTo>
                    <a:pt x="4430" y="866"/>
                  </a:moveTo>
                  <a:lnTo>
                    <a:pt x="4175" y="662"/>
                  </a:lnTo>
                  <a:lnTo>
                    <a:pt x="3666" y="306"/>
                  </a:lnTo>
                  <a:lnTo>
                    <a:pt x="2801" y="1"/>
                  </a:lnTo>
                  <a:lnTo>
                    <a:pt x="1604" y="1"/>
                  </a:lnTo>
                  <a:lnTo>
                    <a:pt x="764" y="306"/>
                  </a:lnTo>
                  <a:lnTo>
                    <a:pt x="229" y="662"/>
                  </a:lnTo>
                  <a:lnTo>
                    <a:pt x="0" y="866"/>
                  </a:lnTo>
                </a:path>
              </a:pathLst>
            </a:custGeom>
            <a:noFill/>
            <a:ln w="21000" cap="rnd" cmpd="sng">
              <a:solidFill>
                <a:srgbClr val="713C2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50" name="Shape 273"/>
            <p:cNvSpPr/>
            <p:nvPr/>
          </p:nvSpPr>
          <p:spPr>
            <a:xfrm>
              <a:off x="2521775" y="1172750"/>
              <a:ext cx="124125" cy="35650"/>
            </a:xfrm>
            <a:custGeom>
              <a:avLst/>
              <a:gdLst/>
              <a:ahLst/>
              <a:cxnLst/>
              <a:rect l="0" t="0" r="0" b="0"/>
              <a:pathLst>
                <a:path w="4965" h="1426" extrusionOk="0">
                  <a:moveTo>
                    <a:pt x="0" y="0"/>
                  </a:moveTo>
                  <a:lnTo>
                    <a:pt x="153" y="306"/>
                  </a:lnTo>
                  <a:lnTo>
                    <a:pt x="637" y="815"/>
                  </a:lnTo>
                  <a:lnTo>
                    <a:pt x="1273" y="1197"/>
                  </a:lnTo>
                  <a:lnTo>
                    <a:pt x="2062" y="1400"/>
                  </a:lnTo>
                  <a:lnTo>
                    <a:pt x="2495" y="1426"/>
                  </a:lnTo>
                  <a:lnTo>
                    <a:pt x="2903" y="1400"/>
                  </a:lnTo>
                  <a:lnTo>
                    <a:pt x="3692" y="1197"/>
                  </a:lnTo>
                  <a:lnTo>
                    <a:pt x="4328" y="815"/>
                  </a:lnTo>
                  <a:lnTo>
                    <a:pt x="4812" y="306"/>
                  </a:lnTo>
                  <a:lnTo>
                    <a:pt x="4965" y="0"/>
                  </a:lnTo>
                  <a:close/>
                </a:path>
              </a:pathLst>
            </a:custGeom>
            <a:solidFill>
              <a:srgbClr val="AE4C3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51" name="Shape 274"/>
            <p:cNvSpPr/>
            <p:nvPr/>
          </p:nvSpPr>
          <p:spPr>
            <a:xfrm>
              <a:off x="3100950" y="970350"/>
              <a:ext cx="356450" cy="585575"/>
            </a:xfrm>
            <a:custGeom>
              <a:avLst/>
              <a:gdLst/>
              <a:ahLst/>
              <a:cxnLst/>
              <a:rect l="0" t="0" r="0" b="0"/>
              <a:pathLst>
                <a:path w="14258" h="23423" extrusionOk="0">
                  <a:moveTo>
                    <a:pt x="9192" y="0"/>
                  </a:moveTo>
                  <a:lnTo>
                    <a:pt x="8784" y="77"/>
                  </a:lnTo>
                  <a:lnTo>
                    <a:pt x="8402" y="357"/>
                  </a:lnTo>
                  <a:lnTo>
                    <a:pt x="8148" y="738"/>
                  </a:lnTo>
                  <a:lnTo>
                    <a:pt x="8071" y="993"/>
                  </a:lnTo>
                  <a:lnTo>
                    <a:pt x="6340" y="8529"/>
                  </a:lnTo>
                  <a:lnTo>
                    <a:pt x="6035" y="8453"/>
                  </a:lnTo>
                  <a:lnTo>
                    <a:pt x="7588" y="1757"/>
                  </a:lnTo>
                  <a:lnTo>
                    <a:pt x="7613" y="1502"/>
                  </a:lnTo>
                  <a:lnTo>
                    <a:pt x="7562" y="1019"/>
                  </a:lnTo>
                  <a:lnTo>
                    <a:pt x="7358" y="637"/>
                  </a:lnTo>
                  <a:lnTo>
                    <a:pt x="7027" y="357"/>
                  </a:lnTo>
                  <a:lnTo>
                    <a:pt x="6798" y="280"/>
                  </a:lnTo>
                  <a:lnTo>
                    <a:pt x="6595" y="255"/>
                  </a:lnTo>
                  <a:lnTo>
                    <a:pt x="6162" y="357"/>
                  </a:lnTo>
                  <a:lnTo>
                    <a:pt x="5805" y="611"/>
                  </a:lnTo>
                  <a:lnTo>
                    <a:pt x="5551" y="1019"/>
                  </a:lnTo>
                  <a:lnTo>
                    <a:pt x="5475" y="1273"/>
                  </a:lnTo>
                  <a:lnTo>
                    <a:pt x="3361" y="10413"/>
                  </a:lnTo>
                  <a:lnTo>
                    <a:pt x="3132" y="9547"/>
                  </a:lnTo>
                  <a:lnTo>
                    <a:pt x="2623" y="8172"/>
                  </a:lnTo>
                  <a:lnTo>
                    <a:pt x="2114" y="7205"/>
                  </a:lnTo>
                  <a:lnTo>
                    <a:pt x="1630" y="6594"/>
                  </a:lnTo>
                  <a:lnTo>
                    <a:pt x="943" y="6110"/>
                  </a:lnTo>
                  <a:lnTo>
                    <a:pt x="383" y="6034"/>
                  </a:lnTo>
                  <a:lnTo>
                    <a:pt x="332" y="6059"/>
                  </a:lnTo>
                  <a:lnTo>
                    <a:pt x="154" y="6136"/>
                  </a:lnTo>
                  <a:lnTo>
                    <a:pt x="1" y="6441"/>
                  </a:lnTo>
                  <a:lnTo>
                    <a:pt x="1" y="6950"/>
                  </a:lnTo>
                  <a:lnTo>
                    <a:pt x="26" y="7052"/>
                  </a:lnTo>
                  <a:lnTo>
                    <a:pt x="561" y="9980"/>
                  </a:lnTo>
                  <a:lnTo>
                    <a:pt x="1147" y="13493"/>
                  </a:lnTo>
                  <a:lnTo>
                    <a:pt x="1197" y="13875"/>
                  </a:lnTo>
                  <a:lnTo>
                    <a:pt x="1427" y="14537"/>
                  </a:lnTo>
                  <a:lnTo>
                    <a:pt x="1885" y="15301"/>
                  </a:lnTo>
                  <a:lnTo>
                    <a:pt x="2929" y="16116"/>
                  </a:lnTo>
                  <a:lnTo>
                    <a:pt x="3158" y="16192"/>
                  </a:lnTo>
                  <a:lnTo>
                    <a:pt x="1859" y="21844"/>
                  </a:lnTo>
                  <a:lnTo>
                    <a:pt x="8784" y="23422"/>
                  </a:lnTo>
                  <a:lnTo>
                    <a:pt x="10133" y="17669"/>
                  </a:lnTo>
                  <a:lnTo>
                    <a:pt x="10261" y="17694"/>
                  </a:lnTo>
                  <a:lnTo>
                    <a:pt x="10694" y="17592"/>
                  </a:lnTo>
                  <a:lnTo>
                    <a:pt x="11203" y="17312"/>
                  </a:lnTo>
                  <a:lnTo>
                    <a:pt x="11610" y="16778"/>
                  </a:lnTo>
                  <a:lnTo>
                    <a:pt x="11737" y="16396"/>
                  </a:lnTo>
                  <a:lnTo>
                    <a:pt x="12068" y="14944"/>
                  </a:lnTo>
                  <a:lnTo>
                    <a:pt x="12832" y="11737"/>
                  </a:lnTo>
                  <a:lnTo>
                    <a:pt x="13087" y="10617"/>
                  </a:lnTo>
                  <a:lnTo>
                    <a:pt x="13189" y="10107"/>
                  </a:lnTo>
                  <a:lnTo>
                    <a:pt x="14232" y="5627"/>
                  </a:lnTo>
                  <a:lnTo>
                    <a:pt x="14258" y="5397"/>
                  </a:lnTo>
                  <a:lnTo>
                    <a:pt x="14207" y="4965"/>
                  </a:lnTo>
                  <a:lnTo>
                    <a:pt x="14029" y="4608"/>
                  </a:lnTo>
                  <a:lnTo>
                    <a:pt x="13698" y="4354"/>
                  </a:lnTo>
                  <a:lnTo>
                    <a:pt x="13520" y="4277"/>
                  </a:lnTo>
                  <a:lnTo>
                    <a:pt x="13316" y="4252"/>
                  </a:lnTo>
                  <a:lnTo>
                    <a:pt x="12908" y="4354"/>
                  </a:lnTo>
                  <a:lnTo>
                    <a:pt x="12578" y="4583"/>
                  </a:lnTo>
                  <a:lnTo>
                    <a:pt x="12348" y="4965"/>
                  </a:lnTo>
                  <a:lnTo>
                    <a:pt x="12272" y="5194"/>
                  </a:lnTo>
                  <a:lnTo>
                    <a:pt x="11254" y="9649"/>
                  </a:lnTo>
                  <a:lnTo>
                    <a:pt x="10872" y="9573"/>
                  </a:lnTo>
                  <a:lnTo>
                    <a:pt x="12323" y="3284"/>
                  </a:lnTo>
                  <a:lnTo>
                    <a:pt x="12348" y="3030"/>
                  </a:lnTo>
                  <a:lnTo>
                    <a:pt x="12297" y="2546"/>
                  </a:lnTo>
                  <a:lnTo>
                    <a:pt x="12094" y="2164"/>
                  </a:lnTo>
                  <a:lnTo>
                    <a:pt x="11763" y="1884"/>
                  </a:lnTo>
                  <a:lnTo>
                    <a:pt x="11534" y="1808"/>
                  </a:lnTo>
                  <a:lnTo>
                    <a:pt x="11330" y="1782"/>
                  </a:lnTo>
                  <a:lnTo>
                    <a:pt x="10897" y="1884"/>
                  </a:lnTo>
                  <a:lnTo>
                    <a:pt x="10541" y="2139"/>
                  </a:lnTo>
                  <a:lnTo>
                    <a:pt x="10286" y="2546"/>
                  </a:lnTo>
                  <a:lnTo>
                    <a:pt x="10210" y="2801"/>
                  </a:lnTo>
                  <a:lnTo>
                    <a:pt x="8759" y="9089"/>
                  </a:lnTo>
                  <a:lnTo>
                    <a:pt x="8453" y="9013"/>
                  </a:lnTo>
                  <a:lnTo>
                    <a:pt x="10184" y="1477"/>
                  </a:lnTo>
                  <a:lnTo>
                    <a:pt x="10235" y="1222"/>
                  </a:lnTo>
                  <a:lnTo>
                    <a:pt x="10159" y="764"/>
                  </a:lnTo>
                  <a:lnTo>
                    <a:pt x="9955" y="357"/>
                  </a:lnTo>
                  <a:lnTo>
                    <a:pt x="9624" y="77"/>
                  </a:lnTo>
                  <a:lnTo>
                    <a:pt x="9421" y="26"/>
                  </a:lnTo>
                  <a:lnTo>
                    <a:pt x="9192" y="0"/>
                  </a:lnTo>
                  <a:close/>
                </a:path>
              </a:pathLst>
            </a:custGeom>
            <a:solidFill>
              <a:srgbClr val="C08A70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52" name="Shape 275"/>
            <p:cNvSpPr/>
            <p:nvPr/>
          </p:nvSpPr>
          <p:spPr>
            <a:xfrm>
              <a:off x="3184975" y="1230025"/>
              <a:ext cx="25" cy="25"/>
            </a:xfrm>
            <a:custGeom>
              <a:avLst/>
              <a:gdLst/>
              <a:ahLst/>
              <a:cxnLst/>
              <a:rect l="0" t="0" r="0" b="0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A47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81" name="Shape 276"/>
            <p:cNvSpPr/>
            <p:nvPr/>
          </p:nvSpPr>
          <p:spPr>
            <a:xfrm>
              <a:off x="3218075" y="1174650"/>
              <a:ext cx="190950" cy="55400"/>
            </a:xfrm>
            <a:custGeom>
              <a:avLst/>
              <a:gdLst/>
              <a:ahLst/>
              <a:cxnLst/>
              <a:rect l="0" t="0" r="0" b="0"/>
              <a:pathLst>
                <a:path w="7638" h="2216" extrusionOk="0">
                  <a:moveTo>
                    <a:pt x="102" y="0"/>
                  </a:moveTo>
                  <a:lnTo>
                    <a:pt x="0" y="484"/>
                  </a:lnTo>
                  <a:lnTo>
                    <a:pt x="7536" y="2215"/>
                  </a:lnTo>
                  <a:lnTo>
                    <a:pt x="7638" y="1732"/>
                  </a:lnTo>
                  <a:lnTo>
                    <a:pt x="6569" y="1477"/>
                  </a:lnTo>
                  <a:lnTo>
                    <a:pt x="6187" y="1401"/>
                  </a:lnTo>
                  <a:lnTo>
                    <a:pt x="4074" y="917"/>
                  </a:lnTo>
                  <a:lnTo>
                    <a:pt x="3768" y="841"/>
                  </a:lnTo>
                  <a:lnTo>
                    <a:pt x="1655" y="357"/>
                  </a:lnTo>
                  <a:lnTo>
                    <a:pt x="1350" y="281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82" name="Shape 277"/>
            <p:cNvSpPr/>
            <p:nvPr/>
          </p:nvSpPr>
          <p:spPr>
            <a:xfrm>
              <a:off x="3184975" y="1223650"/>
              <a:ext cx="105675" cy="159150"/>
            </a:xfrm>
            <a:custGeom>
              <a:avLst/>
              <a:gdLst/>
              <a:ahLst/>
              <a:cxnLst/>
              <a:rect l="0" t="0" r="0" b="0"/>
              <a:pathLst>
                <a:path w="4227" h="6366" extrusionOk="0">
                  <a:moveTo>
                    <a:pt x="77" y="1"/>
                  </a:moveTo>
                  <a:lnTo>
                    <a:pt x="51" y="26"/>
                  </a:lnTo>
                  <a:lnTo>
                    <a:pt x="0" y="255"/>
                  </a:lnTo>
                  <a:lnTo>
                    <a:pt x="230" y="306"/>
                  </a:lnTo>
                  <a:lnTo>
                    <a:pt x="1121" y="612"/>
                  </a:lnTo>
                  <a:lnTo>
                    <a:pt x="1859" y="1019"/>
                  </a:lnTo>
                  <a:lnTo>
                    <a:pt x="2597" y="1656"/>
                  </a:lnTo>
                  <a:lnTo>
                    <a:pt x="3259" y="2572"/>
                  </a:lnTo>
                  <a:lnTo>
                    <a:pt x="3717" y="3794"/>
                  </a:lnTo>
                  <a:lnTo>
                    <a:pt x="3896" y="5347"/>
                  </a:lnTo>
                  <a:lnTo>
                    <a:pt x="3819" y="6315"/>
                  </a:lnTo>
                  <a:lnTo>
                    <a:pt x="4125" y="6365"/>
                  </a:lnTo>
                  <a:lnTo>
                    <a:pt x="4150" y="6213"/>
                  </a:lnTo>
                  <a:lnTo>
                    <a:pt x="4227" y="5118"/>
                  </a:lnTo>
                  <a:lnTo>
                    <a:pt x="4176" y="4125"/>
                  </a:lnTo>
                  <a:lnTo>
                    <a:pt x="3896" y="3005"/>
                  </a:lnTo>
                  <a:lnTo>
                    <a:pt x="3361" y="1936"/>
                  </a:lnTo>
                  <a:lnTo>
                    <a:pt x="2419" y="968"/>
                  </a:lnTo>
                  <a:lnTo>
                    <a:pt x="1401" y="383"/>
                  </a:lnTo>
                  <a:lnTo>
                    <a:pt x="561" y="103"/>
                  </a:lnTo>
                  <a:lnTo>
                    <a:pt x="77" y="1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83" name="Shape 278"/>
            <p:cNvSpPr/>
            <p:nvPr/>
          </p:nvSpPr>
          <p:spPr>
            <a:xfrm>
              <a:off x="3162700" y="1403775"/>
              <a:ext cx="183950" cy="84675"/>
            </a:xfrm>
            <a:custGeom>
              <a:avLst/>
              <a:gdLst/>
              <a:ahLst/>
              <a:cxnLst/>
              <a:rect l="0" t="0" r="0" b="0"/>
              <a:pathLst>
                <a:path w="7358" h="3387" extrusionOk="0">
                  <a:moveTo>
                    <a:pt x="408" y="1"/>
                  </a:moveTo>
                  <a:lnTo>
                    <a:pt x="0" y="1783"/>
                  </a:lnTo>
                  <a:lnTo>
                    <a:pt x="6951" y="3387"/>
                  </a:lnTo>
                  <a:lnTo>
                    <a:pt x="7358" y="1605"/>
                  </a:lnTo>
                  <a:lnTo>
                    <a:pt x="408" y="1"/>
                  </a:lnTo>
                  <a:close/>
                </a:path>
              </a:pathLst>
            </a:custGeom>
            <a:solidFill>
              <a:srgbClr val="A06A5A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84" name="Shape 279"/>
            <p:cNvSpPr/>
            <p:nvPr/>
          </p:nvSpPr>
          <p:spPr>
            <a:xfrm>
              <a:off x="3123225" y="1425425"/>
              <a:ext cx="238075" cy="100575"/>
            </a:xfrm>
            <a:custGeom>
              <a:avLst/>
              <a:gdLst/>
              <a:ahLst/>
              <a:cxnLst/>
              <a:rect l="0" t="0" r="0" b="0"/>
              <a:pathLst>
                <a:path w="9523" h="4023" extrusionOk="0">
                  <a:moveTo>
                    <a:pt x="434" y="0"/>
                  </a:moveTo>
                  <a:lnTo>
                    <a:pt x="1" y="1935"/>
                  </a:lnTo>
                  <a:lnTo>
                    <a:pt x="9064" y="4023"/>
                  </a:lnTo>
                  <a:lnTo>
                    <a:pt x="9523" y="2113"/>
                  </a:lnTo>
                  <a:lnTo>
                    <a:pt x="434" y="0"/>
                  </a:lnTo>
                  <a:close/>
                </a:path>
              </a:pathLst>
            </a:custGeom>
            <a:solidFill>
              <a:srgbClr val="E5C11F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85" name="Shape 280"/>
            <p:cNvSpPr/>
            <p:nvPr/>
          </p:nvSpPr>
          <p:spPr>
            <a:xfrm>
              <a:off x="3100950" y="1463600"/>
              <a:ext cx="251450" cy="105675"/>
            </a:xfrm>
            <a:custGeom>
              <a:avLst/>
              <a:gdLst/>
              <a:ahLst/>
              <a:cxnLst/>
              <a:rect l="0" t="0" r="0" b="0"/>
              <a:pathLst>
                <a:path w="10058" h="4227" extrusionOk="0">
                  <a:moveTo>
                    <a:pt x="994" y="1"/>
                  </a:moveTo>
                  <a:lnTo>
                    <a:pt x="1" y="4227"/>
                  </a:lnTo>
                  <a:lnTo>
                    <a:pt x="9573" y="4227"/>
                  </a:lnTo>
                  <a:lnTo>
                    <a:pt x="10057" y="2088"/>
                  </a:lnTo>
                  <a:lnTo>
                    <a:pt x="994" y="1"/>
                  </a:lnTo>
                  <a:close/>
                </a:path>
              </a:pathLst>
            </a:custGeom>
            <a:solidFill>
              <a:srgbClr val="F58617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8344"/>
            <a:ext cx="6858000" cy="448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352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6858000" cy="5220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64907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  <a:latin typeface="Cooper Black" panose="0208090404030B020404" pitchFamily="18" charset="0"/>
              </a:rPr>
              <a:t>school</a:t>
            </a: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6579" y="275848"/>
            <a:ext cx="5230938" cy="3389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56681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6858000" cy="52205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4993" y="313003"/>
            <a:ext cx="4063815" cy="3639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3664907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  <a:latin typeface="Cooper Black" panose="0208090404030B020404" pitchFamily="18" charset="0"/>
              </a:rPr>
              <a:t>school bag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0630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6858000" cy="5220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64907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  <a:latin typeface="Cooper Black" panose="0208090404030B020404" pitchFamily="18" charset="0"/>
              </a:rPr>
              <a:t>pen</a:t>
            </a: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2279" y="499434"/>
            <a:ext cx="4099242" cy="3165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67383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6858000" cy="5220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64907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  <a:latin typeface="Cooper Black" panose="0208090404030B020404" pitchFamily="18" charset="0"/>
              </a:rPr>
              <a:t>pencil</a:t>
            </a: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4930" y="418424"/>
            <a:ext cx="4451712" cy="3134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56431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6858000" cy="5220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64907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  <a:latin typeface="Cooper Black" panose="0208090404030B020404" pitchFamily="18" charset="0"/>
              </a:rPr>
              <a:t>rubber</a:t>
            </a: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58233">
            <a:off x="1175764" y="822672"/>
            <a:ext cx="4943900" cy="2502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38992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6858000" cy="5220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664907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  <a:latin typeface="Cooper Black" panose="0208090404030B020404" pitchFamily="18" charset="0"/>
              </a:rPr>
              <a:t>ruler</a:t>
            </a: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480996">
            <a:off x="517319" y="242837"/>
            <a:ext cx="5407105" cy="3660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38015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uci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17</Words>
  <Application>Microsoft Office PowerPoint</Application>
  <PresentationFormat>Произвольный</PresentationFormat>
  <Paragraphs>10</Paragraphs>
  <Slides>14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Sniglet</vt:lpstr>
      <vt:lpstr>Cooper Black</vt:lpstr>
      <vt:lpstr>ABeeZee</vt:lpstr>
      <vt:lpstr>Lucius template</vt:lpstr>
      <vt:lpstr>Image</vt:lpstr>
      <vt:lpstr>Автор: Нестерова Марина Александровна учитель английского языка ГБОУ Школа №1158  Презентация к уроку по учебному предмету «Английский язык» в 3-ем классе на тему «Снова в школу».   </vt:lpstr>
      <vt:lpstr>Hello, my English friends!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Hello, my English friends!</dc:title>
  <dc:creator>Сергей Александрович</dc:creator>
  <cp:lastModifiedBy>MarinaN</cp:lastModifiedBy>
  <cp:revision>44</cp:revision>
  <dcterms:modified xsi:type="dcterms:W3CDTF">2021-03-26T14:54:48Z</dcterms:modified>
</cp:coreProperties>
</file>