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315" r:id="rId3"/>
    <p:sldId id="298" r:id="rId4"/>
    <p:sldId id="319" r:id="rId5"/>
    <p:sldId id="320" r:id="rId6"/>
    <p:sldId id="321" r:id="rId7"/>
    <p:sldId id="316" r:id="rId8"/>
    <p:sldId id="265" r:id="rId9"/>
    <p:sldId id="326" r:id="rId10"/>
    <p:sldId id="266" r:id="rId11"/>
    <p:sldId id="267" r:id="rId12"/>
    <p:sldId id="268" r:id="rId13"/>
    <p:sldId id="324" r:id="rId14"/>
    <p:sldId id="323" r:id="rId15"/>
    <p:sldId id="269" r:id="rId16"/>
    <p:sldId id="276" r:id="rId17"/>
    <p:sldId id="277" r:id="rId18"/>
    <p:sldId id="328" r:id="rId19"/>
    <p:sldId id="322" r:id="rId20"/>
    <p:sldId id="299" r:id="rId21"/>
    <p:sldId id="325" r:id="rId22"/>
    <p:sldId id="327" r:id="rId23"/>
  </p:sldIdLst>
  <p:sldSz cx="12192000" cy="6858000"/>
  <p:notesSz cx="6858000" cy="9144000"/>
  <p:embeddedFontLst>
    <p:embeddedFont>
      <p:font typeface="Arial Narrow" panose="020B0606020202030204" pitchFamily="34" charset="0"/>
      <p:regular r:id="rId24"/>
      <p:bold r:id="rId25"/>
      <p:italic r:id="rId26"/>
      <p:boldItalic r:id="rId27"/>
    </p:embeddedFont>
    <p:embeddedFont>
      <p:font typeface="Bebas Neue Bold" panose="020B0606020202050201" charset="-52"/>
      <p:bold r:id="rId28"/>
    </p:embeddedFont>
    <p:embeddedFont>
      <p:font typeface="Bebas Neue Regular" panose="00000500000000000000" charset="-52"/>
      <p:regular r:id="rId29"/>
    </p:embeddedFont>
    <p:embeddedFont>
      <p:font typeface="Bookman Old Style" panose="02050604050505020204" pitchFamily="18" charset="0"/>
      <p:regular r:id="rId30"/>
      <p:bold r:id="rId31"/>
      <p:italic r:id="rId32"/>
      <p:boldItalic r:id="rId33"/>
    </p:embeddedFont>
    <p:embeddedFont>
      <p:font typeface="PT Sans Narrow" panose="020B0604020202020204" pitchFamily="34" charset="0"/>
      <p:regular r:id="rId34"/>
    </p:embeddedFont>
    <p:embeddedFont>
      <p:font typeface="Roboto" panose="02000000000000000000" pitchFamily="2" charset="0"/>
      <p:regular r:id="rId35"/>
    </p:embeddedFont>
  </p:embeddedFontLst>
  <p:defaultTextStyle>
    <a:defPPr>
      <a:defRPr lang="ru-RU"/>
    </a:defPPr>
    <a:lvl1pPr marL="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579C"/>
    <a:srgbClr val="0084E3"/>
    <a:srgbClr val="004780"/>
    <a:srgbClr val="68257D"/>
    <a:srgbClr val="E453EF"/>
    <a:srgbClr val="F68F1E"/>
    <a:srgbClr val="BAF381"/>
    <a:srgbClr val="C577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70" autoAdjust="0"/>
  </p:normalViewPr>
  <p:slideViewPr>
    <p:cSldViewPr snapToGrid="0">
      <p:cViewPr varScale="1">
        <p:scale>
          <a:sx n="107" d="100"/>
          <a:sy n="107" d="100"/>
        </p:scale>
        <p:origin x="61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538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111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2222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C0-4D78-AEAF-A583A15DE95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C0-4D78-AEAF-A583A15DE95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8C0-4D78-AEAF-A583A15DE9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6573696"/>
        <c:axId val="76608256"/>
      </c:barChart>
      <c:catAx>
        <c:axId val="76573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6608256"/>
        <c:crosses val="autoZero"/>
        <c:auto val="1"/>
        <c:lblAlgn val="ctr"/>
        <c:lblOffset val="100"/>
        <c:noMultiLvlLbl val="0"/>
      </c:catAx>
      <c:valAx>
        <c:axId val="76608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6573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508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5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D28B-461F-9D2B-F4218454BD21}"/>
              </c:ext>
            </c:extLst>
          </c:dPt>
          <c:dPt>
            <c:idx val="1"/>
            <c:bubble3D val="0"/>
            <c:spPr>
              <a:solidFill>
                <a:schemeClr val="accent5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28B-461F-9D2B-F4218454BD21}"/>
              </c:ext>
            </c:extLst>
          </c:dPt>
          <c:dPt>
            <c:idx val="2"/>
            <c:bubble3D val="0"/>
            <c:spPr>
              <a:solidFill>
                <a:schemeClr val="accent5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28B-461F-9D2B-F4218454BD21}"/>
              </c:ext>
            </c:extLst>
          </c:dPt>
          <c:dPt>
            <c:idx val="3"/>
            <c:bubble3D val="0"/>
            <c:spPr>
              <a:solidFill>
                <a:schemeClr val="accent5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28B-461F-9D2B-F4218454BD21}"/>
              </c:ext>
            </c:extLst>
          </c:dPt>
          <c:dLbls>
            <c:spPr>
              <a:solidFill>
                <a:prstClr val="white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8B-461F-9D2B-F4218454BD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6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6.sv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6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6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Верхняя группа">
            <a:extLst>
              <a:ext uri="{FF2B5EF4-FFF2-40B4-BE49-F238E27FC236}">
                <a16:creationId xmlns:a16="http://schemas.microsoft.com/office/drawing/2014/main" id="{5F47CEAD-5E44-4F68-98F0-697C43602E36}"/>
              </a:ext>
            </a:extLst>
          </p:cNvPr>
          <p:cNvGrpSpPr/>
          <p:nvPr userDrawn="1"/>
        </p:nvGrpSpPr>
        <p:grpSpPr>
          <a:xfrm>
            <a:off x="8286749" y="0"/>
            <a:ext cx="3905251" cy="6858000"/>
            <a:chOff x="8286750" y="0"/>
            <a:chExt cx="3905250" cy="6858000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1974E710-FB8C-41AD-8DD5-89272F6C6E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86750" y="0"/>
              <a:ext cx="3905250" cy="6858000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36B14121-4F38-425A-A9D5-6C489BDA82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08582" y="0"/>
              <a:ext cx="2614083" cy="1715911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B2FDC5A0-E864-457F-A391-E397E83214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962982" y="1"/>
              <a:ext cx="2229017" cy="3905956"/>
            </a:xfrm>
            <a:prstGeom prst="rect">
              <a:avLst/>
            </a:prstGeom>
          </p:spPr>
        </p:pic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8707323-CBB0-41E6-AA6A-AF78CFEC88E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906786" y="5476569"/>
            <a:ext cx="8343476" cy="1156212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762D020-7D87-4ED6-9F0D-E331CF0CD51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0" y="654756"/>
            <a:ext cx="1900539" cy="558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E1C06A-DC31-40BF-8B03-938BD32FA41F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472267" y="1"/>
            <a:ext cx="1354667" cy="155506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4066378-F4E4-4128-B244-A2ABBC8F7E4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221344" y="3804357"/>
            <a:ext cx="2611219" cy="3053643"/>
          </a:xfrm>
          <a:prstGeom prst="rect">
            <a:avLst/>
          </a:prstGeom>
        </p:spPr>
      </p:pic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C0BF3C94-DFB8-4347-BE21-FF9F80436C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0560" y="-16624"/>
            <a:ext cx="4773031" cy="6882935"/>
          </a:xfrm>
          <a:custGeom>
            <a:avLst/>
            <a:gdLst>
              <a:gd name="connsiteX0" fmla="*/ 0 w 2617788"/>
              <a:gd name="connsiteY0" fmla="*/ 3429000 h 6858000"/>
              <a:gd name="connsiteX1" fmla="*/ 754211 w 2617788"/>
              <a:gd name="connsiteY1" fmla="*/ 2 h 6858000"/>
              <a:gd name="connsiteX2" fmla="*/ 1863577 w 2617788"/>
              <a:gd name="connsiteY2" fmla="*/ 2 h 6858000"/>
              <a:gd name="connsiteX3" fmla="*/ 2617788 w 2617788"/>
              <a:gd name="connsiteY3" fmla="*/ 3429000 h 6858000"/>
              <a:gd name="connsiteX4" fmla="*/ 1863577 w 2617788"/>
              <a:gd name="connsiteY4" fmla="*/ 6857998 h 6858000"/>
              <a:gd name="connsiteX5" fmla="*/ 754211 w 2617788"/>
              <a:gd name="connsiteY5" fmla="*/ 6857998 h 6858000"/>
              <a:gd name="connsiteX6" fmla="*/ 0 w 2617788"/>
              <a:gd name="connsiteY6" fmla="*/ 3429000 h 6858000"/>
              <a:gd name="connsiteX0" fmla="*/ 0 w 2617788"/>
              <a:gd name="connsiteY0" fmla="*/ 3428998 h 6857996"/>
              <a:gd name="connsiteX1" fmla="*/ 6065 w 2617788"/>
              <a:gd name="connsiteY1" fmla="*/ 0 h 6857996"/>
              <a:gd name="connsiteX2" fmla="*/ 1863577 w 2617788"/>
              <a:gd name="connsiteY2" fmla="*/ 0 h 6857996"/>
              <a:gd name="connsiteX3" fmla="*/ 2617788 w 2617788"/>
              <a:gd name="connsiteY3" fmla="*/ 3428998 h 6857996"/>
              <a:gd name="connsiteX4" fmla="*/ 1863577 w 2617788"/>
              <a:gd name="connsiteY4" fmla="*/ 6857996 h 6857996"/>
              <a:gd name="connsiteX5" fmla="*/ 754211 w 2617788"/>
              <a:gd name="connsiteY5" fmla="*/ 6857996 h 6857996"/>
              <a:gd name="connsiteX6" fmla="*/ 0 w 2617788"/>
              <a:gd name="connsiteY6" fmla="*/ 3428998 h 6857996"/>
              <a:gd name="connsiteX0" fmla="*/ 10560 w 2628348"/>
              <a:gd name="connsiteY0" fmla="*/ 3428998 h 6857996"/>
              <a:gd name="connsiteX1" fmla="*/ 16625 w 2628348"/>
              <a:gd name="connsiteY1" fmla="*/ 0 h 6857996"/>
              <a:gd name="connsiteX2" fmla="*/ 1874137 w 2628348"/>
              <a:gd name="connsiteY2" fmla="*/ 0 h 6857996"/>
              <a:gd name="connsiteX3" fmla="*/ 2628348 w 2628348"/>
              <a:gd name="connsiteY3" fmla="*/ 3428998 h 6857996"/>
              <a:gd name="connsiteX4" fmla="*/ 1874137 w 2628348"/>
              <a:gd name="connsiteY4" fmla="*/ 6857996 h 6857996"/>
              <a:gd name="connsiteX5" fmla="*/ 0 w 2628348"/>
              <a:gd name="connsiteY5" fmla="*/ 6857996 h 6857996"/>
              <a:gd name="connsiteX6" fmla="*/ 10560 w 2628348"/>
              <a:gd name="connsiteY6" fmla="*/ 3428998 h 6857996"/>
              <a:gd name="connsiteX0" fmla="*/ 1897549 w 2628348"/>
              <a:gd name="connsiteY0" fmla="*/ 3437311 h 6857996"/>
              <a:gd name="connsiteX1" fmla="*/ 16625 w 2628348"/>
              <a:gd name="connsiteY1" fmla="*/ 0 h 6857996"/>
              <a:gd name="connsiteX2" fmla="*/ 1874137 w 2628348"/>
              <a:gd name="connsiteY2" fmla="*/ 0 h 6857996"/>
              <a:gd name="connsiteX3" fmla="*/ 2628348 w 2628348"/>
              <a:gd name="connsiteY3" fmla="*/ 3428998 h 6857996"/>
              <a:gd name="connsiteX4" fmla="*/ 1874137 w 2628348"/>
              <a:gd name="connsiteY4" fmla="*/ 6857996 h 6857996"/>
              <a:gd name="connsiteX5" fmla="*/ 0 w 2628348"/>
              <a:gd name="connsiteY5" fmla="*/ 6857996 h 6857996"/>
              <a:gd name="connsiteX6" fmla="*/ 1897549 w 2628348"/>
              <a:gd name="connsiteY6" fmla="*/ 3437311 h 6857996"/>
              <a:gd name="connsiteX0" fmla="*/ 1897549 w 2628348"/>
              <a:gd name="connsiteY0" fmla="*/ 3437311 h 6857996"/>
              <a:gd name="connsiteX1" fmla="*/ 16625 w 2628348"/>
              <a:gd name="connsiteY1" fmla="*/ 0 h 6857996"/>
              <a:gd name="connsiteX2" fmla="*/ 1874137 w 2628348"/>
              <a:gd name="connsiteY2" fmla="*/ 0 h 6857996"/>
              <a:gd name="connsiteX3" fmla="*/ 2628348 w 2628348"/>
              <a:gd name="connsiteY3" fmla="*/ 3428998 h 6857996"/>
              <a:gd name="connsiteX4" fmla="*/ 1874137 w 2628348"/>
              <a:gd name="connsiteY4" fmla="*/ 6857996 h 6857996"/>
              <a:gd name="connsiteX5" fmla="*/ 0 w 2628348"/>
              <a:gd name="connsiteY5" fmla="*/ 6857996 h 6857996"/>
              <a:gd name="connsiteX6" fmla="*/ 1897549 w 2628348"/>
              <a:gd name="connsiteY6" fmla="*/ 3437311 h 6857996"/>
              <a:gd name="connsiteX0" fmla="*/ 2066183 w 2796982"/>
              <a:gd name="connsiteY0" fmla="*/ 3437311 h 6857996"/>
              <a:gd name="connsiteX1" fmla="*/ 278947 w 2796982"/>
              <a:gd name="connsiteY1" fmla="*/ 598514 h 6857996"/>
              <a:gd name="connsiteX2" fmla="*/ 185259 w 2796982"/>
              <a:gd name="connsiteY2" fmla="*/ 0 h 6857996"/>
              <a:gd name="connsiteX3" fmla="*/ 2042771 w 2796982"/>
              <a:gd name="connsiteY3" fmla="*/ 0 h 6857996"/>
              <a:gd name="connsiteX4" fmla="*/ 2796982 w 2796982"/>
              <a:gd name="connsiteY4" fmla="*/ 3428998 h 6857996"/>
              <a:gd name="connsiteX5" fmla="*/ 2042771 w 2796982"/>
              <a:gd name="connsiteY5" fmla="*/ 6857996 h 6857996"/>
              <a:gd name="connsiteX6" fmla="*/ 168634 w 2796982"/>
              <a:gd name="connsiteY6" fmla="*/ 6857996 h 6857996"/>
              <a:gd name="connsiteX7" fmla="*/ 2066183 w 2796982"/>
              <a:gd name="connsiteY7" fmla="*/ 3437311 h 6857996"/>
              <a:gd name="connsiteX0" fmla="*/ 2066183 w 2796982"/>
              <a:gd name="connsiteY0" fmla="*/ 3437311 h 6857996"/>
              <a:gd name="connsiteX1" fmla="*/ 278947 w 2796982"/>
              <a:gd name="connsiteY1" fmla="*/ 598514 h 6857996"/>
              <a:gd name="connsiteX2" fmla="*/ 185259 w 2796982"/>
              <a:gd name="connsiteY2" fmla="*/ 0 h 6857996"/>
              <a:gd name="connsiteX3" fmla="*/ 2042771 w 2796982"/>
              <a:gd name="connsiteY3" fmla="*/ 0 h 6857996"/>
              <a:gd name="connsiteX4" fmla="*/ 2796982 w 2796982"/>
              <a:gd name="connsiteY4" fmla="*/ 3428998 h 6857996"/>
              <a:gd name="connsiteX5" fmla="*/ 2042771 w 2796982"/>
              <a:gd name="connsiteY5" fmla="*/ 6857996 h 6857996"/>
              <a:gd name="connsiteX6" fmla="*/ 168634 w 2796982"/>
              <a:gd name="connsiteY6" fmla="*/ 6857996 h 6857996"/>
              <a:gd name="connsiteX7" fmla="*/ 2066183 w 2796982"/>
              <a:gd name="connsiteY7" fmla="*/ 3437311 h 6857996"/>
              <a:gd name="connsiteX0" fmla="*/ 1997803 w 2728602"/>
              <a:gd name="connsiteY0" fmla="*/ 3437311 h 6857996"/>
              <a:gd name="connsiteX1" fmla="*/ 210567 w 2728602"/>
              <a:gd name="connsiteY1" fmla="*/ 598514 h 6857996"/>
              <a:gd name="connsiteX2" fmla="*/ 116879 w 2728602"/>
              <a:gd name="connsiteY2" fmla="*/ 0 h 6857996"/>
              <a:gd name="connsiteX3" fmla="*/ 1974391 w 2728602"/>
              <a:gd name="connsiteY3" fmla="*/ 0 h 6857996"/>
              <a:gd name="connsiteX4" fmla="*/ 2728602 w 2728602"/>
              <a:gd name="connsiteY4" fmla="*/ 3428998 h 6857996"/>
              <a:gd name="connsiteX5" fmla="*/ 1974391 w 2728602"/>
              <a:gd name="connsiteY5" fmla="*/ 6857996 h 6857996"/>
              <a:gd name="connsiteX6" fmla="*/ 100254 w 2728602"/>
              <a:gd name="connsiteY6" fmla="*/ 6857996 h 6857996"/>
              <a:gd name="connsiteX7" fmla="*/ 1997803 w 2728602"/>
              <a:gd name="connsiteY7" fmla="*/ 3437311 h 6857996"/>
              <a:gd name="connsiteX0" fmla="*/ 1997803 w 2728602"/>
              <a:gd name="connsiteY0" fmla="*/ 3437311 h 6857996"/>
              <a:gd name="connsiteX1" fmla="*/ 210567 w 2728602"/>
              <a:gd name="connsiteY1" fmla="*/ 598514 h 6857996"/>
              <a:gd name="connsiteX2" fmla="*/ 116879 w 2728602"/>
              <a:gd name="connsiteY2" fmla="*/ 0 h 6857996"/>
              <a:gd name="connsiteX3" fmla="*/ 1974391 w 2728602"/>
              <a:gd name="connsiteY3" fmla="*/ 0 h 6857996"/>
              <a:gd name="connsiteX4" fmla="*/ 2728602 w 2728602"/>
              <a:gd name="connsiteY4" fmla="*/ 3428998 h 6857996"/>
              <a:gd name="connsiteX5" fmla="*/ 1974391 w 2728602"/>
              <a:gd name="connsiteY5" fmla="*/ 6857996 h 6857996"/>
              <a:gd name="connsiteX6" fmla="*/ 100254 w 2728602"/>
              <a:gd name="connsiteY6" fmla="*/ 6857996 h 6857996"/>
              <a:gd name="connsiteX7" fmla="*/ 1997803 w 2728602"/>
              <a:gd name="connsiteY7" fmla="*/ 3437311 h 6857996"/>
              <a:gd name="connsiteX0" fmla="*/ 1997803 w 2728602"/>
              <a:gd name="connsiteY0" fmla="*/ 3437311 h 6857996"/>
              <a:gd name="connsiteX1" fmla="*/ 210567 w 2728602"/>
              <a:gd name="connsiteY1" fmla="*/ 598514 h 6857996"/>
              <a:gd name="connsiteX2" fmla="*/ 116879 w 2728602"/>
              <a:gd name="connsiteY2" fmla="*/ 0 h 6857996"/>
              <a:gd name="connsiteX3" fmla="*/ 1974391 w 2728602"/>
              <a:gd name="connsiteY3" fmla="*/ 0 h 6857996"/>
              <a:gd name="connsiteX4" fmla="*/ 2728602 w 2728602"/>
              <a:gd name="connsiteY4" fmla="*/ 3428998 h 6857996"/>
              <a:gd name="connsiteX5" fmla="*/ 1974391 w 2728602"/>
              <a:gd name="connsiteY5" fmla="*/ 6857996 h 6857996"/>
              <a:gd name="connsiteX6" fmla="*/ 100254 w 2728602"/>
              <a:gd name="connsiteY6" fmla="*/ 6857996 h 6857996"/>
              <a:gd name="connsiteX7" fmla="*/ 1997803 w 2728602"/>
              <a:gd name="connsiteY7" fmla="*/ 3437311 h 6857996"/>
              <a:gd name="connsiteX0" fmla="*/ 1897549 w 2628348"/>
              <a:gd name="connsiteY0" fmla="*/ 3437311 h 6857996"/>
              <a:gd name="connsiteX1" fmla="*/ 110313 w 2628348"/>
              <a:gd name="connsiteY1" fmla="*/ 598514 h 6857996"/>
              <a:gd name="connsiteX2" fmla="*/ 16625 w 2628348"/>
              <a:gd name="connsiteY2" fmla="*/ 0 h 6857996"/>
              <a:gd name="connsiteX3" fmla="*/ 1874137 w 2628348"/>
              <a:gd name="connsiteY3" fmla="*/ 0 h 6857996"/>
              <a:gd name="connsiteX4" fmla="*/ 2628348 w 2628348"/>
              <a:gd name="connsiteY4" fmla="*/ 3428998 h 6857996"/>
              <a:gd name="connsiteX5" fmla="*/ 1874137 w 2628348"/>
              <a:gd name="connsiteY5" fmla="*/ 6857996 h 6857996"/>
              <a:gd name="connsiteX6" fmla="*/ 0 w 2628348"/>
              <a:gd name="connsiteY6" fmla="*/ 6857996 h 6857996"/>
              <a:gd name="connsiteX7" fmla="*/ 1897549 w 2628348"/>
              <a:gd name="connsiteY7" fmla="*/ 3437311 h 6857996"/>
              <a:gd name="connsiteX0" fmla="*/ 1899652 w 2630451"/>
              <a:gd name="connsiteY0" fmla="*/ 3437311 h 6857996"/>
              <a:gd name="connsiteX1" fmla="*/ 20976 w 2630451"/>
              <a:gd name="connsiteY1" fmla="*/ 656703 h 6857996"/>
              <a:gd name="connsiteX2" fmla="*/ 18728 w 2630451"/>
              <a:gd name="connsiteY2" fmla="*/ 0 h 6857996"/>
              <a:gd name="connsiteX3" fmla="*/ 1876240 w 2630451"/>
              <a:gd name="connsiteY3" fmla="*/ 0 h 6857996"/>
              <a:gd name="connsiteX4" fmla="*/ 2630451 w 2630451"/>
              <a:gd name="connsiteY4" fmla="*/ 3428998 h 6857996"/>
              <a:gd name="connsiteX5" fmla="*/ 1876240 w 2630451"/>
              <a:gd name="connsiteY5" fmla="*/ 6857996 h 6857996"/>
              <a:gd name="connsiteX6" fmla="*/ 2103 w 2630451"/>
              <a:gd name="connsiteY6" fmla="*/ 6857996 h 6857996"/>
              <a:gd name="connsiteX7" fmla="*/ 1899652 w 2630451"/>
              <a:gd name="connsiteY7" fmla="*/ 3437311 h 6857996"/>
              <a:gd name="connsiteX0" fmla="*/ 1897549 w 2628348"/>
              <a:gd name="connsiteY0" fmla="*/ 3437311 h 6857996"/>
              <a:gd name="connsiteX1" fmla="*/ 18873 w 2628348"/>
              <a:gd name="connsiteY1" fmla="*/ 656703 h 6857996"/>
              <a:gd name="connsiteX2" fmla="*/ 16625 w 2628348"/>
              <a:gd name="connsiteY2" fmla="*/ 0 h 6857996"/>
              <a:gd name="connsiteX3" fmla="*/ 1874137 w 2628348"/>
              <a:gd name="connsiteY3" fmla="*/ 0 h 6857996"/>
              <a:gd name="connsiteX4" fmla="*/ 2628348 w 2628348"/>
              <a:gd name="connsiteY4" fmla="*/ 3428998 h 6857996"/>
              <a:gd name="connsiteX5" fmla="*/ 1874137 w 2628348"/>
              <a:gd name="connsiteY5" fmla="*/ 6857996 h 6857996"/>
              <a:gd name="connsiteX6" fmla="*/ 0 w 2628348"/>
              <a:gd name="connsiteY6" fmla="*/ 6857996 h 6857996"/>
              <a:gd name="connsiteX7" fmla="*/ 1897549 w 2628348"/>
              <a:gd name="connsiteY7" fmla="*/ 3437311 h 6857996"/>
              <a:gd name="connsiteX0" fmla="*/ 1897549 w 2628348"/>
              <a:gd name="connsiteY0" fmla="*/ 3437311 h 6857996"/>
              <a:gd name="connsiteX1" fmla="*/ 18873 w 2628348"/>
              <a:gd name="connsiteY1" fmla="*/ 656703 h 6857996"/>
              <a:gd name="connsiteX2" fmla="*/ 16625 w 2628348"/>
              <a:gd name="connsiteY2" fmla="*/ 0 h 6857996"/>
              <a:gd name="connsiteX3" fmla="*/ 1874137 w 2628348"/>
              <a:gd name="connsiteY3" fmla="*/ 0 h 6857996"/>
              <a:gd name="connsiteX4" fmla="*/ 2628348 w 2628348"/>
              <a:gd name="connsiteY4" fmla="*/ 3428998 h 6857996"/>
              <a:gd name="connsiteX5" fmla="*/ 1874137 w 2628348"/>
              <a:gd name="connsiteY5" fmla="*/ 6857996 h 6857996"/>
              <a:gd name="connsiteX6" fmla="*/ 0 w 2628348"/>
              <a:gd name="connsiteY6" fmla="*/ 6857996 h 6857996"/>
              <a:gd name="connsiteX7" fmla="*/ 1897549 w 2628348"/>
              <a:gd name="connsiteY7" fmla="*/ 3437311 h 6857996"/>
              <a:gd name="connsiteX0" fmla="*/ 1839360 w 2628348"/>
              <a:gd name="connsiteY0" fmla="*/ 3437311 h 6857996"/>
              <a:gd name="connsiteX1" fmla="*/ 18873 w 2628348"/>
              <a:gd name="connsiteY1" fmla="*/ 656703 h 6857996"/>
              <a:gd name="connsiteX2" fmla="*/ 16625 w 2628348"/>
              <a:gd name="connsiteY2" fmla="*/ 0 h 6857996"/>
              <a:gd name="connsiteX3" fmla="*/ 1874137 w 2628348"/>
              <a:gd name="connsiteY3" fmla="*/ 0 h 6857996"/>
              <a:gd name="connsiteX4" fmla="*/ 2628348 w 2628348"/>
              <a:gd name="connsiteY4" fmla="*/ 3428998 h 6857996"/>
              <a:gd name="connsiteX5" fmla="*/ 1874137 w 2628348"/>
              <a:gd name="connsiteY5" fmla="*/ 6857996 h 6857996"/>
              <a:gd name="connsiteX6" fmla="*/ 0 w 2628348"/>
              <a:gd name="connsiteY6" fmla="*/ 6857996 h 6857996"/>
              <a:gd name="connsiteX7" fmla="*/ 1839360 w 2628348"/>
              <a:gd name="connsiteY7" fmla="*/ 3437311 h 6857996"/>
              <a:gd name="connsiteX0" fmla="*/ 1839360 w 2628348"/>
              <a:gd name="connsiteY0" fmla="*/ 3437311 h 6857996"/>
              <a:gd name="connsiteX1" fmla="*/ 18873 w 2628348"/>
              <a:gd name="connsiteY1" fmla="*/ 656703 h 6857996"/>
              <a:gd name="connsiteX2" fmla="*/ 16625 w 2628348"/>
              <a:gd name="connsiteY2" fmla="*/ 0 h 6857996"/>
              <a:gd name="connsiteX3" fmla="*/ 1874137 w 2628348"/>
              <a:gd name="connsiteY3" fmla="*/ 0 h 6857996"/>
              <a:gd name="connsiteX4" fmla="*/ 2628348 w 2628348"/>
              <a:gd name="connsiteY4" fmla="*/ 3428998 h 6857996"/>
              <a:gd name="connsiteX5" fmla="*/ 1874137 w 2628348"/>
              <a:gd name="connsiteY5" fmla="*/ 6857996 h 6857996"/>
              <a:gd name="connsiteX6" fmla="*/ 0 w 2628348"/>
              <a:gd name="connsiteY6" fmla="*/ 6857996 h 6857996"/>
              <a:gd name="connsiteX7" fmla="*/ 251629 w 2628348"/>
              <a:gd name="connsiteY7" fmla="*/ 6375860 h 6857996"/>
              <a:gd name="connsiteX8" fmla="*/ 1839360 w 2628348"/>
              <a:gd name="connsiteY8" fmla="*/ 3437311 h 6857996"/>
              <a:gd name="connsiteX0" fmla="*/ 1839360 w 2628348"/>
              <a:gd name="connsiteY0" fmla="*/ 3437311 h 6857996"/>
              <a:gd name="connsiteX1" fmla="*/ 18873 w 2628348"/>
              <a:gd name="connsiteY1" fmla="*/ 656703 h 6857996"/>
              <a:gd name="connsiteX2" fmla="*/ 16625 w 2628348"/>
              <a:gd name="connsiteY2" fmla="*/ 0 h 6857996"/>
              <a:gd name="connsiteX3" fmla="*/ 1874137 w 2628348"/>
              <a:gd name="connsiteY3" fmla="*/ 0 h 6857996"/>
              <a:gd name="connsiteX4" fmla="*/ 2628348 w 2628348"/>
              <a:gd name="connsiteY4" fmla="*/ 3428998 h 6857996"/>
              <a:gd name="connsiteX5" fmla="*/ 1874137 w 2628348"/>
              <a:gd name="connsiteY5" fmla="*/ 6857996 h 6857996"/>
              <a:gd name="connsiteX6" fmla="*/ 0 w 2628348"/>
              <a:gd name="connsiteY6" fmla="*/ 6857996 h 6857996"/>
              <a:gd name="connsiteX7" fmla="*/ 10560 w 2628348"/>
              <a:gd name="connsiteY7" fmla="*/ 6159729 h 6857996"/>
              <a:gd name="connsiteX8" fmla="*/ 1839360 w 2628348"/>
              <a:gd name="connsiteY8" fmla="*/ 3437311 h 6857996"/>
              <a:gd name="connsiteX0" fmla="*/ 1839360 w 4265955"/>
              <a:gd name="connsiteY0" fmla="*/ 3437311 h 6857996"/>
              <a:gd name="connsiteX1" fmla="*/ 18873 w 4265955"/>
              <a:gd name="connsiteY1" fmla="*/ 656703 h 6857996"/>
              <a:gd name="connsiteX2" fmla="*/ 16625 w 4265955"/>
              <a:gd name="connsiteY2" fmla="*/ 0 h 6857996"/>
              <a:gd name="connsiteX3" fmla="*/ 1874137 w 4265955"/>
              <a:gd name="connsiteY3" fmla="*/ 0 h 6857996"/>
              <a:gd name="connsiteX4" fmla="*/ 4265955 w 4265955"/>
              <a:gd name="connsiteY4" fmla="*/ 3404060 h 6857996"/>
              <a:gd name="connsiteX5" fmla="*/ 1874137 w 4265955"/>
              <a:gd name="connsiteY5" fmla="*/ 6857996 h 6857996"/>
              <a:gd name="connsiteX6" fmla="*/ 0 w 4265955"/>
              <a:gd name="connsiteY6" fmla="*/ 6857996 h 6857996"/>
              <a:gd name="connsiteX7" fmla="*/ 10560 w 4265955"/>
              <a:gd name="connsiteY7" fmla="*/ 6159729 h 6857996"/>
              <a:gd name="connsiteX8" fmla="*/ 1839360 w 4265955"/>
              <a:gd name="connsiteY8" fmla="*/ 3437311 h 6857996"/>
              <a:gd name="connsiteX0" fmla="*/ 1839360 w 4265955"/>
              <a:gd name="connsiteY0" fmla="*/ 3437311 h 6857996"/>
              <a:gd name="connsiteX1" fmla="*/ 18873 w 4265955"/>
              <a:gd name="connsiteY1" fmla="*/ 656703 h 6857996"/>
              <a:gd name="connsiteX2" fmla="*/ 16625 w 4265955"/>
              <a:gd name="connsiteY2" fmla="*/ 0 h 6857996"/>
              <a:gd name="connsiteX3" fmla="*/ 1874137 w 4265955"/>
              <a:gd name="connsiteY3" fmla="*/ 0 h 6857996"/>
              <a:gd name="connsiteX4" fmla="*/ 4265955 w 4265955"/>
              <a:gd name="connsiteY4" fmla="*/ 3404060 h 6857996"/>
              <a:gd name="connsiteX5" fmla="*/ 2580718 w 4265955"/>
              <a:gd name="connsiteY5" fmla="*/ 6857996 h 6857996"/>
              <a:gd name="connsiteX6" fmla="*/ 0 w 4265955"/>
              <a:gd name="connsiteY6" fmla="*/ 6857996 h 6857996"/>
              <a:gd name="connsiteX7" fmla="*/ 10560 w 4265955"/>
              <a:gd name="connsiteY7" fmla="*/ 6159729 h 6857996"/>
              <a:gd name="connsiteX8" fmla="*/ 1839360 w 4265955"/>
              <a:gd name="connsiteY8" fmla="*/ 3437311 h 6857996"/>
              <a:gd name="connsiteX0" fmla="*/ 1839360 w 4806282"/>
              <a:gd name="connsiteY0" fmla="*/ 3437311 h 6857996"/>
              <a:gd name="connsiteX1" fmla="*/ 18873 w 4806282"/>
              <a:gd name="connsiteY1" fmla="*/ 656703 h 6857996"/>
              <a:gd name="connsiteX2" fmla="*/ 16625 w 4806282"/>
              <a:gd name="connsiteY2" fmla="*/ 0 h 6857996"/>
              <a:gd name="connsiteX3" fmla="*/ 1874137 w 4806282"/>
              <a:gd name="connsiteY3" fmla="*/ 0 h 6857996"/>
              <a:gd name="connsiteX4" fmla="*/ 4806282 w 4806282"/>
              <a:gd name="connsiteY4" fmla="*/ 3404060 h 6857996"/>
              <a:gd name="connsiteX5" fmla="*/ 2580718 w 4806282"/>
              <a:gd name="connsiteY5" fmla="*/ 6857996 h 6857996"/>
              <a:gd name="connsiteX6" fmla="*/ 0 w 4806282"/>
              <a:gd name="connsiteY6" fmla="*/ 6857996 h 6857996"/>
              <a:gd name="connsiteX7" fmla="*/ 10560 w 4806282"/>
              <a:gd name="connsiteY7" fmla="*/ 6159729 h 6857996"/>
              <a:gd name="connsiteX8" fmla="*/ 1839360 w 4806282"/>
              <a:gd name="connsiteY8" fmla="*/ 3437311 h 6857996"/>
              <a:gd name="connsiteX0" fmla="*/ 1839360 w 4806282"/>
              <a:gd name="connsiteY0" fmla="*/ 3453937 h 6874622"/>
              <a:gd name="connsiteX1" fmla="*/ 18873 w 4806282"/>
              <a:gd name="connsiteY1" fmla="*/ 673329 h 6874622"/>
              <a:gd name="connsiteX2" fmla="*/ 16625 w 4806282"/>
              <a:gd name="connsiteY2" fmla="*/ 16626 h 6874622"/>
              <a:gd name="connsiteX3" fmla="*/ 2480967 w 4806282"/>
              <a:gd name="connsiteY3" fmla="*/ 0 h 6874622"/>
              <a:gd name="connsiteX4" fmla="*/ 4806282 w 4806282"/>
              <a:gd name="connsiteY4" fmla="*/ 3420686 h 6874622"/>
              <a:gd name="connsiteX5" fmla="*/ 2580718 w 4806282"/>
              <a:gd name="connsiteY5" fmla="*/ 6874622 h 6874622"/>
              <a:gd name="connsiteX6" fmla="*/ 0 w 4806282"/>
              <a:gd name="connsiteY6" fmla="*/ 6874622 h 6874622"/>
              <a:gd name="connsiteX7" fmla="*/ 10560 w 4806282"/>
              <a:gd name="connsiteY7" fmla="*/ 6176355 h 6874622"/>
              <a:gd name="connsiteX8" fmla="*/ 1839360 w 4806282"/>
              <a:gd name="connsiteY8" fmla="*/ 3453937 h 6874622"/>
              <a:gd name="connsiteX0" fmla="*/ 1839360 w 4773031"/>
              <a:gd name="connsiteY0" fmla="*/ 3453937 h 6874622"/>
              <a:gd name="connsiteX1" fmla="*/ 18873 w 4773031"/>
              <a:gd name="connsiteY1" fmla="*/ 673329 h 6874622"/>
              <a:gd name="connsiteX2" fmla="*/ 16625 w 4773031"/>
              <a:gd name="connsiteY2" fmla="*/ 16626 h 6874622"/>
              <a:gd name="connsiteX3" fmla="*/ 2480967 w 4773031"/>
              <a:gd name="connsiteY3" fmla="*/ 0 h 6874622"/>
              <a:gd name="connsiteX4" fmla="*/ 4773031 w 4773031"/>
              <a:gd name="connsiteY4" fmla="*/ 3428999 h 6874622"/>
              <a:gd name="connsiteX5" fmla="*/ 2580718 w 4773031"/>
              <a:gd name="connsiteY5" fmla="*/ 6874622 h 6874622"/>
              <a:gd name="connsiteX6" fmla="*/ 0 w 4773031"/>
              <a:gd name="connsiteY6" fmla="*/ 6874622 h 6874622"/>
              <a:gd name="connsiteX7" fmla="*/ 10560 w 4773031"/>
              <a:gd name="connsiteY7" fmla="*/ 6176355 h 6874622"/>
              <a:gd name="connsiteX8" fmla="*/ 1839360 w 4773031"/>
              <a:gd name="connsiteY8" fmla="*/ 3453937 h 6874622"/>
              <a:gd name="connsiteX0" fmla="*/ 1839360 w 4773031"/>
              <a:gd name="connsiteY0" fmla="*/ 3453937 h 6882935"/>
              <a:gd name="connsiteX1" fmla="*/ 18873 w 4773031"/>
              <a:gd name="connsiteY1" fmla="*/ 673329 h 6882935"/>
              <a:gd name="connsiteX2" fmla="*/ 16625 w 4773031"/>
              <a:gd name="connsiteY2" fmla="*/ 16626 h 6882935"/>
              <a:gd name="connsiteX3" fmla="*/ 2480967 w 4773031"/>
              <a:gd name="connsiteY3" fmla="*/ 0 h 6882935"/>
              <a:gd name="connsiteX4" fmla="*/ 4773031 w 4773031"/>
              <a:gd name="connsiteY4" fmla="*/ 3428999 h 6882935"/>
              <a:gd name="connsiteX5" fmla="*/ 2497591 w 4773031"/>
              <a:gd name="connsiteY5" fmla="*/ 6882935 h 6882935"/>
              <a:gd name="connsiteX6" fmla="*/ 0 w 4773031"/>
              <a:gd name="connsiteY6" fmla="*/ 6874622 h 6882935"/>
              <a:gd name="connsiteX7" fmla="*/ 10560 w 4773031"/>
              <a:gd name="connsiteY7" fmla="*/ 6176355 h 6882935"/>
              <a:gd name="connsiteX8" fmla="*/ 1839360 w 4773031"/>
              <a:gd name="connsiteY8" fmla="*/ 3453937 h 6882935"/>
              <a:gd name="connsiteX0" fmla="*/ 1839360 w 4773031"/>
              <a:gd name="connsiteY0" fmla="*/ 3453937 h 6882935"/>
              <a:gd name="connsiteX1" fmla="*/ 18873 w 4773031"/>
              <a:gd name="connsiteY1" fmla="*/ 673329 h 6882935"/>
              <a:gd name="connsiteX2" fmla="*/ 16625 w 4773031"/>
              <a:gd name="connsiteY2" fmla="*/ 16626 h 6882935"/>
              <a:gd name="connsiteX3" fmla="*/ 2480967 w 4773031"/>
              <a:gd name="connsiteY3" fmla="*/ 0 h 6882935"/>
              <a:gd name="connsiteX4" fmla="*/ 4773031 w 4773031"/>
              <a:gd name="connsiteY4" fmla="*/ 3428999 h 6882935"/>
              <a:gd name="connsiteX5" fmla="*/ 2547468 w 4773031"/>
              <a:gd name="connsiteY5" fmla="*/ 6882935 h 6882935"/>
              <a:gd name="connsiteX6" fmla="*/ 0 w 4773031"/>
              <a:gd name="connsiteY6" fmla="*/ 6874622 h 6882935"/>
              <a:gd name="connsiteX7" fmla="*/ 10560 w 4773031"/>
              <a:gd name="connsiteY7" fmla="*/ 6176355 h 6882935"/>
              <a:gd name="connsiteX8" fmla="*/ 1839360 w 4773031"/>
              <a:gd name="connsiteY8" fmla="*/ 3453937 h 6882935"/>
              <a:gd name="connsiteX0" fmla="*/ 1839360 w 4773031"/>
              <a:gd name="connsiteY0" fmla="*/ 3453937 h 6882935"/>
              <a:gd name="connsiteX1" fmla="*/ 18873 w 4773031"/>
              <a:gd name="connsiteY1" fmla="*/ 673329 h 6882935"/>
              <a:gd name="connsiteX2" fmla="*/ 16625 w 4773031"/>
              <a:gd name="connsiteY2" fmla="*/ 16626 h 6882935"/>
              <a:gd name="connsiteX3" fmla="*/ 2480967 w 4773031"/>
              <a:gd name="connsiteY3" fmla="*/ 0 h 6882935"/>
              <a:gd name="connsiteX4" fmla="*/ 4773031 w 4773031"/>
              <a:gd name="connsiteY4" fmla="*/ 3428999 h 6882935"/>
              <a:gd name="connsiteX5" fmla="*/ 4503902 w 4773031"/>
              <a:gd name="connsiteY5" fmla="*/ 3841372 h 6882935"/>
              <a:gd name="connsiteX6" fmla="*/ 2547468 w 4773031"/>
              <a:gd name="connsiteY6" fmla="*/ 6882935 h 6882935"/>
              <a:gd name="connsiteX7" fmla="*/ 0 w 4773031"/>
              <a:gd name="connsiteY7" fmla="*/ 6874622 h 6882935"/>
              <a:gd name="connsiteX8" fmla="*/ 10560 w 4773031"/>
              <a:gd name="connsiteY8" fmla="*/ 6176355 h 6882935"/>
              <a:gd name="connsiteX9" fmla="*/ 1839360 w 4773031"/>
              <a:gd name="connsiteY9" fmla="*/ 3453937 h 6882935"/>
              <a:gd name="connsiteX0" fmla="*/ 1839360 w 4773031"/>
              <a:gd name="connsiteY0" fmla="*/ 3453937 h 6882935"/>
              <a:gd name="connsiteX1" fmla="*/ 18873 w 4773031"/>
              <a:gd name="connsiteY1" fmla="*/ 673329 h 6882935"/>
              <a:gd name="connsiteX2" fmla="*/ 16625 w 4773031"/>
              <a:gd name="connsiteY2" fmla="*/ 16626 h 6882935"/>
              <a:gd name="connsiteX3" fmla="*/ 2480967 w 4773031"/>
              <a:gd name="connsiteY3" fmla="*/ 0 h 6882935"/>
              <a:gd name="connsiteX4" fmla="*/ 4773031 w 4773031"/>
              <a:gd name="connsiteY4" fmla="*/ 3428999 h 6882935"/>
              <a:gd name="connsiteX5" fmla="*/ 4503902 w 4773031"/>
              <a:gd name="connsiteY5" fmla="*/ 3841372 h 6882935"/>
              <a:gd name="connsiteX6" fmla="*/ 4307257 w 4773031"/>
              <a:gd name="connsiteY6" fmla="*/ 4126508 h 6882935"/>
              <a:gd name="connsiteX7" fmla="*/ 2547468 w 4773031"/>
              <a:gd name="connsiteY7" fmla="*/ 6882935 h 6882935"/>
              <a:gd name="connsiteX8" fmla="*/ 0 w 4773031"/>
              <a:gd name="connsiteY8" fmla="*/ 6874622 h 6882935"/>
              <a:gd name="connsiteX9" fmla="*/ 10560 w 4773031"/>
              <a:gd name="connsiteY9" fmla="*/ 6176355 h 6882935"/>
              <a:gd name="connsiteX10" fmla="*/ 1839360 w 4773031"/>
              <a:gd name="connsiteY10" fmla="*/ 3453937 h 6882935"/>
              <a:gd name="connsiteX0" fmla="*/ 1839360 w 4773031"/>
              <a:gd name="connsiteY0" fmla="*/ 3453937 h 6882935"/>
              <a:gd name="connsiteX1" fmla="*/ 18873 w 4773031"/>
              <a:gd name="connsiteY1" fmla="*/ 673329 h 6882935"/>
              <a:gd name="connsiteX2" fmla="*/ 16625 w 4773031"/>
              <a:gd name="connsiteY2" fmla="*/ 16626 h 6882935"/>
              <a:gd name="connsiteX3" fmla="*/ 2480967 w 4773031"/>
              <a:gd name="connsiteY3" fmla="*/ 0 h 6882935"/>
              <a:gd name="connsiteX4" fmla="*/ 4773031 w 4773031"/>
              <a:gd name="connsiteY4" fmla="*/ 3428999 h 6882935"/>
              <a:gd name="connsiteX5" fmla="*/ 4503902 w 4773031"/>
              <a:gd name="connsiteY5" fmla="*/ 3841372 h 6882935"/>
              <a:gd name="connsiteX6" fmla="*/ 4238431 w 4773031"/>
              <a:gd name="connsiteY6" fmla="*/ 3821708 h 6882935"/>
              <a:gd name="connsiteX7" fmla="*/ 2547468 w 4773031"/>
              <a:gd name="connsiteY7" fmla="*/ 6882935 h 6882935"/>
              <a:gd name="connsiteX8" fmla="*/ 0 w 4773031"/>
              <a:gd name="connsiteY8" fmla="*/ 6874622 h 6882935"/>
              <a:gd name="connsiteX9" fmla="*/ 10560 w 4773031"/>
              <a:gd name="connsiteY9" fmla="*/ 6176355 h 6882935"/>
              <a:gd name="connsiteX10" fmla="*/ 1839360 w 4773031"/>
              <a:gd name="connsiteY10" fmla="*/ 3453937 h 6882935"/>
              <a:gd name="connsiteX0" fmla="*/ 1839360 w 4773031"/>
              <a:gd name="connsiteY0" fmla="*/ 3453937 h 6882935"/>
              <a:gd name="connsiteX1" fmla="*/ 18873 w 4773031"/>
              <a:gd name="connsiteY1" fmla="*/ 673329 h 6882935"/>
              <a:gd name="connsiteX2" fmla="*/ 16625 w 4773031"/>
              <a:gd name="connsiteY2" fmla="*/ 16626 h 6882935"/>
              <a:gd name="connsiteX3" fmla="*/ 2480967 w 4773031"/>
              <a:gd name="connsiteY3" fmla="*/ 0 h 6882935"/>
              <a:gd name="connsiteX4" fmla="*/ 4773031 w 4773031"/>
              <a:gd name="connsiteY4" fmla="*/ 3428999 h 6882935"/>
              <a:gd name="connsiteX5" fmla="*/ 4503902 w 4773031"/>
              <a:gd name="connsiteY5" fmla="*/ 3841372 h 6882935"/>
              <a:gd name="connsiteX6" fmla="*/ 4238431 w 4773031"/>
              <a:gd name="connsiteY6" fmla="*/ 3821708 h 6882935"/>
              <a:gd name="connsiteX7" fmla="*/ 2252500 w 4773031"/>
              <a:gd name="connsiteY7" fmla="*/ 6882935 h 6882935"/>
              <a:gd name="connsiteX8" fmla="*/ 0 w 4773031"/>
              <a:gd name="connsiteY8" fmla="*/ 6874622 h 6882935"/>
              <a:gd name="connsiteX9" fmla="*/ 10560 w 4773031"/>
              <a:gd name="connsiteY9" fmla="*/ 6176355 h 6882935"/>
              <a:gd name="connsiteX10" fmla="*/ 1839360 w 4773031"/>
              <a:gd name="connsiteY10" fmla="*/ 3453937 h 6882935"/>
              <a:gd name="connsiteX0" fmla="*/ 1839360 w 4773031"/>
              <a:gd name="connsiteY0" fmla="*/ 3453937 h 6882935"/>
              <a:gd name="connsiteX1" fmla="*/ 18873 w 4773031"/>
              <a:gd name="connsiteY1" fmla="*/ 673329 h 6882935"/>
              <a:gd name="connsiteX2" fmla="*/ 16625 w 4773031"/>
              <a:gd name="connsiteY2" fmla="*/ 16626 h 6882935"/>
              <a:gd name="connsiteX3" fmla="*/ 2480967 w 4773031"/>
              <a:gd name="connsiteY3" fmla="*/ 0 h 6882935"/>
              <a:gd name="connsiteX4" fmla="*/ 4773031 w 4773031"/>
              <a:gd name="connsiteY4" fmla="*/ 3428999 h 6882935"/>
              <a:gd name="connsiteX5" fmla="*/ 4503902 w 4773031"/>
              <a:gd name="connsiteY5" fmla="*/ 3841372 h 6882935"/>
              <a:gd name="connsiteX6" fmla="*/ 4238431 w 4773031"/>
              <a:gd name="connsiteY6" fmla="*/ 3821708 h 6882935"/>
              <a:gd name="connsiteX7" fmla="*/ 2223003 w 4773031"/>
              <a:gd name="connsiteY7" fmla="*/ 6882935 h 6882935"/>
              <a:gd name="connsiteX8" fmla="*/ 0 w 4773031"/>
              <a:gd name="connsiteY8" fmla="*/ 6874622 h 6882935"/>
              <a:gd name="connsiteX9" fmla="*/ 10560 w 4773031"/>
              <a:gd name="connsiteY9" fmla="*/ 6176355 h 6882935"/>
              <a:gd name="connsiteX10" fmla="*/ 1839360 w 4773031"/>
              <a:gd name="connsiteY10" fmla="*/ 3453937 h 6882935"/>
              <a:gd name="connsiteX0" fmla="*/ 1839360 w 4773031"/>
              <a:gd name="connsiteY0" fmla="*/ 3453937 h 6882935"/>
              <a:gd name="connsiteX1" fmla="*/ 18873 w 4773031"/>
              <a:gd name="connsiteY1" fmla="*/ 673329 h 6882935"/>
              <a:gd name="connsiteX2" fmla="*/ 16625 w 4773031"/>
              <a:gd name="connsiteY2" fmla="*/ 16626 h 6882935"/>
              <a:gd name="connsiteX3" fmla="*/ 2480967 w 4773031"/>
              <a:gd name="connsiteY3" fmla="*/ 0 h 6882935"/>
              <a:gd name="connsiteX4" fmla="*/ 4773031 w 4773031"/>
              <a:gd name="connsiteY4" fmla="*/ 3428999 h 6882935"/>
              <a:gd name="connsiteX5" fmla="*/ 4503902 w 4773031"/>
              <a:gd name="connsiteY5" fmla="*/ 3841372 h 6882935"/>
              <a:gd name="connsiteX6" fmla="*/ 4238431 w 4773031"/>
              <a:gd name="connsiteY6" fmla="*/ 3821708 h 6882935"/>
              <a:gd name="connsiteX7" fmla="*/ 2242668 w 4773031"/>
              <a:gd name="connsiteY7" fmla="*/ 6882935 h 6882935"/>
              <a:gd name="connsiteX8" fmla="*/ 0 w 4773031"/>
              <a:gd name="connsiteY8" fmla="*/ 6874622 h 6882935"/>
              <a:gd name="connsiteX9" fmla="*/ 10560 w 4773031"/>
              <a:gd name="connsiteY9" fmla="*/ 6176355 h 6882935"/>
              <a:gd name="connsiteX10" fmla="*/ 1839360 w 4773031"/>
              <a:gd name="connsiteY10" fmla="*/ 3453937 h 6882935"/>
              <a:gd name="connsiteX0" fmla="*/ 1839360 w 4773031"/>
              <a:gd name="connsiteY0" fmla="*/ 3453937 h 6882935"/>
              <a:gd name="connsiteX1" fmla="*/ 18873 w 4773031"/>
              <a:gd name="connsiteY1" fmla="*/ 673329 h 6882935"/>
              <a:gd name="connsiteX2" fmla="*/ 16625 w 4773031"/>
              <a:gd name="connsiteY2" fmla="*/ 16626 h 6882935"/>
              <a:gd name="connsiteX3" fmla="*/ 2480967 w 4773031"/>
              <a:gd name="connsiteY3" fmla="*/ 0 h 6882935"/>
              <a:gd name="connsiteX4" fmla="*/ 4773031 w 4773031"/>
              <a:gd name="connsiteY4" fmla="*/ 3428999 h 6882935"/>
              <a:gd name="connsiteX5" fmla="*/ 4503902 w 4773031"/>
              <a:gd name="connsiteY5" fmla="*/ 3841372 h 6882935"/>
              <a:gd name="connsiteX6" fmla="*/ 4166994 w 4773031"/>
              <a:gd name="connsiteY6" fmla="*/ 3826471 h 6882935"/>
              <a:gd name="connsiteX7" fmla="*/ 2242668 w 4773031"/>
              <a:gd name="connsiteY7" fmla="*/ 6882935 h 6882935"/>
              <a:gd name="connsiteX8" fmla="*/ 0 w 4773031"/>
              <a:gd name="connsiteY8" fmla="*/ 6874622 h 6882935"/>
              <a:gd name="connsiteX9" fmla="*/ 10560 w 4773031"/>
              <a:gd name="connsiteY9" fmla="*/ 6176355 h 6882935"/>
              <a:gd name="connsiteX10" fmla="*/ 1839360 w 4773031"/>
              <a:gd name="connsiteY10" fmla="*/ 3453937 h 6882935"/>
              <a:gd name="connsiteX0" fmla="*/ 1839360 w 4773031"/>
              <a:gd name="connsiteY0" fmla="*/ 3453937 h 6882935"/>
              <a:gd name="connsiteX1" fmla="*/ 18873 w 4773031"/>
              <a:gd name="connsiteY1" fmla="*/ 673329 h 6882935"/>
              <a:gd name="connsiteX2" fmla="*/ 16625 w 4773031"/>
              <a:gd name="connsiteY2" fmla="*/ 16626 h 6882935"/>
              <a:gd name="connsiteX3" fmla="*/ 2480967 w 4773031"/>
              <a:gd name="connsiteY3" fmla="*/ 0 h 6882935"/>
              <a:gd name="connsiteX4" fmla="*/ 4773031 w 4773031"/>
              <a:gd name="connsiteY4" fmla="*/ 3428999 h 6882935"/>
              <a:gd name="connsiteX5" fmla="*/ 4503902 w 4773031"/>
              <a:gd name="connsiteY5" fmla="*/ 3841372 h 6882935"/>
              <a:gd name="connsiteX6" fmla="*/ 4238432 w 4773031"/>
              <a:gd name="connsiteY6" fmla="*/ 3826471 h 6882935"/>
              <a:gd name="connsiteX7" fmla="*/ 2242668 w 4773031"/>
              <a:gd name="connsiteY7" fmla="*/ 6882935 h 6882935"/>
              <a:gd name="connsiteX8" fmla="*/ 0 w 4773031"/>
              <a:gd name="connsiteY8" fmla="*/ 6874622 h 6882935"/>
              <a:gd name="connsiteX9" fmla="*/ 10560 w 4773031"/>
              <a:gd name="connsiteY9" fmla="*/ 6176355 h 6882935"/>
              <a:gd name="connsiteX10" fmla="*/ 1839360 w 4773031"/>
              <a:gd name="connsiteY10" fmla="*/ 3453937 h 6882935"/>
              <a:gd name="connsiteX0" fmla="*/ 1839360 w 4773031"/>
              <a:gd name="connsiteY0" fmla="*/ 3453937 h 6882935"/>
              <a:gd name="connsiteX1" fmla="*/ 18873 w 4773031"/>
              <a:gd name="connsiteY1" fmla="*/ 673329 h 6882935"/>
              <a:gd name="connsiteX2" fmla="*/ 16625 w 4773031"/>
              <a:gd name="connsiteY2" fmla="*/ 16626 h 6882935"/>
              <a:gd name="connsiteX3" fmla="*/ 2480967 w 4773031"/>
              <a:gd name="connsiteY3" fmla="*/ 0 h 6882935"/>
              <a:gd name="connsiteX4" fmla="*/ 4773031 w 4773031"/>
              <a:gd name="connsiteY4" fmla="*/ 3428999 h 6882935"/>
              <a:gd name="connsiteX5" fmla="*/ 4503902 w 4773031"/>
              <a:gd name="connsiteY5" fmla="*/ 3831847 h 6882935"/>
              <a:gd name="connsiteX6" fmla="*/ 4238432 w 4773031"/>
              <a:gd name="connsiteY6" fmla="*/ 3826471 h 6882935"/>
              <a:gd name="connsiteX7" fmla="*/ 2242668 w 4773031"/>
              <a:gd name="connsiteY7" fmla="*/ 6882935 h 6882935"/>
              <a:gd name="connsiteX8" fmla="*/ 0 w 4773031"/>
              <a:gd name="connsiteY8" fmla="*/ 6874622 h 6882935"/>
              <a:gd name="connsiteX9" fmla="*/ 10560 w 4773031"/>
              <a:gd name="connsiteY9" fmla="*/ 6176355 h 6882935"/>
              <a:gd name="connsiteX10" fmla="*/ 1839360 w 4773031"/>
              <a:gd name="connsiteY10" fmla="*/ 3453937 h 6882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73031" h="6882935">
                <a:moveTo>
                  <a:pt x="1839360" y="3453937"/>
                </a:moveTo>
                <a:cubicBezTo>
                  <a:pt x="1059725" y="2360814"/>
                  <a:pt x="912491" y="2092727"/>
                  <a:pt x="18873" y="673329"/>
                </a:cubicBezTo>
                <a:cubicBezTo>
                  <a:pt x="12957" y="341513"/>
                  <a:pt x="5287" y="706582"/>
                  <a:pt x="16625" y="16626"/>
                </a:cubicBezTo>
                <a:lnTo>
                  <a:pt x="2480967" y="0"/>
                </a:lnTo>
                <a:lnTo>
                  <a:pt x="4773031" y="3428999"/>
                </a:lnTo>
                <a:lnTo>
                  <a:pt x="4503902" y="3831847"/>
                </a:lnTo>
                <a:lnTo>
                  <a:pt x="4238432" y="3826471"/>
                </a:lnTo>
                <a:lnTo>
                  <a:pt x="2242668" y="6882935"/>
                </a:lnTo>
                <a:lnTo>
                  <a:pt x="0" y="6874622"/>
                </a:lnTo>
                <a:lnTo>
                  <a:pt x="10560" y="6176355"/>
                </a:lnTo>
                <a:lnTo>
                  <a:pt x="1839360" y="34539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anchor="ctr" anchorCtr="1"/>
          <a:lstStyle>
            <a:lvl1pPr marL="0" indent="0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E1D1347F-5C40-48A0-96D8-B299D9B01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3278" y="1956620"/>
            <a:ext cx="5938684" cy="224175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8" name="Объект 17">
            <a:extLst>
              <a:ext uri="{FF2B5EF4-FFF2-40B4-BE49-F238E27FC236}">
                <a16:creationId xmlns:a16="http://schemas.microsoft.com/office/drawing/2014/main" id="{5E3F55C5-CEEE-498F-BE2F-EEEB70DBD77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083278" y="4321321"/>
            <a:ext cx="5938684" cy="1052513"/>
          </a:xfrm>
        </p:spPr>
        <p:txBody>
          <a:bodyPr/>
          <a:lstStyle>
            <a:lvl1pPr marL="0" indent="0" algn="r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39812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_пол_экрана_и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28E2ED76-3CDB-4F51-9624-DD239B5B4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-776747" y="5905501"/>
            <a:ext cx="10953136" cy="952500"/>
          </a:xfrm>
          <a:prstGeom prst="parallelogram">
            <a:avLst>
              <a:gd name="adj" fmla="val 64155"/>
            </a:avLst>
          </a:prstGeom>
          <a:solidFill>
            <a:srgbClr val="00579C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Bebas Neue Bold" panose="020B0606020202050201" pitchFamily="34" charset="-52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07C987F-C70F-4E15-A2FC-E53766B128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555520" y="3163221"/>
            <a:ext cx="12928251" cy="265779"/>
          </a:xfrm>
          <a:prstGeom prst="rect">
            <a:avLst/>
          </a:prstGeom>
        </p:spPr>
      </p:pic>
      <p:sp>
        <p:nvSpPr>
          <p:cNvPr id="6" name="Рисунок 5">
            <a:extLst>
              <a:ext uri="{FF2B5EF4-FFF2-40B4-BE49-F238E27FC236}">
                <a16:creationId xmlns:a16="http://schemas.microsoft.com/office/drawing/2014/main" id="{6DCD54E4-7AC0-46E5-8446-DD47A54F95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3152775"/>
          </a:xfrm>
          <a:solidFill>
            <a:schemeClr val="bg1">
              <a:lumMod val="75000"/>
            </a:schemeClr>
          </a:solidFill>
        </p:spPr>
        <p:txBody>
          <a:bodyPr anchor="ctr" anchorCtr="1"/>
          <a:lstStyle>
            <a:lvl1pPr marL="0" indent="0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422B4B70-A33D-4229-B2A3-A0C9341770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7176" y="3590926"/>
            <a:ext cx="11610975" cy="203835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/>
              <a:t>Текст слайда</a:t>
            </a:r>
          </a:p>
        </p:txBody>
      </p:sp>
    </p:spTree>
    <p:extLst>
      <p:ext uri="{BB962C8B-B14F-4D97-AF65-F5344CB8AC3E}">
        <p14:creationId xmlns:p14="http://schemas.microsoft.com/office/powerpoint/2010/main" val="2612061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_столбчат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F3B3668-5D82-40F5-86F0-46E7CFFE472D}"/>
              </a:ext>
            </a:extLst>
          </p:cNvPr>
          <p:cNvSpPr/>
          <p:nvPr userDrawn="1"/>
        </p:nvSpPr>
        <p:spPr>
          <a:xfrm>
            <a:off x="-91440" y="0"/>
            <a:ext cx="332509" cy="6858000"/>
          </a:xfrm>
          <a:prstGeom prst="rect">
            <a:avLst/>
          </a:prstGeom>
          <a:solidFill>
            <a:srgbClr val="008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6" name="Текст 9">
            <a:extLst>
              <a:ext uri="{FF2B5EF4-FFF2-40B4-BE49-F238E27FC236}">
                <a16:creationId xmlns:a16="http://schemas.microsoft.com/office/drawing/2014/main" id="{DF5CF898-301A-4811-BB24-5BFDB9F9AF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1" y="1247776"/>
            <a:ext cx="5854700" cy="5394325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 слайда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D7E82501-A67D-44EF-8E79-A868020CA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15900"/>
            <a:ext cx="6096000" cy="811096"/>
          </a:xfrm>
          <a:solidFill>
            <a:srgbClr val="00579C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Bebas Neue Bold" panose="020B0606020202050201" pitchFamily="34" charset="-52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9AA470B4-3507-4A40-967C-B83C8C52172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468661332"/>
              </p:ext>
            </p:extLst>
          </p:nvPr>
        </p:nvGraphicFramePr>
        <p:xfrm>
          <a:off x="552334" y="215900"/>
          <a:ext cx="5291513" cy="642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61743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иаграмма_кругов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F3B3668-5D82-40F5-86F0-46E7CFFE472D}"/>
              </a:ext>
            </a:extLst>
          </p:cNvPr>
          <p:cNvSpPr/>
          <p:nvPr userDrawn="1"/>
        </p:nvSpPr>
        <p:spPr>
          <a:xfrm>
            <a:off x="-91440" y="0"/>
            <a:ext cx="332509" cy="6858000"/>
          </a:xfrm>
          <a:prstGeom prst="rect">
            <a:avLst/>
          </a:prstGeom>
          <a:solidFill>
            <a:srgbClr val="008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6" name="Текст 9">
            <a:extLst>
              <a:ext uri="{FF2B5EF4-FFF2-40B4-BE49-F238E27FC236}">
                <a16:creationId xmlns:a16="http://schemas.microsoft.com/office/drawing/2014/main" id="{DF5CF898-301A-4811-BB24-5BFDB9F9AF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1" y="1247776"/>
            <a:ext cx="5854700" cy="5394325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 слайда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D7E82501-A67D-44EF-8E79-A868020CA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15900"/>
            <a:ext cx="6096000" cy="811096"/>
          </a:xfrm>
          <a:solidFill>
            <a:srgbClr val="00579C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Bebas Neue Bold" panose="020B0606020202050201" pitchFamily="34" charset="-52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0ECF0ECD-66CF-4DCD-84CC-C1794EBD74FA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877172242"/>
              </p:ext>
            </p:extLst>
          </p:nvPr>
        </p:nvGraphicFramePr>
        <p:xfrm>
          <a:off x="495301" y="215900"/>
          <a:ext cx="5324475" cy="642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4653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внизу_и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AB4EDE83-AE2B-4FFE-8174-DDD8CFB52479}"/>
              </a:ext>
            </a:extLst>
          </p:cNvPr>
          <p:cNvGrpSpPr/>
          <p:nvPr userDrawn="1"/>
        </p:nvGrpSpPr>
        <p:grpSpPr>
          <a:xfrm>
            <a:off x="1444978" y="0"/>
            <a:ext cx="10747023" cy="6858000"/>
            <a:chOff x="1444978" y="0"/>
            <a:chExt cx="10747022" cy="6858000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3424B348-EBB4-4ABD-B2DA-B53997223C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86750" y="0"/>
              <a:ext cx="3905250" cy="685800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522E9C6D-6D89-421C-8A3D-DD917DAF42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444978" y="0"/>
              <a:ext cx="10747022" cy="447371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780F77A0-8E7F-4F6C-878B-B6BAAB9FAE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408582" y="0"/>
              <a:ext cx="2614083" cy="1715911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FE14E2A2-97B4-4683-BBA8-70F97A422B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962982" y="1"/>
              <a:ext cx="2229017" cy="3905956"/>
            </a:xfrm>
            <a:prstGeom prst="rect">
              <a:avLst/>
            </a:prstGeom>
          </p:spPr>
        </p:pic>
      </p:grp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9CFF6F1-3993-48EF-A148-98518C554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-776747" y="5709258"/>
            <a:ext cx="10953136" cy="1148743"/>
          </a:xfrm>
          <a:prstGeom prst="parallelogram">
            <a:avLst>
              <a:gd name="adj" fmla="val 64155"/>
            </a:avLst>
          </a:prstGeom>
          <a:solidFill>
            <a:srgbClr val="00579C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Bebas Neue Bold" panose="020B0606020202050201" pitchFamily="34" charset="-52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5" name="Текст 2">
            <a:extLst>
              <a:ext uri="{FF2B5EF4-FFF2-40B4-BE49-F238E27FC236}">
                <a16:creationId xmlns:a16="http://schemas.microsoft.com/office/drawing/2014/main" id="{82BAA77D-3036-4C0A-B2D5-FFE9C11D4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259" y="698091"/>
            <a:ext cx="10007924" cy="4741453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>
            <a:lvl1pPr marL="457189" indent="-457189">
              <a:buFont typeface="Arial" panose="020B0604020202020204" pitchFamily="34" charset="0"/>
              <a:buChar char="•"/>
              <a:defRPr sz="2800">
                <a:latin typeface="PT Sans Narrow" panose="020B0506020203020204" pitchFamily="34" charset="0"/>
              </a:defRPr>
            </a:lvl1pPr>
            <a:lvl2pPr marL="914377" indent="-457189">
              <a:buFont typeface="Arial" panose="020B0604020202020204" pitchFamily="34" charset="0"/>
              <a:buChar char="•"/>
              <a:defRPr sz="2800">
                <a:latin typeface="PT Sans Narrow" panose="020B0506020203020204" pitchFamily="34" charset="0"/>
              </a:defRPr>
            </a:lvl2pPr>
            <a:lvl3pPr marL="1371566" indent="-457189">
              <a:buFont typeface="Arial" panose="020B0604020202020204" pitchFamily="34" charset="0"/>
              <a:buChar char="•"/>
              <a:defRPr sz="2800">
                <a:latin typeface="PT Sans Narrow" panose="020B0506020203020204" pitchFamily="34" charset="0"/>
              </a:defRPr>
            </a:lvl3pPr>
            <a:lvl4pPr marL="1828754" indent="-457189">
              <a:buFont typeface="Arial" panose="020B0604020202020204" pitchFamily="34" charset="0"/>
              <a:buChar char="•"/>
              <a:defRPr sz="2800">
                <a:latin typeface="PT Sans Narrow" panose="020B0506020203020204" pitchFamily="34" charset="0"/>
              </a:defRPr>
            </a:lvl4pPr>
            <a:lvl5pPr marL="2285943" indent="-457189">
              <a:buFont typeface="Arial" panose="020B0604020202020204" pitchFamily="34" charset="0"/>
              <a:buChar char="•"/>
              <a:defRPr sz="2800">
                <a:latin typeface="PT Sans Narrow" panose="020B0506020203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90359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вверху_и_текст_минима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6D08C6A-B5FE-4333-A1C7-AFF3F97766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4021"/>
          <a:stretch/>
        </p:blipFill>
        <p:spPr>
          <a:xfrm rot="10800000">
            <a:off x="-2" y="149469"/>
            <a:ext cx="2186113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079BF07-DFE4-4606-9C50-064BBC8B1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" r="-11649"/>
          <a:stretch/>
        </p:blipFill>
        <p:spPr>
          <a:xfrm rot="10800000">
            <a:off x="-1121264" y="6560099"/>
            <a:ext cx="10747023" cy="44737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330025B-A59E-4214-BCFD-38FF2E4DF1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36415"/>
          <a:stretch/>
        </p:blipFill>
        <p:spPr>
          <a:xfrm rot="10800000">
            <a:off x="-5" y="5291558"/>
            <a:ext cx="1662159" cy="171591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A2CBF31-DAC6-4D61-BD06-E2426915A7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r="49908"/>
          <a:stretch/>
        </p:blipFill>
        <p:spPr>
          <a:xfrm rot="10800000">
            <a:off x="-1" y="3101513"/>
            <a:ext cx="1116547" cy="3905956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BCC202C9-D7E6-43E8-A3F1-F8F94C5FEC7A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073032" y="1435511"/>
            <a:ext cx="10280768" cy="4741453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62EDB28-32B5-496E-8382-65D7688A5247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700981" y="1"/>
            <a:ext cx="10953136" cy="534839"/>
          </a:xfrm>
          <a:prstGeom prst="parallelogram">
            <a:avLst>
              <a:gd name="adj" fmla="val 35910"/>
            </a:avLst>
          </a:prstGeom>
          <a:solidFill>
            <a:srgbClr val="00579C"/>
          </a:solidFill>
        </p:spPr>
        <p:txBody>
          <a:bodyPr>
            <a:normAutofit/>
          </a:bodyPr>
          <a:lstStyle>
            <a:lvl1pPr algn="ctr">
              <a:defRPr sz="2000">
                <a:solidFill>
                  <a:schemeClr val="bg1"/>
                </a:solidFill>
                <a:latin typeface="Bebas Neue Bold" panose="020B0606020202050201" pitchFamily="34" charset="-52"/>
              </a:defRPr>
            </a:lvl1pPr>
          </a:lstStyle>
          <a:p>
            <a:r>
              <a:rPr lang="ru-RU" dirty="0"/>
              <a:t>ТЕМА</a:t>
            </a:r>
          </a:p>
        </p:txBody>
      </p:sp>
    </p:spTree>
    <p:extLst>
      <p:ext uri="{BB962C8B-B14F-4D97-AF65-F5344CB8AC3E}">
        <p14:creationId xmlns:p14="http://schemas.microsoft.com/office/powerpoint/2010/main" val="933080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Нижняя группа">
            <a:extLst>
              <a:ext uri="{FF2B5EF4-FFF2-40B4-BE49-F238E27FC236}">
                <a16:creationId xmlns:a16="http://schemas.microsoft.com/office/drawing/2014/main" id="{F416A7E8-68E5-4555-B5D5-40884F06A2AB}"/>
              </a:ext>
            </a:extLst>
          </p:cNvPr>
          <p:cNvGrpSpPr/>
          <p:nvPr userDrawn="1"/>
        </p:nvGrpSpPr>
        <p:grpSpPr>
          <a:xfrm rot="10800000">
            <a:off x="1" y="11288"/>
            <a:ext cx="10747023" cy="6858000"/>
            <a:chOff x="1597378" y="152400"/>
            <a:chExt cx="10747022" cy="6858000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481B88D0-0DE7-4C22-8335-5DE63CB0F8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439150" y="152400"/>
              <a:ext cx="3905250" cy="6858000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2F24883C-143C-4F90-A2DA-CC380DC8A2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597378" y="152400"/>
              <a:ext cx="10747022" cy="447371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5143D9D6-72D4-484B-BC9F-098A00C913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560982" y="152400"/>
              <a:ext cx="2614083" cy="1715911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58BEAD9A-0EB9-4A53-A3CE-02CD5E31AB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115382" y="152401"/>
              <a:ext cx="2229017" cy="3905956"/>
            </a:xfrm>
            <a:prstGeom prst="rect">
              <a:avLst/>
            </a:prstGeom>
          </p:spPr>
        </p:pic>
      </p:grpSp>
      <p:grpSp>
        <p:nvGrpSpPr>
          <p:cNvPr id="20" name="Верхняя группа">
            <a:extLst>
              <a:ext uri="{FF2B5EF4-FFF2-40B4-BE49-F238E27FC236}">
                <a16:creationId xmlns:a16="http://schemas.microsoft.com/office/drawing/2014/main" id="{6ECD0C3C-A260-4B6A-97A2-60D62BE83EC6}"/>
              </a:ext>
            </a:extLst>
          </p:cNvPr>
          <p:cNvGrpSpPr/>
          <p:nvPr userDrawn="1"/>
        </p:nvGrpSpPr>
        <p:grpSpPr>
          <a:xfrm>
            <a:off x="1444978" y="0"/>
            <a:ext cx="10747023" cy="6858000"/>
            <a:chOff x="1444978" y="0"/>
            <a:chExt cx="10747022" cy="6858000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C0983A63-29F6-479A-836C-432AFEB63C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86750" y="0"/>
              <a:ext cx="3905250" cy="6858000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1DA23C8A-ABCF-4543-BDBE-65953DB8BB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444978" y="0"/>
              <a:ext cx="10747022" cy="447371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8F6D9812-3151-443D-8083-402BAD2E4E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408582" y="0"/>
              <a:ext cx="2614083" cy="1715911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0DA21DC9-35BE-4D34-B870-BDD78CA2E8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962982" y="1"/>
              <a:ext cx="2229017" cy="3905956"/>
            </a:xfrm>
            <a:prstGeom prst="rect">
              <a:avLst/>
            </a:prstGeom>
          </p:spPr>
        </p:pic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A03B08-1676-46FD-BC4D-84800A072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2427" y="1130531"/>
            <a:ext cx="7315200" cy="811096"/>
          </a:xfrm>
          <a:solidFill>
            <a:srgbClr val="00579C"/>
          </a:solidFill>
        </p:spPr>
        <p:txBody>
          <a:bodyPr anchor="ctr" anchorCtr="1">
            <a:normAutofit/>
          </a:bodyPr>
          <a:lstStyle>
            <a:lvl1pPr algn="ctr">
              <a:defRPr>
                <a:solidFill>
                  <a:schemeClr val="bg1"/>
                </a:solidFill>
                <a:latin typeface="Bebas Neue Bold" panose="020B0606020202050201" pitchFamily="34" charset="-52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66B752-E4BB-45B9-8142-1CC8C4CD6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3781" y="2399072"/>
            <a:ext cx="10190019" cy="3618271"/>
          </a:xfrm>
        </p:spPr>
        <p:txBody>
          <a:bodyPr/>
          <a:lstStyle>
            <a:lvl1pPr>
              <a:defRPr>
                <a:latin typeface="PT Sans Narrow" panose="020B0506020203020204" pitchFamily="34" charset="0"/>
              </a:defRPr>
            </a:lvl1pPr>
            <a:lvl2pPr>
              <a:defRPr>
                <a:latin typeface="PT Sans Narrow" panose="020B0506020203020204" pitchFamily="34" charset="0"/>
              </a:defRPr>
            </a:lvl2pPr>
            <a:lvl3pPr>
              <a:defRPr>
                <a:latin typeface="PT Sans Narrow" panose="020B0506020203020204" pitchFamily="34" charset="0"/>
              </a:defRPr>
            </a:lvl3pPr>
            <a:lvl4pPr>
              <a:defRPr>
                <a:latin typeface="PT Sans Narrow" panose="020B0506020203020204" pitchFamily="34" charset="0"/>
              </a:defRPr>
            </a:lvl4pPr>
            <a:lvl5pPr>
              <a:defRPr>
                <a:latin typeface="PT Sans Narrow" panose="020B0506020203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78852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й_рисунок_на_весь экра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Нижняя группа">
            <a:extLst>
              <a:ext uri="{FF2B5EF4-FFF2-40B4-BE49-F238E27FC236}">
                <a16:creationId xmlns:a16="http://schemas.microsoft.com/office/drawing/2014/main" id="{607CCDA4-DC42-4D74-A8F8-9E25A29B8E29}"/>
              </a:ext>
            </a:extLst>
          </p:cNvPr>
          <p:cNvGrpSpPr/>
          <p:nvPr userDrawn="1"/>
        </p:nvGrpSpPr>
        <p:grpSpPr>
          <a:xfrm rot="10800000">
            <a:off x="1" y="11288"/>
            <a:ext cx="10747023" cy="6858000"/>
            <a:chOff x="1597378" y="152400"/>
            <a:chExt cx="10747022" cy="6858000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26A402B-C5DC-4BF6-BC42-B575B8836A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439150" y="152400"/>
              <a:ext cx="3905250" cy="6858000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DBC800F4-9E6F-4539-87EC-62A134256A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597378" y="152400"/>
              <a:ext cx="10747022" cy="447371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12E7150B-7367-4E08-A7E7-AF462B4635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560982" y="152400"/>
              <a:ext cx="2614083" cy="1715911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BA63DAEE-7CB0-4CBB-B150-81C842EE1F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115382" y="152401"/>
              <a:ext cx="2229017" cy="3905956"/>
            </a:xfrm>
            <a:prstGeom prst="rect">
              <a:avLst/>
            </a:prstGeom>
          </p:spPr>
        </p:pic>
      </p:grpSp>
      <p:grpSp>
        <p:nvGrpSpPr>
          <p:cNvPr id="13" name="Верхняя группа">
            <a:extLst>
              <a:ext uri="{FF2B5EF4-FFF2-40B4-BE49-F238E27FC236}">
                <a16:creationId xmlns:a16="http://schemas.microsoft.com/office/drawing/2014/main" id="{75E702AB-6DBD-4D2F-A87E-DAA7BDB29138}"/>
              </a:ext>
            </a:extLst>
          </p:cNvPr>
          <p:cNvGrpSpPr/>
          <p:nvPr userDrawn="1"/>
        </p:nvGrpSpPr>
        <p:grpSpPr>
          <a:xfrm>
            <a:off x="1444978" y="0"/>
            <a:ext cx="10747023" cy="6858000"/>
            <a:chOff x="1444978" y="0"/>
            <a:chExt cx="10747022" cy="6858000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9143D734-243F-49A7-BE77-5EB500700EB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86750" y="0"/>
              <a:ext cx="3905250" cy="6858000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32AA2E30-1CEF-40C9-B1F2-EC1A8904B2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444978" y="0"/>
              <a:ext cx="10747022" cy="447371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695485D0-A068-41AC-9815-AA11103598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408582" y="0"/>
              <a:ext cx="2614083" cy="1715911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5D2E3BB7-BA3A-422E-8B3F-FD2BAB61D5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962982" y="1"/>
              <a:ext cx="2229017" cy="3905956"/>
            </a:xfrm>
            <a:prstGeom prst="rect">
              <a:avLst/>
            </a:prstGeom>
          </p:spPr>
        </p:pic>
      </p:grp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4C8552CB-2B48-4DBA-A2F7-8C96B3537B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7342" y="-2107"/>
            <a:ext cx="12238391" cy="6862211"/>
          </a:xfrm>
          <a:custGeom>
            <a:avLst/>
            <a:gdLst>
              <a:gd name="connsiteX0" fmla="*/ 0 w 7867650"/>
              <a:gd name="connsiteY0" fmla="*/ 1321318 h 3609975"/>
              <a:gd name="connsiteX1" fmla="*/ 1054119 w 7867650"/>
              <a:gd name="connsiteY1" fmla="*/ 483670 h 3609975"/>
              <a:gd name="connsiteX2" fmla="*/ 2879706 w 7867650"/>
              <a:gd name="connsiteY2" fmla="*/ 0 h 3609975"/>
              <a:gd name="connsiteX3" fmla="*/ 4987944 w 7867650"/>
              <a:gd name="connsiteY3" fmla="*/ 0 h 3609975"/>
              <a:gd name="connsiteX4" fmla="*/ 6813531 w 7867650"/>
              <a:gd name="connsiteY4" fmla="*/ 483670 h 3609975"/>
              <a:gd name="connsiteX5" fmla="*/ 7867650 w 7867650"/>
              <a:gd name="connsiteY5" fmla="*/ 1321318 h 3609975"/>
              <a:gd name="connsiteX6" fmla="*/ 7867650 w 7867650"/>
              <a:gd name="connsiteY6" fmla="*/ 2288657 h 3609975"/>
              <a:gd name="connsiteX7" fmla="*/ 6813531 w 7867650"/>
              <a:gd name="connsiteY7" fmla="*/ 3126305 h 3609975"/>
              <a:gd name="connsiteX8" fmla="*/ 4987944 w 7867650"/>
              <a:gd name="connsiteY8" fmla="*/ 3609975 h 3609975"/>
              <a:gd name="connsiteX9" fmla="*/ 2879706 w 7867650"/>
              <a:gd name="connsiteY9" fmla="*/ 3609975 h 3609975"/>
              <a:gd name="connsiteX10" fmla="*/ 1054119 w 7867650"/>
              <a:gd name="connsiteY10" fmla="*/ 3126305 h 3609975"/>
              <a:gd name="connsiteX11" fmla="*/ 0 w 7867650"/>
              <a:gd name="connsiteY11" fmla="*/ 2288657 h 3609975"/>
              <a:gd name="connsiteX12" fmla="*/ 0 w 7867650"/>
              <a:gd name="connsiteY12" fmla="*/ 1321318 h 3609975"/>
              <a:gd name="connsiteX0" fmla="*/ 1355706 w 9223356"/>
              <a:gd name="connsiteY0" fmla="*/ 2371173 h 4659830"/>
              <a:gd name="connsiteX1" fmla="*/ 0 w 9223356"/>
              <a:gd name="connsiteY1" fmla="*/ 0 h 4659830"/>
              <a:gd name="connsiteX2" fmla="*/ 4235412 w 9223356"/>
              <a:gd name="connsiteY2" fmla="*/ 1049855 h 4659830"/>
              <a:gd name="connsiteX3" fmla="*/ 6343650 w 9223356"/>
              <a:gd name="connsiteY3" fmla="*/ 1049855 h 4659830"/>
              <a:gd name="connsiteX4" fmla="*/ 8169237 w 9223356"/>
              <a:gd name="connsiteY4" fmla="*/ 1533525 h 4659830"/>
              <a:gd name="connsiteX5" fmla="*/ 9223356 w 9223356"/>
              <a:gd name="connsiteY5" fmla="*/ 2371173 h 4659830"/>
              <a:gd name="connsiteX6" fmla="*/ 9223356 w 9223356"/>
              <a:gd name="connsiteY6" fmla="*/ 3338512 h 4659830"/>
              <a:gd name="connsiteX7" fmla="*/ 8169237 w 9223356"/>
              <a:gd name="connsiteY7" fmla="*/ 4176160 h 4659830"/>
              <a:gd name="connsiteX8" fmla="*/ 6343650 w 9223356"/>
              <a:gd name="connsiteY8" fmla="*/ 4659830 h 4659830"/>
              <a:gd name="connsiteX9" fmla="*/ 4235412 w 9223356"/>
              <a:gd name="connsiteY9" fmla="*/ 4659830 h 4659830"/>
              <a:gd name="connsiteX10" fmla="*/ 2409825 w 9223356"/>
              <a:gd name="connsiteY10" fmla="*/ 4176160 h 4659830"/>
              <a:gd name="connsiteX11" fmla="*/ 1355706 w 9223356"/>
              <a:gd name="connsiteY11" fmla="*/ 3338512 h 4659830"/>
              <a:gd name="connsiteX12" fmla="*/ 1355706 w 9223356"/>
              <a:gd name="connsiteY12" fmla="*/ 2371173 h 4659830"/>
              <a:gd name="connsiteX0" fmla="*/ 0 w 9229725"/>
              <a:gd name="connsiteY0" fmla="*/ 3285573 h 4659830"/>
              <a:gd name="connsiteX1" fmla="*/ 6369 w 9229725"/>
              <a:gd name="connsiteY1" fmla="*/ 0 h 4659830"/>
              <a:gd name="connsiteX2" fmla="*/ 4241781 w 9229725"/>
              <a:gd name="connsiteY2" fmla="*/ 1049855 h 4659830"/>
              <a:gd name="connsiteX3" fmla="*/ 6350019 w 9229725"/>
              <a:gd name="connsiteY3" fmla="*/ 1049855 h 4659830"/>
              <a:gd name="connsiteX4" fmla="*/ 8175606 w 9229725"/>
              <a:gd name="connsiteY4" fmla="*/ 1533525 h 4659830"/>
              <a:gd name="connsiteX5" fmla="*/ 9229725 w 9229725"/>
              <a:gd name="connsiteY5" fmla="*/ 2371173 h 4659830"/>
              <a:gd name="connsiteX6" fmla="*/ 9229725 w 9229725"/>
              <a:gd name="connsiteY6" fmla="*/ 3338512 h 4659830"/>
              <a:gd name="connsiteX7" fmla="*/ 8175606 w 9229725"/>
              <a:gd name="connsiteY7" fmla="*/ 4176160 h 4659830"/>
              <a:gd name="connsiteX8" fmla="*/ 6350019 w 9229725"/>
              <a:gd name="connsiteY8" fmla="*/ 4659830 h 4659830"/>
              <a:gd name="connsiteX9" fmla="*/ 4241781 w 9229725"/>
              <a:gd name="connsiteY9" fmla="*/ 4659830 h 4659830"/>
              <a:gd name="connsiteX10" fmla="*/ 2416194 w 9229725"/>
              <a:gd name="connsiteY10" fmla="*/ 4176160 h 4659830"/>
              <a:gd name="connsiteX11" fmla="*/ 1362075 w 9229725"/>
              <a:gd name="connsiteY11" fmla="*/ 3338512 h 4659830"/>
              <a:gd name="connsiteX12" fmla="*/ 0 w 9229725"/>
              <a:gd name="connsiteY12" fmla="*/ 3285573 h 4659830"/>
              <a:gd name="connsiteX0" fmla="*/ 0 w 9229725"/>
              <a:gd name="connsiteY0" fmla="*/ 3285573 h 5233987"/>
              <a:gd name="connsiteX1" fmla="*/ 6369 w 9229725"/>
              <a:gd name="connsiteY1" fmla="*/ 0 h 5233987"/>
              <a:gd name="connsiteX2" fmla="*/ 4241781 w 9229725"/>
              <a:gd name="connsiteY2" fmla="*/ 1049855 h 5233987"/>
              <a:gd name="connsiteX3" fmla="*/ 6350019 w 9229725"/>
              <a:gd name="connsiteY3" fmla="*/ 1049855 h 5233987"/>
              <a:gd name="connsiteX4" fmla="*/ 8175606 w 9229725"/>
              <a:gd name="connsiteY4" fmla="*/ 1533525 h 5233987"/>
              <a:gd name="connsiteX5" fmla="*/ 9229725 w 9229725"/>
              <a:gd name="connsiteY5" fmla="*/ 2371173 h 5233987"/>
              <a:gd name="connsiteX6" fmla="*/ 9229725 w 9229725"/>
              <a:gd name="connsiteY6" fmla="*/ 3338512 h 5233987"/>
              <a:gd name="connsiteX7" fmla="*/ 8175606 w 9229725"/>
              <a:gd name="connsiteY7" fmla="*/ 4176160 h 5233987"/>
              <a:gd name="connsiteX8" fmla="*/ 6350019 w 9229725"/>
              <a:gd name="connsiteY8" fmla="*/ 4659830 h 5233987"/>
              <a:gd name="connsiteX9" fmla="*/ 4241781 w 9229725"/>
              <a:gd name="connsiteY9" fmla="*/ 4659830 h 5233987"/>
              <a:gd name="connsiteX10" fmla="*/ 2416194 w 9229725"/>
              <a:gd name="connsiteY10" fmla="*/ 4176160 h 5233987"/>
              <a:gd name="connsiteX11" fmla="*/ 1133475 w 9229725"/>
              <a:gd name="connsiteY11" fmla="*/ 5233987 h 5233987"/>
              <a:gd name="connsiteX12" fmla="*/ 0 w 9229725"/>
              <a:gd name="connsiteY12" fmla="*/ 3285573 h 5233987"/>
              <a:gd name="connsiteX0" fmla="*/ 0 w 9229725"/>
              <a:gd name="connsiteY0" fmla="*/ 3285573 h 5233987"/>
              <a:gd name="connsiteX1" fmla="*/ 6369 w 9229725"/>
              <a:gd name="connsiteY1" fmla="*/ 0 h 5233987"/>
              <a:gd name="connsiteX2" fmla="*/ 4241781 w 9229725"/>
              <a:gd name="connsiteY2" fmla="*/ 1049855 h 5233987"/>
              <a:gd name="connsiteX3" fmla="*/ 6350019 w 9229725"/>
              <a:gd name="connsiteY3" fmla="*/ 1049855 h 5233987"/>
              <a:gd name="connsiteX4" fmla="*/ 8175606 w 9229725"/>
              <a:gd name="connsiteY4" fmla="*/ 1533525 h 5233987"/>
              <a:gd name="connsiteX5" fmla="*/ 9229725 w 9229725"/>
              <a:gd name="connsiteY5" fmla="*/ 2371173 h 5233987"/>
              <a:gd name="connsiteX6" fmla="*/ 9229725 w 9229725"/>
              <a:gd name="connsiteY6" fmla="*/ 3338512 h 5233987"/>
              <a:gd name="connsiteX7" fmla="*/ 8175606 w 9229725"/>
              <a:gd name="connsiteY7" fmla="*/ 4176160 h 5233987"/>
              <a:gd name="connsiteX8" fmla="*/ 6350019 w 9229725"/>
              <a:gd name="connsiteY8" fmla="*/ 4659830 h 5233987"/>
              <a:gd name="connsiteX9" fmla="*/ 4241781 w 9229725"/>
              <a:gd name="connsiteY9" fmla="*/ 4659830 h 5233987"/>
              <a:gd name="connsiteX10" fmla="*/ 2416194 w 9229725"/>
              <a:gd name="connsiteY10" fmla="*/ 4176160 h 5233987"/>
              <a:gd name="connsiteX11" fmla="*/ 1133475 w 9229725"/>
              <a:gd name="connsiteY11" fmla="*/ 5233987 h 5233987"/>
              <a:gd name="connsiteX12" fmla="*/ 0 w 9229725"/>
              <a:gd name="connsiteY12" fmla="*/ 3285573 h 5233987"/>
              <a:gd name="connsiteX0" fmla="*/ 0 w 9229725"/>
              <a:gd name="connsiteY0" fmla="*/ 3285573 h 6457689"/>
              <a:gd name="connsiteX1" fmla="*/ 6369 w 9229725"/>
              <a:gd name="connsiteY1" fmla="*/ 0 h 6457689"/>
              <a:gd name="connsiteX2" fmla="*/ 4241781 w 9229725"/>
              <a:gd name="connsiteY2" fmla="*/ 1049855 h 6457689"/>
              <a:gd name="connsiteX3" fmla="*/ 6350019 w 9229725"/>
              <a:gd name="connsiteY3" fmla="*/ 1049855 h 6457689"/>
              <a:gd name="connsiteX4" fmla="*/ 8175606 w 9229725"/>
              <a:gd name="connsiteY4" fmla="*/ 1533525 h 6457689"/>
              <a:gd name="connsiteX5" fmla="*/ 9229725 w 9229725"/>
              <a:gd name="connsiteY5" fmla="*/ 2371173 h 6457689"/>
              <a:gd name="connsiteX6" fmla="*/ 9229725 w 9229725"/>
              <a:gd name="connsiteY6" fmla="*/ 3338512 h 6457689"/>
              <a:gd name="connsiteX7" fmla="*/ 8175606 w 9229725"/>
              <a:gd name="connsiteY7" fmla="*/ 4176160 h 6457689"/>
              <a:gd name="connsiteX8" fmla="*/ 6350019 w 9229725"/>
              <a:gd name="connsiteY8" fmla="*/ 4659830 h 6457689"/>
              <a:gd name="connsiteX9" fmla="*/ 4241781 w 9229725"/>
              <a:gd name="connsiteY9" fmla="*/ 4659830 h 6457689"/>
              <a:gd name="connsiteX10" fmla="*/ 2435244 w 9229725"/>
              <a:gd name="connsiteY10" fmla="*/ 6405010 h 6457689"/>
              <a:gd name="connsiteX11" fmla="*/ 1133475 w 9229725"/>
              <a:gd name="connsiteY11" fmla="*/ 5233987 h 6457689"/>
              <a:gd name="connsiteX12" fmla="*/ 0 w 9229725"/>
              <a:gd name="connsiteY12" fmla="*/ 3285573 h 6457689"/>
              <a:gd name="connsiteX0" fmla="*/ 0 w 9229725"/>
              <a:gd name="connsiteY0" fmla="*/ 3285573 h 6405010"/>
              <a:gd name="connsiteX1" fmla="*/ 6369 w 9229725"/>
              <a:gd name="connsiteY1" fmla="*/ 0 h 6405010"/>
              <a:gd name="connsiteX2" fmla="*/ 4241781 w 9229725"/>
              <a:gd name="connsiteY2" fmla="*/ 1049855 h 6405010"/>
              <a:gd name="connsiteX3" fmla="*/ 6350019 w 9229725"/>
              <a:gd name="connsiteY3" fmla="*/ 1049855 h 6405010"/>
              <a:gd name="connsiteX4" fmla="*/ 8175606 w 9229725"/>
              <a:gd name="connsiteY4" fmla="*/ 1533525 h 6405010"/>
              <a:gd name="connsiteX5" fmla="*/ 9229725 w 9229725"/>
              <a:gd name="connsiteY5" fmla="*/ 2371173 h 6405010"/>
              <a:gd name="connsiteX6" fmla="*/ 9229725 w 9229725"/>
              <a:gd name="connsiteY6" fmla="*/ 3338512 h 6405010"/>
              <a:gd name="connsiteX7" fmla="*/ 8175606 w 9229725"/>
              <a:gd name="connsiteY7" fmla="*/ 4176160 h 6405010"/>
              <a:gd name="connsiteX8" fmla="*/ 6350019 w 9229725"/>
              <a:gd name="connsiteY8" fmla="*/ 4659830 h 6405010"/>
              <a:gd name="connsiteX9" fmla="*/ 4241781 w 9229725"/>
              <a:gd name="connsiteY9" fmla="*/ 4659830 h 6405010"/>
              <a:gd name="connsiteX10" fmla="*/ 2435244 w 9229725"/>
              <a:gd name="connsiteY10" fmla="*/ 6405010 h 6405010"/>
              <a:gd name="connsiteX11" fmla="*/ 1133475 w 9229725"/>
              <a:gd name="connsiteY11" fmla="*/ 5233987 h 6405010"/>
              <a:gd name="connsiteX12" fmla="*/ 0 w 9229725"/>
              <a:gd name="connsiteY12" fmla="*/ 3285573 h 6405010"/>
              <a:gd name="connsiteX0" fmla="*/ 0 w 9229725"/>
              <a:gd name="connsiteY0" fmla="*/ 3285573 h 5233987"/>
              <a:gd name="connsiteX1" fmla="*/ 6369 w 9229725"/>
              <a:gd name="connsiteY1" fmla="*/ 0 h 5233987"/>
              <a:gd name="connsiteX2" fmla="*/ 4241781 w 9229725"/>
              <a:gd name="connsiteY2" fmla="*/ 1049855 h 5233987"/>
              <a:gd name="connsiteX3" fmla="*/ 6350019 w 9229725"/>
              <a:gd name="connsiteY3" fmla="*/ 1049855 h 5233987"/>
              <a:gd name="connsiteX4" fmla="*/ 8175606 w 9229725"/>
              <a:gd name="connsiteY4" fmla="*/ 1533525 h 5233987"/>
              <a:gd name="connsiteX5" fmla="*/ 9229725 w 9229725"/>
              <a:gd name="connsiteY5" fmla="*/ 2371173 h 5233987"/>
              <a:gd name="connsiteX6" fmla="*/ 9229725 w 9229725"/>
              <a:gd name="connsiteY6" fmla="*/ 3338512 h 5233987"/>
              <a:gd name="connsiteX7" fmla="*/ 8175606 w 9229725"/>
              <a:gd name="connsiteY7" fmla="*/ 4176160 h 5233987"/>
              <a:gd name="connsiteX8" fmla="*/ 6350019 w 9229725"/>
              <a:gd name="connsiteY8" fmla="*/ 4659830 h 5233987"/>
              <a:gd name="connsiteX9" fmla="*/ 4241781 w 9229725"/>
              <a:gd name="connsiteY9" fmla="*/ 4659830 h 5233987"/>
              <a:gd name="connsiteX10" fmla="*/ 1730394 w 9229725"/>
              <a:gd name="connsiteY10" fmla="*/ 5223910 h 5233987"/>
              <a:gd name="connsiteX11" fmla="*/ 1133475 w 9229725"/>
              <a:gd name="connsiteY11" fmla="*/ 5233987 h 5233987"/>
              <a:gd name="connsiteX12" fmla="*/ 0 w 9229725"/>
              <a:gd name="connsiteY12" fmla="*/ 3285573 h 5233987"/>
              <a:gd name="connsiteX0" fmla="*/ 0 w 9229725"/>
              <a:gd name="connsiteY0" fmla="*/ 3285573 h 5233987"/>
              <a:gd name="connsiteX1" fmla="*/ 6369 w 9229725"/>
              <a:gd name="connsiteY1" fmla="*/ 0 h 5233987"/>
              <a:gd name="connsiteX2" fmla="*/ 4241781 w 9229725"/>
              <a:gd name="connsiteY2" fmla="*/ 1049855 h 5233987"/>
              <a:gd name="connsiteX3" fmla="*/ 6350019 w 9229725"/>
              <a:gd name="connsiteY3" fmla="*/ 1049855 h 5233987"/>
              <a:gd name="connsiteX4" fmla="*/ 8175606 w 9229725"/>
              <a:gd name="connsiteY4" fmla="*/ 1533525 h 5233987"/>
              <a:gd name="connsiteX5" fmla="*/ 9229725 w 9229725"/>
              <a:gd name="connsiteY5" fmla="*/ 2371173 h 5233987"/>
              <a:gd name="connsiteX6" fmla="*/ 9229725 w 9229725"/>
              <a:gd name="connsiteY6" fmla="*/ 3338512 h 5233987"/>
              <a:gd name="connsiteX7" fmla="*/ 8175606 w 9229725"/>
              <a:gd name="connsiteY7" fmla="*/ 4176160 h 5233987"/>
              <a:gd name="connsiteX8" fmla="*/ 6350019 w 9229725"/>
              <a:gd name="connsiteY8" fmla="*/ 4659830 h 5233987"/>
              <a:gd name="connsiteX9" fmla="*/ 4241781 w 9229725"/>
              <a:gd name="connsiteY9" fmla="*/ 4659830 h 5233987"/>
              <a:gd name="connsiteX10" fmla="*/ 1730394 w 9229725"/>
              <a:gd name="connsiteY10" fmla="*/ 5223910 h 5233987"/>
              <a:gd name="connsiteX11" fmla="*/ 1133475 w 9229725"/>
              <a:gd name="connsiteY11" fmla="*/ 5233987 h 5233987"/>
              <a:gd name="connsiteX12" fmla="*/ 0 w 9229725"/>
              <a:gd name="connsiteY12" fmla="*/ 3285573 h 5233987"/>
              <a:gd name="connsiteX0" fmla="*/ 0 w 9229725"/>
              <a:gd name="connsiteY0" fmla="*/ 3285573 h 5671891"/>
              <a:gd name="connsiteX1" fmla="*/ 6369 w 9229725"/>
              <a:gd name="connsiteY1" fmla="*/ 0 h 5671891"/>
              <a:gd name="connsiteX2" fmla="*/ 4241781 w 9229725"/>
              <a:gd name="connsiteY2" fmla="*/ 1049855 h 5671891"/>
              <a:gd name="connsiteX3" fmla="*/ 6350019 w 9229725"/>
              <a:gd name="connsiteY3" fmla="*/ 1049855 h 5671891"/>
              <a:gd name="connsiteX4" fmla="*/ 8175606 w 9229725"/>
              <a:gd name="connsiteY4" fmla="*/ 1533525 h 5671891"/>
              <a:gd name="connsiteX5" fmla="*/ 9229725 w 9229725"/>
              <a:gd name="connsiteY5" fmla="*/ 2371173 h 5671891"/>
              <a:gd name="connsiteX6" fmla="*/ 9229725 w 9229725"/>
              <a:gd name="connsiteY6" fmla="*/ 3338512 h 5671891"/>
              <a:gd name="connsiteX7" fmla="*/ 8175606 w 9229725"/>
              <a:gd name="connsiteY7" fmla="*/ 4176160 h 5671891"/>
              <a:gd name="connsiteX8" fmla="*/ 6350019 w 9229725"/>
              <a:gd name="connsiteY8" fmla="*/ 4659830 h 5671891"/>
              <a:gd name="connsiteX9" fmla="*/ 4241781 w 9229725"/>
              <a:gd name="connsiteY9" fmla="*/ 4659830 h 5671891"/>
              <a:gd name="connsiteX10" fmla="*/ 1730394 w 9229725"/>
              <a:gd name="connsiteY10" fmla="*/ 5223910 h 5671891"/>
              <a:gd name="connsiteX11" fmla="*/ 1133475 w 9229725"/>
              <a:gd name="connsiteY11" fmla="*/ 5233987 h 5671891"/>
              <a:gd name="connsiteX12" fmla="*/ 0 w 9229725"/>
              <a:gd name="connsiteY12" fmla="*/ 3285573 h 5671891"/>
              <a:gd name="connsiteX0" fmla="*/ 0 w 9229725"/>
              <a:gd name="connsiteY0" fmla="*/ 3285573 h 6476891"/>
              <a:gd name="connsiteX1" fmla="*/ 6369 w 9229725"/>
              <a:gd name="connsiteY1" fmla="*/ 0 h 6476891"/>
              <a:gd name="connsiteX2" fmla="*/ 4241781 w 9229725"/>
              <a:gd name="connsiteY2" fmla="*/ 1049855 h 6476891"/>
              <a:gd name="connsiteX3" fmla="*/ 6350019 w 9229725"/>
              <a:gd name="connsiteY3" fmla="*/ 1049855 h 6476891"/>
              <a:gd name="connsiteX4" fmla="*/ 8175606 w 9229725"/>
              <a:gd name="connsiteY4" fmla="*/ 1533525 h 6476891"/>
              <a:gd name="connsiteX5" fmla="*/ 9229725 w 9229725"/>
              <a:gd name="connsiteY5" fmla="*/ 2371173 h 6476891"/>
              <a:gd name="connsiteX6" fmla="*/ 9229725 w 9229725"/>
              <a:gd name="connsiteY6" fmla="*/ 3338512 h 6476891"/>
              <a:gd name="connsiteX7" fmla="*/ 8175606 w 9229725"/>
              <a:gd name="connsiteY7" fmla="*/ 4176160 h 6476891"/>
              <a:gd name="connsiteX8" fmla="*/ 6350019 w 9229725"/>
              <a:gd name="connsiteY8" fmla="*/ 4659830 h 6476891"/>
              <a:gd name="connsiteX9" fmla="*/ 2412981 w 9229725"/>
              <a:gd name="connsiteY9" fmla="*/ 6412430 h 6476891"/>
              <a:gd name="connsiteX10" fmla="*/ 1730394 w 9229725"/>
              <a:gd name="connsiteY10" fmla="*/ 5223910 h 6476891"/>
              <a:gd name="connsiteX11" fmla="*/ 1133475 w 9229725"/>
              <a:gd name="connsiteY11" fmla="*/ 5233987 h 6476891"/>
              <a:gd name="connsiteX12" fmla="*/ 0 w 9229725"/>
              <a:gd name="connsiteY12" fmla="*/ 3285573 h 6476891"/>
              <a:gd name="connsiteX0" fmla="*/ 0 w 9229725"/>
              <a:gd name="connsiteY0" fmla="*/ 3285573 h 6412430"/>
              <a:gd name="connsiteX1" fmla="*/ 6369 w 9229725"/>
              <a:gd name="connsiteY1" fmla="*/ 0 h 6412430"/>
              <a:gd name="connsiteX2" fmla="*/ 4241781 w 9229725"/>
              <a:gd name="connsiteY2" fmla="*/ 1049855 h 6412430"/>
              <a:gd name="connsiteX3" fmla="*/ 6350019 w 9229725"/>
              <a:gd name="connsiteY3" fmla="*/ 1049855 h 6412430"/>
              <a:gd name="connsiteX4" fmla="*/ 8175606 w 9229725"/>
              <a:gd name="connsiteY4" fmla="*/ 1533525 h 6412430"/>
              <a:gd name="connsiteX5" fmla="*/ 9229725 w 9229725"/>
              <a:gd name="connsiteY5" fmla="*/ 2371173 h 6412430"/>
              <a:gd name="connsiteX6" fmla="*/ 9229725 w 9229725"/>
              <a:gd name="connsiteY6" fmla="*/ 3338512 h 6412430"/>
              <a:gd name="connsiteX7" fmla="*/ 8175606 w 9229725"/>
              <a:gd name="connsiteY7" fmla="*/ 4176160 h 6412430"/>
              <a:gd name="connsiteX8" fmla="*/ 6350019 w 9229725"/>
              <a:gd name="connsiteY8" fmla="*/ 4659830 h 6412430"/>
              <a:gd name="connsiteX9" fmla="*/ 2412981 w 9229725"/>
              <a:gd name="connsiteY9" fmla="*/ 6412430 h 6412430"/>
              <a:gd name="connsiteX10" fmla="*/ 1730394 w 9229725"/>
              <a:gd name="connsiteY10" fmla="*/ 5223910 h 6412430"/>
              <a:gd name="connsiteX11" fmla="*/ 1133475 w 9229725"/>
              <a:gd name="connsiteY11" fmla="*/ 5233987 h 6412430"/>
              <a:gd name="connsiteX12" fmla="*/ 0 w 9229725"/>
              <a:gd name="connsiteY12" fmla="*/ 3285573 h 6412430"/>
              <a:gd name="connsiteX0" fmla="*/ 0 w 10036194"/>
              <a:gd name="connsiteY0" fmla="*/ 3285573 h 6412430"/>
              <a:gd name="connsiteX1" fmla="*/ 6369 w 10036194"/>
              <a:gd name="connsiteY1" fmla="*/ 0 h 6412430"/>
              <a:gd name="connsiteX2" fmla="*/ 4241781 w 10036194"/>
              <a:gd name="connsiteY2" fmla="*/ 1049855 h 6412430"/>
              <a:gd name="connsiteX3" fmla="*/ 6350019 w 10036194"/>
              <a:gd name="connsiteY3" fmla="*/ 1049855 h 6412430"/>
              <a:gd name="connsiteX4" fmla="*/ 8175606 w 10036194"/>
              <a:gd name="connsiteY4" fmla="*/ 1533525 h 6412430"/>
              <a:gd name="connsiteX5" fmla="*/ 9229725 w 10036194"/>
              <a:gd name="connsiteY5" fmla="*/ 2371173 h 6412430"/>
              <a:gd name="connsiteX6" fmla="*/ 9229725 w 10036194"/>
              <a:gd name="connsiteY6" fmla="*/ 3338512 h 6412430"/>
              <a:gd name="connsiteX7" fmla="*/ 8175606 w 10036194"/>
              <a:gd name="connsiteY7" fmla="*/ 4176160 h 6412430"/>
              <a:gd name="connsiteX8" fmla="*/ 10036194 w 10036194"/>
              <a:gd name="connsiteY8" fmla="*/ 6402905 h 6412430"/>
              <a:gd name="connsiteX9" fmla="*/ 2412981 w 10036194"/>
              <a:gd name="connsiteY9" fmla="*/ 6412430 h 6412430"/>
              <a:gd name="connsiteX10" fmla="*/ 1730394 w 10036194"/>
              <a:gd name="connsiteY10" fmla="*/ 5223910 h 6412430"/>
              <a:gd name="connsiteX11" fmla="*/ 1133475 w 10036194"/>
              <a:gd name="connsiteY11" fmla="*/ 5233987 h 6412430"/>
              <a:gd name="connsiteX12" fmla="*/ 0 w 10036194"/>
              <a:gd name="connsiteY12" fmla="*/ 3285573 h 6412430"/>
              <a:gd name="connsiteX0" fmla="*/ 0 w 10271106"/>
              <a:gd name="connsiteY0" fmla="*/ 3285573 h 6843160"/>
              <a:gd name="connsiteX1" fmla="*/ 6369 w 10271106"/>
              <a:gd name="connsiteY1" fmla="*/ 0 h 6843160"/>
              <a:gd name="connsiteX2" fmla="*/ 4241781 w 10271106"/>
              <a:gd name="connsiteY2" fmla="*/ 1049855 h 6843160"/>
              <a:gd name="connsiteX3" fmla="*/ 6350019 w 10271106"/>
              <a:gd name="connsiteY3" fmla="*/ 1049855 h 6843160"/>
              <a:gd name="connsiteX4" fmla="*/ 8175606 w 10271106"/>
              <a:gd name="connsiteY4" fmla="*/ 1533525 h 6843160"/>
              <a:gd name="connsiteX5" fmla="*/ 9229725 w 10271106"/>
              <a:gd name="connsiteY5" fmla="*/ 2371173 h 6843160"/>
              <a:gd name="connsiteX6" fmla="*/ 9229725 w 10271106"/>
              <a:gd name="connsiteY6" fmla="*/ 3338512 h 6843160"/>
              <a:gd name="connsiteX7" fmla="*/ 10271106 w 10271106"/>
              <a:gd name="connsiteY7" fmla="*/ 6843160 h 6843160"/>
              <a:gd name="connsiteX8" fmla="*/ 10036194 w 10271106"/>
              <a:gd name="connsiteY8" fmla="*/ 6402905 h 6843160"/>
              <a:gd name="connsiteX9" fmla="*/ 2412981 w 10271106"/>
              <a:gd name="connsiteY9" fmla="*/ 6412430 h 6843160"/>
              <a:gd name="connsiteX10" fmla="*/ 1730394 w 10271106"/>
              <a:gd name="connsiteY10" fmla="*/ 5223910 h 6843160"/>
              <a:gd name="connsiteX11" fmla="*/ 1133475 w 10271106"/>
              <a:gd name="connsiteY11" fmla="*/ 5233987 h 6843160"/>
              <a:gd name="connsiteX12" fmla="*/ 0 w 10271106"/>
              <a:gd name="connsiteY12" fmla="*/ 3285573 h 6843160"/>
              <a:gd name="connsiteX0" fmla="*/ 0 w 12211050"/>
              <a:gd name="connsiteY0" fmla="*/ 3285573 h 6843160"/>
              <a:gd name="connsiteX1" fmla="*/ 6369 w 12211050"/>
              <a:gd name="connsiteY1" fmla="*/ 0 h 6843160"/>
              <a:gd name="connsiteX2" fmla="*/ 4241781 w 12211050"/>
              <a:gd name="connsiteY2" fmla="*/ 1049855 h 6843160"/>
              <a:gd name="connsiteX3" fmla="*/ 6350019 w 12211050"/>
              <a:gd name="connsiteY3" fmla="*/ 1049855 h 6843160"/>
              <a:gd name="connsiteX4" fmla="*/ 8175606 w 12211050"/>
              <a:gd name="connsiteY4" fmla="*/ 1533525 h 6843160"/>
              <a:gd name="connsiteX5" fmla="*/ 9229725 w 12211050"/>
              <a:gd name="connsiteY5" fmla="*/ 2371173 h 6843160"/>
              <a:gd name="connsiteX6" fmla="*/ 12211050 w 12211050"/>
              <a:gd name="connsiteY6" fmla="*/ 6834187 h 6843160"/>
              <a:gd name="connsiteX7" fmla="*/ 10271106 w 12211050"/>
              <a:gd name="connsiteY7" fmla="*/ 6843160 h 6843160"/>
              <a:gd name="connsiteX8" fmla="*/ 10036194 w 12211050"/>
              <a:gd name="connsiteY8" fmla="*/ 6402905 h 6843160"/>
              <a:gd name="connsiteX9" fmla="*/ 2412981 w 12211050"/>
              <a:gd name="connsiteY9" fmla="*/ 6412430 h 6843160"/>
              <a:gd name="connsiteX10" fmla="*/ 1730394 w 12211050"/>
              <a:gd name="connsiteY10" fmla="*/ 5223910 h 6843160"/>
              <a:gd name="connsiteX11" fmla="*/ 1133475 w 12211050"/>
              <a:gd name="connsiteY11" fmla="*/ 5233987 h 6843160"/>
              <a:gd name="connsiteX12" fmla="*/ 0 w 12211050"/>
              <a:gd name="connsiteY12" fmla="*/ 3285573 h 6843160"/>
              <a:gd name="connsiteX0" fmla="*/ 0 w 12211050"/>
              <a:gd name="connsiteY0" fmla="*/ 3285573 h 6843160"/>
              <a:gd name="connsiteX1" fmla="*/ 6369 w 12211050"/>
              <a:gd name="connsiteY1" fmla="*/ 0 h 6843160"/>
              <a:gd name="connsiteX2" fmla="*/ 4241781 w 12211050"/>
              <a:gd name="connsiteY2" fmla="*/ 1049855 h 6843160"/>
              <a:gd name="connsiteX3" fmla="*/ 6350019 w 12211050"/>
              <a:gd name="connsiteY3" fmla="*/ 1049855 h 6843160"/>
              <a:gd name="connsiteX4" fmla="*/ 8175606 w 12211050"/>
              <a:gd name="connsiteY4" fmla="*/ 1533525 h 6843160"/>
              <a:gd name="connsiteX5" fmla="*/ 12192000 w 12211050"/>
              <a:gd name="connsiteY5" fmla="*/ 3561798 h 6843160"/>
              <a:gd name="connsiteX6" fmla="*/ 12211050 w 12211050"/>
              <a:gd name="connsiteY6" fmla="*/ 6834187 h 6843160"/>
              <a:gd name="connsiteX7" fmla="*/ 10271106 w 12211050"/>
              <a:gd name="connsiteY7" fmla="*/ 6843160 h 6843160"/>
              <a:gd name="connsiteX8" fmla="*/ 10036194 w 12211050"/>
              <a:gd name="connsiteY8" fmla="*/ 6402905 h 6843160"/>
              <a:gd name="connsiteX9" fmla="*/ 2412981 w 12211050"/>
              <a:gd name="connsiteY9" fmla="*/ 6412430 h 6843160"/>
              <a:gd name="connsiteX10" fmla="*/ 1730394 w 12211050"/>
              <a:gd name="connsiteY10" fmla="*/ 5223910 h 6843160"/>
              <a:gd name="connsiteX11" fmla="*/ 1133475 w 12211050"/>
              <a:gd name="connsiteY11" fmla="*/ 5233987 h 6843160"/>
              <a:gd name="connsiteX12" fmla="*/ 0 w 12211050"/>
              <a:gd name="connsiteY12" fmla="*/ 3285573 h 6843160"/>
              <a:gd name="connsiteX0" fmla="*/ 0 w 12211050"/>
              <a:gd name="connsiteY0" fmla="*/ 3285573 h 6843160"/>
              <a:gd name="connsiteX1" fmla="*/ 6369 w 12211050"/>
              <a:gd name="connsiteY1" fmla="*/ 0 h 6843160"/>
              <a:gd name="connsiteX2" fmla="*/ 4241781 w 12211050"/>
              <a:gd name="connsiteY2" fmla="*/ 1049855 h 6843160"/>
              <a:gd name="connsiteX3" fmla="*/ 6350019 w 12211050"/>
              <a:gd name="connsiteY3" fmla="*/ 1049855 h 6843160"/>
              <a:gd name="connsiteX4" fmla="*/ 11080731 w 12211050"/>
              <a:gd name="connsiteY4" fmla="*/ 1628775 h 6843160"/>
              <a:gd name="connsiteX5" fmla="*/ 12192000 w 12211050"/>
              <a:gd name="connsiteY5" fmla="*/ 3561798 h 6843160"/>
              <a:gd name="connsiteX6" fmla="*/ 12211050 w 12211050"/>
              <a:gd name="connsiteY6" fmla="*/ 6834187 h 6843160"/>
              <a:gd name="connsiteX7" fmla="*/ 10271106 w 12211050"/>
              <a:gd name="connsiteY7" fmla="*/ 6843160 h 6843160"/>
              <a:gd name="connsiteX8" fmla="*/ 10036194 w 12211050"/>
              <a:gd name="connsiteY8" fmla="*/ 6402905 h 6843160"/>
              <a:gd name="connsiteX9" fmla="*/ 2412981 w 12211050"/>
              <a:gd name="connsiteY9" fmla="*/ 6412430 h 6843160"/>
              <a:gd name="connsiteX10" fmla="*/ 1730394 w 12211050"/>
              <a:gd name="connsiteY10" fmla="*/ 5223910 h 6843160"/>
              <a:gd name="connsiteX11" fmla="*/ 1133475 w 12211050"/>
              <a:gd name="connsiteY11" fmla="*/ 5233987 h 6843160"/>
              <a:gd name="connsiteX12" fmla="*/ 0 w 12211050"/>
              <a:gd name="connsiteY12" fmla="*/ 3285573 h 6843160"/>
              <a:gd name="connsiteX0" fmla="*/ 0 w 12211050"/>
              <a:gd name="connsiteY0" fmla="*/ 3285573 h 6843160"/>
              <a:gd name="connsiteX1" fmla="*/ 6369 w 12211050"/>
              <a:gd name="connsiteY1" fmla="*/ 0 h 6843160"/>
              <a:gd name="connsiteX2" fmla="*/ 4241781 w 12211050"/>
              <a:gd name="connsiteY2" fmla="*/ 1049855 h 6843160"/>
              <a:gd name="connsiteX3" fmla="*/ 10474344 w 12211050"/>
              <a:gd name="connsiteY3" fmla="*/ 1621355 h 6843160"/>
              <a:gd name="connsiteX4" fmla="*/ 11080731 w 12211050"/>
              <a:gd name="connsiteY4" fmla="*/ 1628775 h 6843160"/>
              <a:gd name="connsiteX5" fmla="*/ 12192000 w 12211050"/>
              <a:gd name="connsiteY5" fmla="*/ 3561798 h 6843160"/>
              <a:gd name="connsiteX6" fmla="*/ 12211050 w 12211050"/>
              <a:gd name="connsiteY6" fmla="*/ 6834187 h 6843160"/>
              <a:gd name="connsiteX7" fmla="*/ 10271106 w 12211050"/>
              <a:gd name="connsiteY7" fmla="*/ 6843160 h 6843160"/>
              <a:gd name="connsiteX8" fmla="*/ 10036194 w 12211050"/>
              <a:gd name="connsiteY8" fmla="*/ 6402905 h 6843160"/>
              <a:gd name="connsiteX9" fmla="*/ 2412981 w 12211050"/>
              <a:gd name="connsiteY9" fmla="*/ 6412430 h 6843160"/>
              <a:gd name="connsiteX10" fmla="*/ 1730394 w 12211050"/>
              <a:gd name="connsiteY10" fmla="*/ 5223910 h 6843160"/>
              <a:gd name="connsiteX11" fmla="*/ 1133475 w 12211050"/>
              <a:gd name="connsiteY11" fmla="*/ 5233987 h 6843160"/>
              <a:gd name="connsiteX12" fmla="*/ 0 w 12211050"/>
              <a:gd name="connsiteY12" fmla="*/ 3285573 h 6843160"/>
              <a:gd name="connsiteX0" fmla="*/ 0 w 12211050"/>
              <a:gd name="connsiteY0" fmla="*/ 3285573 h 6843160"/>
              <a:gd name="connsiteX1" fmla="*/ 6369 w 12211050"/>
              <a:gd name="connsiteY1" fmla="*/ 0 h 6843160"/>
              <a:gd name="connsiteX2" fmla="*/ 9775806 w 12211050"/>
              <a:gd name="connsiteY2" fmla="*/ 421205 h 6843160"/>
              <a:gd name="connsiteX3" fmla="*/ 10474344 w 12211050"/>
              <a:gd name="connsiteY3" fmla="*/ 1621355 h 6843160"/>
              <a:gd name="connsiteX4" fmla="*/ 11080731 w 12211050"/>
              <a:gd name="connsiteY4" fmla="*/ 1628775 h 6843160"/>
              <a:gd name="connsiteX5" fmla="*/ 12192000 w 12211050"/>
              <a:gd name="connsiteY5" fmla="*/ 3561798 h 6843160"/>
              <a:gd name="connsiteX6" fmla="*/ 12211050 w 12211050"/>
              <a:gd name="connsiteY6" fmla="*/ 6834187 h 6843160"/>
              <a:gd name="connsiteX7" fmla="*/ 10271106 w 12211050"/>
              <a:gd name="connsiteY7" fmla="*/ 6843160 h 6843160"/>
              <a:gd name="connsiteX8" fmla="*/ 10036194 w 12211050"/>
              <a:gd name="connsiteY8" fmla="*/ 6402905 h 6843160"/>
              <a:gd name="connsiteX9" fmla="*/ 2412981 w 12211050"/>
              <a:gd name="connsiteY9" fmla="*/ 6412430 h 6843160"/>
              <a:gd name="connsiteX10" fmla="*/ 1730394 w 12211050"/>
              <a:gd name="connsiteY10" fmla="*/ 5223910 h 6843160"/>
              <a:gd name="connsiteX11" fmla="*/ 1133475 w 12211050"/>
              <a:gd name="connsiteY11" fmla="*/ 5233987 h 6843160"/>
              <a:gd name="connsiteX12" fmla="*/ 0 w 12211050"/>
              <a:gd name="connsiteY12" fmla="*/ 3285573 h 6843160"/>
              <a:gd name="connsiteX0" fmla="*/ 0 w 12211050"/>
              <a:gd name="connsiteY0" fmla="*/ 3285573 h 6843160"/>
              <a:gd name="connsiteX1" fmla="*/ 6369 w 12211050"/>
              <a:gd name="connsiteY1" fmla="*/ 0 h 6843160"/>
              <a:gd name="connsiteX2" fmla="*/ 2581275 w 12211050"/>
              <a:gd name="connsiteY2" fmla="*/ 106881 h 6843160"/>
              <a:gd name="connsiteX3" fmla="*/ 9775806 w 12211050"/>
              <a:gd name="connsiteY3" fmla="*/ 421205 h 6843160"/>
              <a:gd name="connsiteX4" fmla="*/ 10474344 w 12211050"/>
              <a:gd name="connsiteY4" fmla="*/ 1621355 h 6843160"/>
              <a:gd name="connsiteX5" fmla="*/ 11080731 w 12211050"/>
              <a:gd name="connsiteY5" fmla="*/ 1628775 h 6843160"/>
              <a:gd name="connsiteX6" fmla="*/ 12192000 w 12211050"/>
              <a:gd name="connsiteY6" fmla="*/ 3561798 h 6843160"/>
              <a:gd name="connsiteX7" fmla="*/ 12211050 w 12211050"/>
              <a:gd name="connsiteY7" fmla="*/ 6834187 h 6843160"/>
              <a:gd name="connsiteX8" fmla="*/ 10271106 w 12211050"/>
              <a:gd name="connsiteY8" fmla="*/ 6843160 h 6843160"/>
              <a:gd name="connsiteX9" fmla="*/ 10036194 w 12211050"/>
              <a:gd name="connsiteY9" fmla="*/ 6402905 h 6843160"/>
              <a:gd name="connsiteX10" fmla="*/ 2412981 w 12211050"/>
              <a:gd name="connsiteY10" fmla="*/ 6412430 h 6843160"/>
              <a:gd name="connsiteX11" fmla="*/ 1730394 w 12211050"/>
              <a:gd name="connsiteY11" fmla="*/ 5223910 h 6843160"/>
              <a:gd name="connsiteX12" fmla="*/ 1133475 w 12211050"/>
              <a:gd name="connsiteY12" fmla="*/ 5233987 h 6843160"/>
              <a:gd name="connsiteX13" fmla="*/ 0 w 12211050"/>
              <a:gd name="connsiteY13" fmla="*/ 3285573 h 6843160"/>
              <a:gd name="connsiteX0" fmla="*/ 0 w 12211050"/>
              <a:gd name="connsiteY0" fmla="*/ 3302517 h 6860104"/>
              <a:gd name="connsiteX1" fmla="*/ 6369 w 12211050"/>
              <a:gd name="connsiteY1" fmla="*/ 16944 h 6860104"/>
              <a:gd name="connsiteX2" fmla="*/ 1876425 w 12211050"/>
              <a:gd name="connsiteY2" fmla="*/ 0 h 6860104"/>
              <a:gd name="connsiteX3" fmla="*/ 9775806 w 12211050"/>
              <a:gd name="connsiteY3" fmla="*/ 438149 h 6860104"/>
              <a:gd name="connsiteX4" fmla="*/ 10474344 w 12211050"/>
              <a:gd name="connsiteY4" fmla="*/ 1638299 h 6860104"/>
              <a:gd name="connsiteX5" fmla="*/ 11080731 w 12211050"/>
              <a:gd name="connsiteY5" fmla="*/ 1645719 h 6860104"/>
              <a:gd name="connsiteX6" fmla="*/ 12192000 w 12211050"/>
              <a:gd name="connsiteY6" fmla="*/ 3578742 h 6860104"/>
              <a:gd name="connsiteX7" fmla="*/ 12211050 w 12211050"/>
              <a:gd name="connsiteY7" fmla="*/ 6851131 h 6860104"/>
              <a:gd name="connsiteX8" fmla="*/ 10271106 w 12211050"/>
              <a:gd name="connsiteY8" fmla="*/ 6860104 h 6860104"/>
              <a:gd name="connsiteX9" fmla="*/ 10036194 w 12211050"/>
              <a:gd name="connsiteY9" fmla="*/ 6419849 h 6860104"/>
              <a:gd name="connsiteX10" fmla="*/ 2412981 w 12211050"/>
              <a:gd name="connsiteY10" fmla="*/ 6429374 h 6860104"/>
              <a:gd name="connsiteX11" fmla="*/ 1730394 w 12211050"/>
              <a:gd name="connsiteY11" fmla="*/ 5240854 h 6860104"/>
              <a:gd name="connsiteX12" fmla="*/ 1133475 w 12211050"/>
              <a:gd name="connsiteY12" fmla="*/ 5250931 h 6860104"/>
              <a:gd name="connsiteX13" fmla="*/ 0 w 12211050"/>
              <a:gd name="connsiteY13" fmla="*/ 3302517 h 6860104"/>
              <a:gd name="connsiteX0" fmla="*/ 0 w 12211050"/>
              <a:gd name="connsiteY0" fmla="*/ 3302517 h 6860104"/>
              <a:gd name="connsiteX1" fmla="*/ 6369 w 12211050"/>
              <a:gd name="connsiteY1" fmla="*/ 16944 h 6860104"/>
              <a:gd name="connsiteX2" fmla="*/ 1876425 w 12211050"/>
              <a:gd name="connsiteY2" fmla="*/ 0 h 6860104"/>
              <a:gd name="connsiteX3" fmla="*/ 5114925 w 12211050"/>
              <a:gd name="connsiteY3" fmla="*/ 180975 h 6860104"/>
              <a:gd name="connsiteX4" fmla="*/ 9775806 w 12211050"/>
              <a:gd name="connsiteY4" fmla="*/ 438149 h 6860104"/>
              <a:gd name="connsiteX5" fmla="*/ 10474344 w 12211050"/>
              <a:gd name="connsiteY5" fmla="*/ 1638299 h 6860104"/>
              <a:gd name="connsiteX6" fmla="*/ 11080731 w 12211050"/>
              <a:gd name="connsiteY6" fmla="*/ 1645719 h 6860104"/>
              <a:gd name="connsiteX7" fmla="*/ 12192000 w 12211050"/>
              <a:gd name="connsiteY7" fmla="*/ 3578742 h 6860104"/>
              <a:gd name="connsiteX8" fmla="*/ 12211050 w 12211050"/>
              <a:gd name="connsiteY8" fmla="*/ 6851131 h 6860104"/>
              <a:gd name="connsiteX9" fmla="*/ 10271106 w 12211050"/>
              <a:gd name="connsiteY9" fmla="*/ 6860104 h 6860104"/>
              <a:gd name="connsiteX10" fmla="*/ 10036194 w 12211050"/>
              <a:gd name="connsiteY10" fmla="*/ 6419849 h 6860104"/>
              <a:gd name="connsiteX11" fmla="*/ 2412981 w 12211050"/>
              <a:gd name="connsiteY11" fmla="*/ 6429374 h 6860104"/>
              <a:gd name="connsiteX12" fmla="*/ 1730394 w 12211050"/>
              <a:gd name="connsiteY12" fmla="*/ 5240854 h 6860104"/>
              <a:gd name="connsiteX13" fmla="*/ 1133475 w 12211050"/>
              <a:gd name="connsiteY13" fmla="*/ 5250931 h 6860104"/>
              <a:gd name="connsiteX14" fmla="*/ 0 w 12211050"/>
              <a:gd name="connsiteY14" fmla="*/ 3302517 h 6860104"/>
              <a:gd name="connsiteX0" fmla="*/ 0 w 12211050"/>
              <a:gd name="connsiteY0" fmla="*/ 3302517 h 6860104"/>
              <a:gd name="connsiteX1" fmla="*/ 6369 w 12211050"/>
              <a:gd name="connsiteY1" fmla="*/ 16944 h 6860104"/>
              <a:gd name="connsiteX2" fmla="*/ 1876425 w 12211050"/>
              <a:gd name="connsiteY2" fmla="*/ 0 h 6860104"/>
              <a:gd name="connsiteX3" fmla="*/ 2181225 w 12211050"/>
              <a:gd name="connsiteY3" fmla="*/ 428625 h 6860104"/>
              <a:gd name="connsiteX4" fmla="*/ 9775806 w 12211050"/>
              <a:gd name="connsiteY4" fmla="*/ 438149 h 6860104"/>
              <a:gd name="connsiteX5" fmla="*/ 10474344 w 12211050"/>
              <a:gd name="connsiteY5" fmla="*/ 1638299 h 6860104"/>
              <a:gd name="connsiteX6" fmla="*/ 11080731 w 12211050"/>
              <a:gd name="connsiteY6" fmla="*/ 1645719 h 6860104"/>
              <a:gd name="connsiteX7" fmla="*/ 12192000 w 12211050"/>
              <a:gd name="connsiteY7" fmla="*/ 3578742 h 6860104"/>
              <a:gd name="connsiteX8" fmla="*/ 12211050 w 12211050"/>
              <a:gd name="connsiteY8" fmla="*/ 6851131 h 6860104"/>
              <a:gd name="connsiteX9" fmla="*/ 10271106 w 12211050"/>
              <a:gd name="connsiteY9" fmla="*/ 6860104 h 6860104"/>
              <a:gd name="connsiteX10" fmla="*/ 10036194 w 12211050"/>
              <a:gd name="connsiteY10" fmla="*/ 6419849 h 6860104"/>
              <a:gd name="connsiteX11" fmla="*/ 2412981 w 12211050"/>
              <a:gd name="connsiteY11" fmla="*/ 6429374 h 6860104"/>
              <a:gd name="connsiteX12" fmla="*/ 1730394 w 12211050"/>
              <a:gd name="connsiteY12" fmla="*/ 5240854 h 6860104"/>
              <a:gd name="connsiteX13" fmla="*/ 1133475 w 12211050"/>
              <a:gd name="connsiteY13" fmla="*/ 5250931 h 6860104"/>
              <a:gd name="connsiteX14" fmla="*/ 0 w 12211050"/>
              <a:gd name="connsiteY14" fmla="*/ 3302517 h 6860104"/>
              <a:gd name="connsiteX0" fmla="*/ 0 w 12211050"/>
              <a:gd name="connsiteY0" fmla="*/ 3302517 h 6860104"/>
              <a:gd name="connsiteX1" fmla="*/ 6369 w 12211050"/>
              <a:gd name="connsiteY1" fmla="*/ 16944 h 6860104"/>
              <a:gd name="connsiteX2" fmla="*/ 1933575 w 12211050"/>
              <a:gd name="connsiteY2" fmla="*/ 0 h 6860104"/>
              <a:gd name="connsiteX3" fmla="*/ 2181225 w 12211050"/>
              <a:gd name="connsiteY3" fmla="*/ 428625 h 6860104"/>
              <a:gd name="connsiteX4" fmla="*/ 9775806 w 12211050"/>
              <a:gd name="connsiteY4" fmla="*/ 438149 h 6860104"/>
              <a:gd name="connsiteX5" fmla="*/ 10474344 w 12211050"/>
              <a:gd name="connsiteY5" fmla="*/ 1638299 h 6860104"/>
              <a:gd name="connsiteX6" fmla="*/ 11080731 w 12211050"/>
              <a:gd name="connsiteY6" fmla="*/ 1645719 h 6860104"/>
              <a:gd name="connsiteX7" fmla="*/ 12192000 w 12211050"/>
              <a:gd name="connsiteY7" fmla="*/ 3578742 h 6860104"/>
              <a:gd name="connsiteX8" fmla="*/ 12211050 w 12211050"/>
              <a:gd name="connsiteY8" fmla="*/ 6851131 h 6860104"/>
              <a:gd name="connsiteX9" fmla="*/ 10271106 w 12211050"/>
              <a:gd name="connsiteY9" fmla="*/ 6860104 h 6860104"/>
              <a:gd name="connsiteX10" fmla="*/ 10036194 w 12211050"/>
              <a:gd name="connsiteY10" fmla="*/ 6419849 h 6860104"/>
              <a:gd name="connsiteX11" fmla="*/ 2412981 w 12211050"/>
              <a:gd name="connsiteY11" fmla="*/ 6429374 h 6860104"/>
              <a:gd name="connsiteX12" fmla="*/ 1730394 w 12211050"/>
              <a:gd name="connsiteY12" fmla="*/ 5240854 h 6860104"/>
              <a:gd name="connsiteX13" fmla="*/ 1133475 w 12211050"/>
              <a:gd name="connsiteY13" fmla="*/ 5250931 h 6860104"/>
              <a:gd name="connsiteX14" fmla="*/ 0 w 12211050"/>
              <a:gd name="connsiteY14" fmla="*/ 3302517 h 6860104"/>
              <a:gd name="connsiteX0" fmla="*/ 0 w 12211050"/>
              <a:gd name="connsiteY0" fmla="*/ 3302517 h 6860104"/>
              <a:gd name="connsiteX1" fmla="*/ 6369 w 12211050"/>
              <a:gd name="connsiteY1" fmla="*/ 7419 h 6860104"/>
              <a:gd name="connsiteX2" fmla="*/ 1933575 w 12211050"/>
              <a:gd name="connsiteY2" fmla="*/ 0 h 6860104"/>
              <a:gd name="connsiteX3" fmla="*/ 2181225 w 12211050"/>
              <a:gd name="connsiteY3" fmla="*/ 428625 h 6860104"/>
              <a:gd name="connsiteX4" fmla="*/ 9775806 w 12211050"/>
              <a:gd name="connsiteY4" fmla="*/ 438149 h 6860104"/>
              <a:gd name="connsiteX5" fmla="*/ 10474344 w 12211050"/>
              <a:gd name="connsiteY5" fmla="*/ 1638299 h 6860104"/>
              <a:gd name="connsiteX6" fmla="*/ 11080731 w 12211050"/>
              <a:gd name="connsiteY6" fmla="*/ 1645719 h 6860104"/>
              <a:gd name="connsiteX7" fmla="*/ 12192000 w 12211050"/>
              <a:gd name="connsiteY7" fmla="*/ 3578742 h 6860104"/>
              <a:gd name="connsiteX8" fmla="*/ 12211050 w 12211050"/>
              <a:gd name="connsiteY8" fmla="*/ 6851131 h 6860104"/>
              <a:gd name="connsiteX9" fmla="*/ 10271106 w 12211050"/>
              <a:gd name="connsiteY9" fmla="*/ 6860104 h 6860104"/>
              <a:gd name="connsiteX10" fmla="*/ 10036194 w 12211050"/>
              <a:gd name="connsiteY10" fmla="*/ 6419849 h 6860104"/>
              <a:gd name="connsiteX11" fmla="*/ 2412981 w 12211050"/>
              <a:gd name="connsiteY11" fmla="*/ 6429374 h 6860104"/>
              <a:gd name="connsiteX12" fmla="*/ 1730394 w 12211050"/>
              <a:gd name="connsiteY12" fmla="*/ 5240854 h 6860104"/>
              <a:gd name="connsiteX13" fmla="*/ 1133475 w 12211050"/>
              <a:gd name="connsiteY13" fmla="*/ 5250931 h 6860104"/>
              <a:gd name="connsiteX14" fmla="*/ 0 w 12211050"/>
              <a:gd name="connsiteY14" fmla="*/ 3302517 h 6860104"/>
              <a:gd name="connsiteX0" fmla="*/ 0 w 12211050"/>
              <a:gd name="connsiteY0" fmla="*/ 3302517 h 6860104"/>
              <a:gd name="connsiteX1" fmla="*/ 6369 w 12211050"/>
              <a:gd name="connsiteY1" fmla="*/ 7419 h 6860104"/>
              <a:gd name="connsiteX2" fmla="*/ 1933575 w 12211050"/>
              <a:gd name="connsiteY2" fmla="*/ 0 h 6860104"/>
              <a:gd name="connsiteX3" fmla="*/ 2181225 w 12211050"/>
              <a:gd name="connsiteY3" fmla="*/ 428625 h 6860104"/>
              <a:gd name="connsiteX4" fmla="*/ 9775806 w 12211050"/>
              <a:gd name="connsiteY4" fmla="*/ 438149 h 6860104"/>
              <a:gd name="connsiteX5" fmla="*/ 10474344 w 12211050"/>
              <a:gd name="connsiteY5" fmla="*/ 1638299 h 6860104"/>
              <a:gd name="connsiteX6" fmla="*/ 11056919 w 12211050"/>
              <a:gd name="connsiteY6" fmla="*/ 1626669 h 6860104"/>
              <a:gd name="connsiteX7" fmla="*/ 12192000 w 12211050"/>
              <a:gd name="connsiteY7" fmla="*/ 3578742 h 6860104"/>
              <a:gd name="connsiteX8" fmla="*/ 12211050 w 12211050"/>
              <a:gd name="connsiteY8" fmla="*/ 6851131 h 6860104"/>
              <a:gd name="connsiteX9" fmla="*/ 10271106 w 12211050"/>
              <a:gd name="connsiteY9" fmla="*/ 6860104 h 6860104"/>
              <a:gd name="connsiteX10" fmla="*/ 10036194 w 12211050"/>
              <a:gd name="connsiteY10" fmla="*/ 6419849 h 6860104"/>
              <a:gd name="connsiteX11" fmla="*/ 2412981 w 12211050"/>
              <a:gd name="connsiteY11" fmla="*/ 6429374 h 6860104"/>
              <a:gd name="connsiteX12" fmla="*/ 1730394 w 12211050"/>
              <a:gd name="connsiteY12" fmla="*/ 5240854 h 6860104"/>
              <a:gd name="connsiteX13" fmla="*/ 1133475 w 12211050"/>
              <a:gd name="connsiteY13" fmla="*/ 5250931 h 6860104"/>
              <a:gd name="connsiteX14" fmla="*/ 0 w 12211050"/>
              <a:gd name="connsiteY14" fmla="*/ 3302517 h 6860104"/>
              <a:gd name="connsiteX0" fmla="*/ 0 w 12211050"/>
              <a:gd name="connsiteY0" fmla="*/ 3302517 h 6860104"/>
              <a:gd name="connsiteX1" fmla="*/ 6369 w 12211050"/>
              <a:gd name="connsiteY1" fmla="*/ 7419 h 6860104"/>
              <a:gd name="connsiteX2" fmla="*/ 1933575 w 12211050"/>
              <a:gd name="connsiteY2" fmla="*/ 0 h 6860104"/>
              <a:gd name="connsiteX3" fmla="*/ 2181225 w 12211050"/>
              <a:gd name="connsiteY3" fmla="*/ 428625 h 6860104"/>
              <a:gd name="connsiteX4" fmla="*/ 9775806 w 12211050"/>
              <a:gd name="connsiteY4" fmla="*/ 438149 h 6860104"/>
              <a:gd name="connsiteX5" fmla="*/ 10464819 w 12211050"/>
              <a:gd name="connsiteY5" fmla="*/ 1633537 h 6860104"/>
              <a:gd name="connsiteX6" fmla="*/ 11056919 w 12211050"/>
              <a:gd name="connsiteY6" fmla="*/ 1626669 h 6860104"/>
              <a:gd name="connsiteX7" fmla="*/ 12192000 w 12211050"/>
              <a:gd name="connsiteY7" fmla="*/ 3578742 h 6860104"/>
              <a:gd name="connsiteX8" fmla="*/ 12211050 w 12211050"/>
              <a:gd name="connsiteY8" fmla="*/ 6851131 h 6860104"/>
              <a:gd name="connsiteX9" fmla="*/ 10271106 w 12211050"/>
              <a:gd name="connsiteY9" fmla="*/ 6860104 h 6860104"/>
              <a:gd name="connsiteX10" fmla="*/ 10036194 w 12211050"/>
              <a:gd name="connsiteY10" fmla="*/ 6419849 h 6860104"/>
              <a:gd name="connsiteX11" fmla="*/ 2412981 w 12211050"/>
              <a:gd name="connsiteY11" fmla="*/ 6429374 h 6860104"/>
              <a:gd name="connsiteX12" fmla="*/ 1730394 w 12211050"/>
              <a:gd name="connsiteY12" fmla="*/ 5240854 h 6860104"/>
              <a:gd name="connsiteX13" fmla="*/ 1133475 w 12211050"/>
              <a:gd name="connsiteY13" fmla="*/ 5250931 h 6860104"/>
              <a:gd name="connsiteX14" fmla="*/ 0 w 12211050"/>
              <a:gd name="connsiteY14" fmla="*/ 3302517 h 6860104"/>
              <a:gd name="connsiteX0" fmla="*/ 0 w 12211050"/>
              <a:gd name="connsiteY0" fmla="*/ 3302517 h 6860104"/>
              <a:gd name="connsiteX1" fmla="*/ 6369 w 12211050"/>
              <a:gd name="connsiteY1" fmla="*/ 7419 h 6860104"/>
              <a:gd name="connsiteX2" fmla="*/ 1933575 w 12211050"/>
              <a:gd name="connsiteY2" fmla="*/ 0 h 6860104"/>
              <a:gd name="connsiteX3" fmla="*/ 2181225 w 12211050"/>
              <a:gd name="connsiteY3" fmla="*/ 428625 h 6860104"/>
              <a:gd name="connsiteX4" fmla="*/ 9775806 w 12211050"/>
              <a:gd name="connsiteY4" fmla="*/ 438149 h 6860104"/>
              <a:gd name="connsiteX5" fmla="*/ 10455294 w 12211050"/>
              <a:gd name="connsiteY5" fmla="*/ 1628774 h 6860104"/>
              <a:gd name="connsiteX6" fmla="*/ 11056919 w 12211050"/>
              <a:gd name="connsiteY6" fmla="*/ 1626669 h 6860104"/>
              <a:gd name="connsiteX7" fmla="*/ 12192000 w 12211050"/>
              <a:gd name="connsiteY7" fmla="*/ 3578742 h 6860104"/>
              <a:gd name="connsiteX8" fmla="*/ 12211050 w 12211050"/>
              <a:gd name="connsiteY8" fmla="*/ 6851131 h 6860104"/>
              <a:gd name="connsiteX9" fmla="*/ 10271106 w 12211050"/>
              <a:gd name="connsiteY9" fmla="*/ 6860104 h 6860104"/>
              <a:gd name="connsiteX10" fmla="*/ 10036194 w 12211050"/>
              <a:gd name="connsiteY10" fmla="*/ 6419849 h 6860104"/>
              <a:gd name="connsiteX11" fmla="*/ 2412981 w 12211050"/>
              <a:gd name="connsiteY11" fmla="*/ 6429374 h 6860104"/>
              <a:gd name="connsiteX12" fmla="*/ 1730394 w 12211050"/>
              <a:gd name="connsiteY12" fmla="*/ 5240854 h 6860104"/>
              <a:gd name="connsiteX13" fmla="*/ 1133475 w 12211050"/>
              <a:gd name="connsiteY13" fmla="*/ 5250931 h 6860104"/>
              <a:gd name="connsiteX14" fmla="*/ 0 w 12211050"/>
              <a:gd name="connsiteY14" fmla="*/ 3302517 h 6860104"/>
              <a:gd name="connsiteX0" fmla="*/ 0 w 12211050"/>
              <a:gd name="connsiteY0" fmla="*/ 3302517 h 6860104"/>
              <a:gd name="connsiteX1" fmla="*/ 6369 w 12211050"/>
              <a:gd name="connsiteY1" fmla="*/ 7419 h 6860104"/>
              <a:gd name="connsiteX2" fmla="*/ 1933575 w 12211050"/>
              <a:gd name="connsiteY2" fmla="*/ 0 h 6860104"/>
              <a:gd name="connsiteX3" fmla="*/ 2152650 w 12211050"/>
              <a:gd name="connsiteY3" fmla="*/ 428625 h 6860104"/>
              <a:gd name="connsiteX4" fmla="*/ 9775806 w 12211050"/>
              <a:gd name="connsiteY4" fmla="*/ 438149 h 6860104"/>
              <a:gd name="connsiteX5" fmla="*/ 10455294 w 12211050"/>
              <a:gd name="connsiteY5" fmla="*/ 1628774 h 6860104"/>
              <a:gd name="connsiteX6" fmla="*/ 11056919 w 12211050"/>
              <a:gd name="connsiteY6" fmla="*/ 1626669 h 6860104"/>
              <a:gd name="connsiteX7" fmla="*/ 12192000 w 12211050"/>
              <a:gd name="connsiteY7" fmla="*/ 3578742 h 6860104"/>
              <a:gd name="connsiteX8" fmla="*/ 12211050 w 12211050"/>
              <a:gd name="connsiteY8" fmla="*/ 6851131 h 6860104"/>
              <a:gd name="connsiteX9" fmla="*/ 10271106 w 12211050"/>
              <a:gd name="connsiteY9" fmla="*/ 6860104 h 6860104"/>
              <a:gd name="connsiteX10" fmla="*/ 10036194 w 12211050"/>
              <a:gd name="connsiteY10" fmla="*/ 6419849 h 6860104"/>
              <a:gd name="connsiteX11" fmla="*/ 2412981 w 12211050"/>
              <a:gd name="connsiteY11" fmla="*/ 6429374 h 6860104"/>
              <a:gd name="connsiteX12" fmla="*/ 1730394 w 12211050"/>
              <a:gd name="connsiteY12" fmla="*/ 5240854 h 6860104"/>
              <a:gd name="connsiteX13" fmla="*/ 1133475 w 12211050"/>
              <a:gd name="connsiteY13" fmla="*/ 5250931 h 6860104"/>
              <a:gd name="connsiteX14" fmla="*/ 0 w 12211050"/>
              <a:gd name="connsiteY14" fmla="*/ 3302517 h 6860104"/>
              <a:gd name="connsiteX0" fmla="*/ 0 w 12211050"/>
              <a:gd name="connsiteY0" fmla="*/ 3302517 h 6860104"/>
              <a:gd name="connsiteX1" fmla="*/ 6369 w 12211050"/>
              <a:gd name="connsiteY1" fmla="*/ 7419 h 6860104"/>
              <a:gd name="connsiteX2" fmla="*/ 1914525 w 12211050"/>
              <a:gd name="connsiteY2" fmla="*/ 0 h 6860104"/>
              <a:gd name="connsiteX3" fmla="*/ 2152650 w 12211050"/>
              <a:gd name="connsiteY3" fmla="*/ 428625 h 6860104"/>
              <a:gd name="connsiteX4" fmla="*/ 9775806 w 12211050"/>
              <a:gd name="connsiteY4" fmla="*/ 438149 h 6860104"/>
              <a:gd name="connsiteX5" fmla="*/ 10455294 w 12211050"/>
              <a:gd name="connsiteY5" fmla="*/ 1628774 h 6860104"/>
              <a:gd name="connsiteX6" fmla="*/ 11056919 w 12211050"/>
              <a:gd name="connsiteY6" fmla="*/ 1626669 h 6860104"/>
              <a:gd name="connsiteX7" fmla="*/ 12192000 w 12211050"/>
              <a:gd name="connsiteY7" fmla="*/ 3578742 h 6860104"/>
              <a:gd name="connsiteX8" fmla="*/ 12211050 w 12211050"/>
              <a:gd name="connsiteY8" fmla="*/ 6851131 h 6860104"/>
              <a:gd name="connsiteX9" fmla="*/ 10271106 w 12211050"/>
              <a:gd name="connsiteY9" fmla="*/ 6860104 h 6860104"/>
              <a:gd name="connsiteX10" fmla="*/ 10036194 w 12211050"/>
              <a:gd name="connsiteY10" fmla="*/ 6419849 h 6860104"/>
              <a:gd name="connsiteX11" fmla="*/ 2412981 w 12211050"/>
              <a:gd name="connsiteY11" fmla="*/ 6429374 h 6860104"/>
              <a:gd name="connsiteX12" fmla="*/ 1730394 w 12211050"/>
              <a:gd name="connsiteY12" fmla="*/ 5240854 h 6860104"/>
              <a:gd name="connsiteX13" fmla="*/ 1133475 w 12211050"/>
              <a:gd name="connsiteY13" fmla="*/ 5250931 h 6860104"/>
              <a:gd name="connsiteX14" fmla="*/ 0 w 12211050"/>
              <a:gd name="connsiteY14" fmla="*/ 3302517 h 6860104"/>
              <a:gd name="connsiteX0" fmla="*/ 0 w 12211050"/>
              <a:gd name="connsiteY0" fmla="*/ 3302517 h 6860104"/>
              <a:gd name="connsiteX1" fmla="*/ 6369 w 12211050"/>
              <a:gd name="connsiteY1" fmla="*/ 7419 h 6860104"/>
              <a:gd name="connsiteX2" fmla="*/ 1914525 w 12211050"/>
              <a:gd name="connsiteY2" fmla="*/ 0 h 6860104"/>
              <a:gd name="connsiteX3" fmla="*/ 2152650 w 12211050"/>
              <a:gd name="connsiteY3" fmla="*/ 428625 h 6860104"/>
              <a:gd name="connsiteX4" fmla="*/ 9775806 w 12211050"/>
              <a:gd name="connsiteY4" fmla="*/ 438149 h 6860104"/>
              <a:gd name="connsiteX5" fmla="*/ 10455294 w 12211050"/>
              <a:gd name="connsiteY5" fmla="*/ 1628774 h 6860104"/>
              <a:gd name="connsiteX6" fmla="*/ 11056919 w 12211050"/>
              <a:gd name="connsiteY6" fmla="*/ 1626669 h 6860104"/>
              <a:gd name="connsiteX7" fmla="*/ 12192000 w 12211050"/>
              <a:gd name="connsiteY7" fmla="*/ 3578742 h 6860104"/>
              <a:gd name="connsiteX8" fmla="*/ 12211050 w 12211050"/>
              <a:gd name="connsiteY8" fmla="*/ 6851131 h 6860104"/>
              <a:gd name="connsiteX9" fmla="*/ 10271106 w 12211050"/>
              <a:gd name="connsiteY9" fmla="*/ 6860104 h 6860104"/>
              <a:gd name="connsiteX10" fmla="*/ 10036194 w 12211050"/>
              <a:gd name="connsiteY10" fmla="*/ 6419849 h 6860104"/>
              <a:gd name="connsiteX11" fmla="*/ 2412981 w 12211050"/>
              <a:gd name="connsiteY11" fmla="*/ 6429374 h 6860104"/>
              <a:gd name="connsiteX12" fmla="*/ 1730394 w 12211050"/>
              <a:gd name="connsiteY12" fmla="*/ 5240854 h 6860104"/>
              <a:gd name="connsiteX13" fmla="*/ 1133475 w 12211050"/>
              <a:gd name="connsiteY13" fmla="*/ 5250931 h 6860104"/>
              <a:gd name="connsiteX14" fmla="*/ 0 w 12211050"/>
              <a:gd name="connsiteY14" fmla="*/ 3302517 h 6860104"/>
              <a:gd name="connsiteX0" fmla="*/ 0 w 12211050"/>
              <a:gd name="connsiteY0" fmla="*/ 3304623 h 6862210"/>
              <a:gd name="connsiteX1" fmla="*/ 6369 w 12211050"/>
              <a:gd name="connsiteY1" fmla="*/ 0 h 6862210"/>
              <a:gd name="connsiteX2" fmla="*/ 1914525 w 12211050"/>
              <a:gd name="connsiteY2" fmla="*/ 2106 h 6862210"/>
              <a:gd name="connsiteX3" fmla="*/ 2152650 w 12211050"/>
              <a:gd name="connsiteY3" fmla="*/ 430731 h 6862210"/>
              <a:gd name="connsiteX4" fmla="*/ 9775806 w 12211050"/>
              <a:gd name="connsiteY4" fmla="*/ 440255 h 6862210"/>
              <a:gd name="connsiteX5" fmla="*/ 10455294 w 12211050"/>
              <a:gd name="connsiteY5" fmla="*/ 1630880 h 6862210"/>
              <a:gd name="connsiteX6" fmla="*/ 11056919 w 12211050"/>
              <a:gd name="connsiteY6" fmla="*/ 1628775 h 6862210"/>
              <a:gd name="connsiteX7" fmla="*/ 12192000 w 12211050"/>
              <a:gd name="connsiteY7" fmla="*/ 3580848 h 6862210"/>
              <a:gd name="connsiteX8" fmla="*/ 12211050 w 12211050"/>
              <a:gd name="connsiteY8" fmla="*/ 6853237 h 6862210"/>
              <a:gd name="connsiteX9" fmla="*/ 10271106 w 12211050"/>
              <a:gd name="connsiteY9" fmla="*/ 6862210 h 6862210"/>
              <a:gd name="connsiteX10" fmla="*/ 10036194 w 12211050"/>
              <a:gd name="connsiteY10" fmla="*/ 6421955 h 6862210"/>
              <a:gd name="connsiteX11" fmla="*/ 2412981 w 12211050"/>
              <a:gd name="connsiteY11" fmla="*/ 6431480 h 6862210"/>
              <a:gd name="connsiteX12" fmla="*/ 1730394 w 12211050"/>
              <a:gd name="connsiteY12" fmla="*/ 5242960 h 6862210"/>
              <a:gd name="connsiteX13" fmla="*/ 1133475 w 12211050"/>
              <a:gd name="connsiteY13" fmla="*/ 5253037 h 6862210"/>
              <a:gd name="connsiteX14" fmla="*/ 0 w 12211050"/>
              <a:gd name="connsiteY14" fmla="*/ 3304623 h 6862210"/>
              <a:gd name="connsiteX0" fmla="*/ 3156 w 12214206"/>
              <a:gd name="connsiteY0" fmla="*/ 3304623 h 6862210"/>
              <a:gd name="connsiteX1" fmla="*/ 0 w 12214206"/>
              <a:gd name="connsiteY1" fmla="*/ 0 h 6862210"/>
              <a:gd name="connsiteX2" fmla="*/ 1917681 w 12214206"/>
              <a:gd name="connsiteY2" fmla="*/ 2106 h 6862210"/>
              <a:gd name="connsiteX3" fmla="*/ 2155806 w 12214206"/>
              <a:gd name="connsiteY3" fmla="*/ 430731 h 6862210"/>
              <a:gd name="connsiteX4" fmla="*/ 9778962 w 12214206"/>
              <a:gd name="connsiteY4" fmla="*/ 440255 h 6862210"/>
              <a:gd name="connsiteX5" fmla="*/ 10458450 w 12214206"/>
              <a:gd name="connsiteY5" fmla="*/ 1630880 h 6862210"/>
              <a:gd name="connsiteX6" fmla="*/ 11060075 w 12214206"/>
              <a:gd name="connsiteY6" fmla="*/ 1628775 h 6862210"/>
              <a:gd name="connsiteX7" fmla="*/ 12195156 w 12214206"/>
              <a:gd name="connsiteY7" fmla="*/ 3580848 h 6862210"/>
              <a:gd name="connsiteX8" fmla="*/ 12214206 w 12214206"/>
              <a:gd name="connsiteY8" fmla="*/ 6853237 h 6862210"/>
              <a:gd name="connsiteX9" fmla="*/ 10274262 w 12214206"/>
              <a:gd name="connsiteY9" fmla="*/ 6862210 h 6862210"/>
              <a:gd name="connsiteX10" fmla="*/ 10039350 w 12214206"/>
              <a:gd name="connsiteY10" fmla="*/ 6421955 h 6862210"/>
              <a:gd name="connsiteX11" fmla="*/ 2416137 w 12214206"/>
              <a:gd name="connsiteY11" fmla="*/ 6431480 h 6862210"/>
              <a:gd name="connsiteX12" fmla="*/ 1733550 w 12214206"/>
              <a:gd name="connsiteY12" fmla="*/ 5242960 h 6862210"/>
              <a:gd name="connsiteX13" fmla="*/ 1136631 w 12214206"/>
              <a:gd name="connsiteY13" fmla="*/ 5253037 h 6862210"/>
              <a:gd name="connsiteX14" fmla="*/ 3156 w 12214206"/>
              <a:gd name="connsiteY14" fmla="*/ 3304623 h 6862210"/>
              <a:gd name="connsiteX0" fmla="*/ 0 w 12215813"/>
              <a:gd name="connsiteY0" fmla="*/ 3261761 h 6862210"/>
              <a:gd name="connsiteX1" fmla="*/ 1607 w 12215813"/>
              <a:gd name="connsiteY1" fmla="*/ 0 h 6862210"/>
              <a:gd name="connsiteX2" fmla="*/ 1919288 w 12215813"/>
              <a:gd name="connsiteY2" fmla="*/ 2106 h 6862210"/>
              <a:gd name="connsiteX3" fmla="*/ 2157413 w 12215813"/>
              <a:gd name="connsiteY3" fmla="*/ 430731 h 6862210"/>
              <a:gd name="connsiteX4" fmla="*/ 9780569 w 12215813"/>
              <a:gd name="connsiteY4" fmla="*/ 440255 h 6862210"/>
              <a:gd name="connsiteX5" fmla="*/ 10460057 w 12215813"/>
              <a:gd name="connsiteY5" fmla="*/ 1630880 h 6862210"/>
              <a:gd name="connsiteX6" fmla="*/ 11061682 w 12215813"/>
              <a:gd name="connsiteY6" fmla="*/ 1628775 h 6862210"/>
              <a:gd name="connsiteX7" fmla="*/ 12196763 w 12215813"/>
              <a:gd name="connsiteY7" fmla="*/ 3580848 h 6862210"/>
              <a:gd name="connsiteX8" fmla="*/ 12215813 w 12215813"/>
              <a:gd name="connsiteY8" fmla="*/ 6853237 h 6862210"/>
              <a:gd name="connsiteX9" fmla="*/ 10275869 w 12215813"/>
              <a:gd name="connsiteY9" fmla="*/ 6862210 h 6862210"/>
              <a:gd name="connsiteX10" fmla="*/ 10040957 w 12215813"/>
              <a:gd name="connsiteY10" fmla="*/ 6421955 h 6862210"/>
              <a:gd name="connsiteX11" fmla="*/ 2417744 w 12215813"/>
              <a:gd name="connsiteY11" fmla="*/ 6431480 h 6862210"/>
              <a:gd name="connsiteX12" fmla="*/ 1735157 w 12215813"/>
              <a:gd name="connsiteY12" fmla="*/ 5242960 h 6862210"/>
              <a:gd name="connsiteX13" fmla="*/ 1138238 w 12215813"/>
              <a:gd name="connsiteY13" fmla="*/ 5253037 h 6862210"/>
              <a:gd name="connsiteX14" fmla="*/ 0 w 12215813"/>
              <a:gd name="connsiteY14" fmla="*/ 3261761 h 6862210"/>
              <a:gd name="connsiteX0" fmla="*/ 0 w 12215813"/>
              <a:gd name="connsiteY0" fmla="*/ 3261761 h 6862210"/>
              <a:gd name="connsiteX1" fmla="*/ 1607 w 12215813"/>
              <a:gd name="connsiteY1" fmla="*/ 0 h 6862210"/>
              <a:gd name="connsiteX2" fmla="*/ 1919288 w 12215813"/>
              <a:gd name="connsiteY2" fmla="*/ 2106 h 6862210"/>
              <a:gd name="connsiteX3" fmla="*/ 2157413 w 12215813"/>
              <a:gd name="connsiteY3" fmla="*/ 430731 h 6862210"/>
              <a:gd name="connsiteX4" fmla="*/ 9780569 w 12215813"/>
              <a:gd name="connsiteY4" fmla="*/ 440255 h 6862210"/>
              <a:gd name="connsiteX5" fmla="*/ 10460057 w 12215813"/>
              <a:gd name="connsiteY5" fmla="*/ 1630880 h 6862210"/>
              <a:gd name="connsiteX6" fmla="*/ 11061682 w 12215813"/>
              <a:gd name="connsiteY6" fmla="*/ 1628775 h 6862210"/>
              <a:gd name="connsiteX7" fmla="*/ 12196763 w 12215813"/>
              <a:gd name="connsiteY7" fmla="*/ 3580848 h 6862210"/>
              <a:gd name="connsiteX8" fmla="*/ 12215813 w 12215813"/>
              <a:gd name="connsiteY8" fmla="*/ 6853237 h 6862210"/>
              <a:gd name="connsiteX9" fmla="*/ 10275869 w 12215813"/>
              <a:gd name="connsiteY9" fmla="*/ 6862210 h 6862210"/>
              <a:gd name="connsiteX10" fmla="*/ 10040957 w 12215813"/>
              <a:gd name="connsiteY10" fmla="*/ 6421955 h 6862210"/>
              <a:gd name="connsiteX11" fmla="*/ 2417744 w 12215813"/>
              <a:gd name="connsiteY11" fmla="*/ 6431480 h 6862210"/>
              <a:gd name="connsiteX12" fmla="*/ 1735157 w 12215813"/>
              <a:gd name="connsiteY12" fmla="*/ 5242960 h 6862210"/>
              <a:gd name="connsiteX13" fmla="*/ 1128713 w 12215813"/>
              <a:gd name="connsiteY13" fmla="*/ 5233987 h 6862210"/>
              <a:gd name="connsiteX14" fmla="*/ 0 w 12215813"/>
              <a:gd name="connsiteY14" fmla="*/ 3261761 h 6862210"/>
              <a:gd name="connsiteX0" fmla="*/ 0 w 12215813"/>
              <a:gd name="connsiteY0" fmla="*/ 3261761 h 6862210"/>
              <a:gd name="connsiteX1" fmla="*/ 1607 w 12215813"/>
              <a:gd name="connsiteY1" fmla="*/ 0 h 6862210"/>
              <a:gd name="connsiteX2" fmla="*/ 1919288 w 12215813"/>
              <a:gd name="connsiteY2" fmla="*/ 2106 h 6862210"/>
              <a:gd name="connsiteX3" fmla="*/ 2157413 w 12215813"/>
              <a:gd name="connsiteY3" fmla="*/ 430731 h 6862210"/>
              <a:gd name="connsiteX4" fmla="*/ 9780569 w 12215813"/>
              <a:gd name="connsiteY4" fmla="*/ 440255 h 6862210"/>
              <a:gd name="connsiteX5" fmla="*/ 10460057 w 12215813"/>
              <a:gd name="connsiteY5" fmla="*/ 1630880 h 6862210"/>
              <a:gd name="connsiteX6" fmla="*/ 11061682 w 12215813"/>
              <a:gd name="connsiteY6" fmla="*/ 1628775 h 6862210"/>
              <a:gd name="connsiteX7" fmla="*/ 12196763 w 12215813"/>
              <a:gd name="connsiteY7" fmla="*/ 3580848 h 6862210"/>
              <a:gd name="connsiteX8" fmla="*/ 12215813 w 12215813"/>
              <a:gd name="connsiteY8" fmla="*/ 6853237 h 6862210"/>
              <a:gd name="connsiteX9" fmla="*/ 10275869 w 12215813"/>
              <a:gd name="connsiteY9" fmla="*/ 6862210 h 6862210"/>
              <a:gd name="connsiteX10" fmla="*/ 10040957 w 12215813"/>
              <a:gd name="connsiteY10" fmla="*/ 6421955 h 6862210"/>
              <a:gd name="connsiteX11" fmla="*/ 2417744 w 12215813"/>
              <a:gd name="connsiteY11" fmla="*/ 6431480 h 6862210"/>
              <a:gd name="connsiteX12" fmla="*/ 1735157 w 12215813"/>
              <a:gd name="connsiteY12" fmla="*/ 5228672 h 6862210"/>
              <a:gd name="connsiteX13" fmla="*/ 1128713 w 12215813"/>
              <a:gd name="connsiteY13" fmla="*/ 5233987 h 6862210"/>
              <a:gd name="connsiteX14" fmla="*/ 0 w 12215813"/>
              <a:gd name="connsiteY14" fmla="*/ 3261761 h 6862210"/>
              <a:gd name="connsiteX0" fmla="*/ 0 w 12215813"/>
              <a:gd name="connsiteY0" fmla="*/ 3261761 h 6862210"/>
              <a:gd name="connsiteX1" fmla="*/ 1607 w 12215813"/>
              <a:gd name="connsiteY1" fmla="*/ 0 h 6862210"/>
              <a:gd name="connsiteX2" fmla="*/ 1919288 w 12215813"/>
              <a:gd name="connsiteY2" fmla="*/ 2106 h 6862210"/>
              <a:gd name="connsiteX3" fmla="*/ 2157413 w 12215813"/>
              <a:gd name="connsiteY3" fmla="*/ 430731 h 6862210"/>
              <a:gd name="connsiteX4" fmla="*/ 9780569 w 12215813"/>
              <a:gd name="connsiteY4" fmla="*/ 440255 h 6862210"/>
              <a:gd name="connsiteX5" fmla="*/ 10460057 w 12215813"/>
              <a:gd name="connsiteY5" fmla="*/ 1630880 h 6862210"/>
              <a:gd name="connsiteX6" fmla="*/ 11061682 w 12215813"/>
              <a:gd name="connsiteY6" fmla="*/ 1628775 h 6862210"/>
              <a:gd name="connsiteX7" fmla="*/ 12196763 w 12215813"/>
              <a:gd name="connsiteY7" fmla="*/ 3580848 h 6862210"/>
              <a:gd name="connsiteX8" fmla="*/ 12215813 w 12215813"/>
              <a:gd name="connsiteY8" fmla="*/ 6853237 h 6862210"/>
              <a:gd name="connsiteX9" fmla="*/ 10275869 w 12215813"/>
              <a:gd name="connsiteY9" fmla="*/ 6862210 h 6862210"/>
              <a:gd name="connsiteX10" fmla="*/ 10040957 w 12215813"/>
              <a:gd name="connsiteY10" fmla="*/ 6421955 h 6862210"/>
              <a:gd name="connsiteX11" fmla="*/ 2432032 w 12215813"/>
              <a:gd name="connsiteY11" fmla="*/ 6431480 h 6862210"/>
              <a:gd name="connsiteX12" fmla="*/ 1735157 w 12215813"/>
              <a:gd name="connsiteY12" fmla="*/ 5228672 h 6862210"/>
              <a:gd name="connsiteX13" fmla="*/ 1128713 w 12215813"/>
              <a:gd name="connsiteY13" fmla="*/ 5233987 h 6862210"/>
              <a:gd name="connsiteX14" fmla="*/ 0 w 12215813"/>
              <a:gd name="connsiteY14" fmla="*/ 3261761 h 6862210"/>
              <a:gd name="connsiteX0" fmla="*/ 0 w 12215813"/>
              <a:gd name="connsiteY0" fmla="*/ 3261761 h 6862210"/>
              <a:gd name="connsiteX1" fmla="*/ 1607 w 12215813"/>
              <a:gd name="connsiteY1" fmla="*/ 0 h 6862210"/>
              <a:gd name="connsiteX2" fmla="*/ 1919288 w 12215813"/>
              <a:gd name="connsiteY2" fmla="*/ 2106 h 6862210"/>
              <a:gd name="connsiteX3" fmla="*/ 2157413 w 12215813"/>
              <a:gd name="connsiteY3" fmla="*/ 430731 h 6862210"/>
              <a:gd name="connsiteX4" fmla="*/ 9780569 w 12215813"/>
              <a:gd name="connsiteY4" fmla="*/ 440255 h 6862210"/>
              <a:gd name="connsiteX5" fmla="*/ 10460057 w 12215813"/>
              <a:gd name="connsiteY5" fmla="*/ 1630880 h 6862210"/>
              <a:gd name="connsiteX6" fmla="*/ 11061682 w 12215813"/>
              <a:gd name="connsiteY6" fmla="*/ 1628775 h 6862210"/>
              <a:gd name="connsiteX7" fmla="*/ 12196763 w 12215813"/>
              <a:gd name="connsiteY7" fmla="*/ 3580848 h 6862210"/>
              <a:gd name="connsiteX8" fmla="*/ 12215813 w 12215813"/>
              <a:gd name="connsiteY8" fmla="*/ 6853237 h 6862210"/>
              <a:gd name="connsiteX9" fmla="*/ 10275869 w 12215813"/>
              <a:gd name="connsiteY9" fmla="*/ 6862210 h 6862210"/>
              <a:gd name="connsiteX10" fmla="*/ 10040957 w 12215813"/>
              <a:gd name="connsiteY10" fmla="*/ 6421955 h 6862210"/>
              <a:gd name="connsiteX11" fmla="*/ 2432032 w 12215813"/>
              <a:gd name="connsiteY11" fmla="*/ 6431480 h 6862210"/>
              <a:gd name="connsiteX12" fmla="*/ 1735157 w 12215813"/>
              <a:gd name="connsiteY12" fmla="*/ 5228672 h 6862210"/>
              <a:gd name="connsiteX13" fmla="*/ 1320624 w 12215813"/>
              <a:gd name="connsiteY13" fmla="*/ 5233987 h 6862210"/>
              <a:gd name="connsiteX14" fmla="*/ 0 w 12215813"/>
              <a:gd name="connsiteY14" fmla="*/ 3261761 h 6862210"/>
              <a:gd name="connsiteX0" fmla="*/ 0 w 12227102"/>
              <a:gd name="connsiteY0" fmla="*/ 3126294 h 6862210"/>
              <a:gd name="connsiteX1" fmla="*/ 12896 w 12227102"/>
              <a:gd name="connsiteY1" fmla="*/ 0 h 6862210"/>
              <a:gd name="connsiteX2" fmla="*/ 1930577 w 12227102"/>
              <a:gd name="connsiteY2" fmla="*/ 2106 h 6862210"/>
              <a:gd name="connsiteX3" fmla="*/ 2168702 w 12227102"/>
              <a:gd name="connsiteY3" fmla="*/ 430731 h 6862210"/>
              <a:gd name="connsiteX4" fmla="*/ 9791858 w 12227102"/>
              <a:gd name="connsiteY4" fmla="*/ 440255 h 6862210"/>
              <a:gd name="connsiteX5" fmla="*/ 10471346 w 12227102"/>
              <a:gd name="connsiteY5" fmla="*/ 1630880 h 6862210"/>
              <a:gd name="connsiteX6" fmla="*/ 11072971 w 12227102"/>
              <a:gd name="connsiteY6" fmla="*/ 1628775 h 6862210"/>
              <a:gd name="connsiteX7" fmla="*/ 12208052 w 12227102"/>
              <a:gd name="connsiteY7" fmla="*/ 3580848 h 6862210"/>
              <a:gd name="connsiteX8" fmla="*/ 12227102 w 12227102"/>
              <a:gd name="connsiteY8" fmla="*/ 6853237 h 6862210"/>
              <a:gd name="connsiteX9" fmla="*/ 10287158 w 12227102"/>
              <a:gd name="connsiteY9" fmla="*/ 6862210 h 6862210"/>
              <a:gd name="connsiteX10" fmla="*/ 10052246 w 12227102"/>
              <a:gd name="connsiteY10" fmla="*/ 6421955 h 6862210"/>
              <a:gd name="connsiteX11" fmla="*/ 2443321 w 12227102"/>
              <a:gd name="connsiteY11" fmla="*/ 6431480 h 6862210"/>
              <a:gd name="connsiteX12" fmla="*/ 1746446 w 12227102"/>
              <a:gd name="connsiteY12" fmla="*/ 5228672 h 6862210"/>
              <a:gd name="connsiteX13" fmla="*/ 1331913 w 12227102"/>
              <a:gd name="connsiteY13" fmla="*/ 5233987 h 6862210"/>
              <a:gd name="connsiteX14" fmla="*/ 0 w 12227102"/>
              <a:gd name="connsiteY14" fmla="*/ 3126294 h 6862210"/>
              <a:gd name="connsiteX0" fmla="*/ 0 w 12238391"/>
              <a:gd name="connsiteY0" fmla="*/ 3002117 h 6862210"/>
              <a:gd name="connsiteX1" fmla="*/ 24185 w 12238391"/>
              <a:gd name="connsiteY1" fmla="*/ 0 h 6862210"/>
              <a:gd name="connsiteX2" fmla="*/ 1941866 w 12238391"/>
              <a:gd name="connsiteY2" fmla="*/ 2106 h 6862210"/>
              <a:gd name="connsiteX3" fmla="*/ 2179991 w 12238391"/>
              <a:gd name="connsiteY3" fmla="*/ 430731 h 6862210"/>
              <a:gd name="connsiteX4" fmla="*/ 9803147 w 12238391"/>
              <a:gd name="connsiteY4" fmla="*/ 440255 h 6862210"/>
              <a:gd name="connsiteX5" fmla="*/ 10482635 w 12238391"/>
              <a:gd name="connsiteY5" fmla="*/ 1630880 h 6862210"/>
              <a:gd name="connsiteX6" fmla="*/ 11084260 w 12238391"/>
              <a:gd name="connsiteY6" fmla="*/ 1628775 h 6862210"/>
              <a:gd name="connsiteX7" fmla="*/ 12219341 w 12238391"/>
              <a:gd name="connsiteY7" fmla="*/ 3580848 h 6862210"/>
              <a:gd name="connsiteX8" fmla="*/ 12238391 w 12238391"/>
              <a:gd name="connsiteY8" fmla="*/ 6853237 h 6862210"/>
              <a:gd name="connsiteX9" fmla="*/ 10298447 w 12238391"/>
              <a:gd name="connsiteY9" fmla="*/ 6862210 h 6862210"/>
              <a:gd name="connsiteX10" fmla="*/ 10063535 w 12238391"/>
              <a:gd name="connsiteY10" fmla="*/ 6421955 h 6862210"/>
              <a:gd name="connsiteX11" fmla="*/ 2454610 w 12238391"/>
              <a:gd name="connsiteY11" fmla="*/ 6431480 h 6862210"/>
              <a:gd name="connsiteX12" fmla="*/ 1757735 w 12238391"/>
              <a:gd name="connsiteY12" fmla="*/ 5228672 h 6862210"/>
              <a:gd name="connsiteX13" fmla="*/ 1343202 w 12238391"/>
              <a:gd name="connsiteY13" fmla="*/ 5233987 h 6862210"/>
              <a:gd name="connsiteX14" fmla="*/ 0 w 12238391"/>
              <a:gd name="connsiteY14" fmla="*/ 3002117 h 6862210"/>
              <a:gd name="connsiteX0" fmla="*/ 0 w 12238391"/>
              <a:gd name="connsiteY0" fmla="*/ 3002117 h 6862210"/>
              <a:gd name="connsiteX1" fmla="*/ 24185 w 12238391"/>
              <a:gd name="connsiteY1" fmla="*/ 0 h 6862210"/>
              <a:gd name="connsiteX2" fmla="*/ 1941866 w 12238391"/>
              <a:gd name="connsiteY2" fmla="*/ 2106 h 6862210"/>
              <a:gd name="connsiteX3" fmla="*/ 2179991 w 12238391"/>
              <a:gd name="connsiteY3" fmla="*/ 430731 h 6862210"/>
              <a:gd name="connsiteX4" fmla="*/ 9803147 w 12238391"/>
              <a:gd name="connsiteY4" fmla="*/ 440255 h 6862210"/>
              <a:gd name="connsiteX5" fmla="*/ 10482635 w 12238391"/>
              <a:gd name="connsiteY5" fmla="*/ 1630880 h 6862210"/>
              <a:gd name="connsiteX6" fmla="*/ 11084260 w 12238391"/>
              <a:gd name="connsiteY6" fmla="*/ 1628775 h 6862210"/>
              <a:gd name="connsiteX7" fmla="*/ 12219341 w 12238391"/>
              <a:gd name="connsiteY7" fmla="*/ 3580848 h 6862210"/>
              <a:gd name="connsiteX8" fmla="*/ 12238391 w 12238391"/>
              <a:gd name="connsiteY8" fmla="*/ 6853237 h 6862210"/>
              <a:gd name="connsiteX9" fmla="*/ 10298447 w 12238391"/>
              <a:gd name="connsiteY9" fmla="*/ 6862210 h 6862210"/>
              <a:gd name="connsiteX10" fmla="*/ 10063535 w 12238391"/>
              <a:gd name="connsiteY10" fmla="*/ 6421955 h 6862210"/>
              <a:gd name="connsiteX11" fmla="*/ 2454610 w 12238391"/>
              <a:gd name="connsiteY11" fmla="*/ 6431480 h 6862210"/>
              <a:gd name="connsiteX12" fmla="*/ 1757735 w 12238391"/>
              <a:gd name="connsiteY12" fmla="*/ 5228672 h 6862210"/>
              <a:gd name="connsiteX13" fmla="*/ 1331913 w 12238391"/>
              <a:gd name="connsiteY13" fmla="*/ 5233987 h 6862210"/>
              <a:gd name="connsiteX14" fmla="*/ 0 w 12238391"/>
              <a:gd name="connsiteY14" fmla="*/ 3002117 h 6862210"/>
              <a:gd name="connsiteX0" fmla="*/ 0 w 12238391"/>
              <a:gd name="connsiteY0" fmla="*/ 3002117 h 6862210"/>
              <a:gd name="connsiteX1" fmla="*/ 24185 w 12238391"/>
              <a:gd name="connsiteY1" fmla="*/ 0 h 6862210"/>
              <a:gd name="connsiteX2" fmla="*/ 1941866 w 12238391"/>
              <a:gd name="connsiteY2" fmla="*/ 2106 h 6862210"/>
              <a:gd name="connsiteX3" fmla="*/ 2179991 w 12238391"/>
              <a:gd name="connsiteY3" fmla="*/ 430731 h 6862210"/>
              <a:gd name="connsiteX4" fmla="*/ 9803147 w 12238391"/>
              <a:gd name="connsiteY4" fmla="*/ 440255 h 6862210"/>
              <a:gd name="connsiteX5" fmla="*/ 10482635 w 12238391"/>
              <a:gd name="connsiteY5" fmla="*/ 1630880 h 6862210"/>
              <a:gd name="connsiteX6" fmla="*/ 11084260 w 12238391"/>
              <a:gd name="connsiteY6" fmla="*/ 1628775 h 6862210"/>
              <a:gd name="connsiteX7" fmla="*/ 12219341 w 12238391"/>
              <a:gd name="connsiteY7" fmla="*/ 3580848 h 6862210"/>
              <a:gd name="connsiteX8" fmla="*/ 12238391 w 12238391"/>
              <a:gd name="connsiteY8" fmla="*/ 6853237 h 6862210"/>
              <a:gd name="connsiteX9" fmla="*/ 10298447 w 12238391"/>
              <a:gd name="connsiteY9" fmla="*/ 6862210 h 6862210"/>
              <a:gd name="connsiteX10" fmla="*/ 10063535 w 12238391"/>
              <a:gd name="connsiteY10" fmla="*/ 6421955 h 6862210"/>
              <a:gd name="connsiteX11" fmla="*/ 2454610 w 12238391"/>
              <a:gd name="connsiteY11" fmla="*/ 6431480 h 6862210"/>
              <a:gd name="connsiteX12" fmla="*/ 1757735 w 12238391"/>
              <a:gd name="connsiteY12" fmla="*/ 5228672 h 6862210"/>
              <a:gd name="connsiteX13" fmla="*/ 1331913 w 12238391"/>
              <a:gd name="connsiteY13" fmla="*/ 5233987 h 6862210"/>
              <a:gd name="connsiteX14" fmla="*/ 0 w 12238391"/>
              <a:gd name="connsiteY14" fmla="*/ 3002117 h 6862210"/>
              <a:gd name="connsiteX0" fmla="*/ 0 w 12238391"/>
              <a:gd name="connsiteY0" fmla="*/ 3002117 h 6862210"/>
              <a:gd name="connsiteX1" fmla="*/ 24185 w 12238391"/>
              <a:gd name="connsiteY1" fmla="*/ 0 h 6862210"/>
              <a:gd name="connsiteX2" fmla="*/ 1941866 w 12238391"/>
              <a:gd name="connsiteY2" fmla="*/ 2106 h 6862210"/>
              <a:gd name="connsiteX3" fmla="*/ 2179991 w 12238391"/>
              <a:gd name="connsiteY3" fmla="*/ 430731 h 6862210"/>
              <a:gd name="connsiteX4" fmla="*/ 9803147 w 12238391"/>
              <a:gd name="connsiteY4" fmla="*/ 440255 h 6862210"/>
              <a:gd name="connsiteX5" fmla="*/ 10482635 w 12238391"/>
              <a:gd name="connsiteY5" fmla="*/ 1630880 h 6862210"/>
              <a:gd name="connsiteX6" fmla="*/ 11084260 w 12238391"/>
              <a:gd name="connsiteY6" fmla="*/ 1628775 h 6862210"/>
              <a:gd name="connsiteX7" fmla="*/ 12219341 w 12238391"/>
              <a:gd name="connsiteY7" fmla="*/ 3580848 h 6862210"/>
              <a:gd name="connsiteX8" fmla="*/ 12238391 w 12238391"/>
              <a:gd name="connsiteY8" fmla="*/ 6853237 h 6862210"/>
              <a:gd name="connsiteX9" fmla="*/ 10298447 w 12238391"/>
              <a:gd name="connsiteY9" fmla="*/ 6862210 h 6862210"/>
              <a:gd name="connsiteX10" fmla="*/ 10063535 w 12238391"/>
              <a:gd name="connsiteY10" fmla="*/ 6421955 h 6862210"/>
              <a:gd name="connsiteX11" fmla="*/ 2454610 w 12238391"/>
              <a:gd name="connsiteY11" fmla="*/ 6431480 h 6862210"/>
              <a:gd name="connsiteX12" fmla="*/ 1915780 w 12238391"/>
              <a:gd name="connsiteY12" fmla="*/ 5239961 h 6862210"/>
              <a:gd name="connsiteX13" fmla="*/ 1331913 w 12238391"/>
              <a:gd name="connsiteY13" fmla="*/ 5233987 h 6862210"/>
              <a:gd name="connsiteX14" fmla="*/ 0 w 12238391"/>
              <a:gd name="connsiteY14" fmla="*/ 3002117 h 6862210"/>
              <a:gd name="connsiteX0" fmla="*/ 0 w 12238391"/>
              <a:gd name="connsiteY0" fmla="*/ 3002117 h 6862210"/>
              <a:gd name="connsiteX1" fmla="*/ 24185 w 12238391"/>
              <a:gd name="connsiteY1" fmla="*/ 0 h 6862210"/>
              <a:gd name="connsiteX2" fmla="*/ 1941866 w 12238391"/>
              <a:gd name="connsiteY2" fmla="*/ 2106 h 6862210"/>
              <a:gd name="connsiteX3" fmla="*/ 2179991 w 12238391"/>
              <a:gd name="connsiteY3" fmla="*/ 430731 h 6862210"/>
              <a:gd name="connsiteX4" fmla="*/ 9803147 w 12238391"/>
              <a:gd name="connsiteY4" fmla="*/ 440255 h 6862210"/>
              <a:gd name="connsiteX5" fmla="*/ 10482635 w 12238391"/>
              <a:gd name="connsiteY5" fmla="*/ 1630880 h 6862210"/>
              <a:gd name="connsiteX6" fmla="*/ 11084260 w 12238391"/>
              <a:gd name="connsiteY6" fmla="*/ 1628775 h 6862210"/>
              <a:gd name="connsiteX7" fmla="*/ 12219341 w 12238391"/>
              <a:gd name="connsiteY7" fmla="*/ 3580848 h 6862210"/>
              <a:gd name="connsiteX8" fmla="*/ 12238391 w 12238391"/>
              <a:gd name="connsiteY8" fmla="*/ 6853237 h 6862210"/>
              <a:gd name="connsiteX9" fmla="*/ 10298447 w 12238391"/>
              <a:gd name="connsiteY9" fmla="*/ 6862210 h 6862210"/>
              <a:gd name="connsiteX10" fmla="*/ 10063535 w 12238391"/>
              <a:gd name="connsiteY10" fmla="*/ 6421955 h 6862210"/>
              <a:gd name="connsiteX11" fmla="*/ 2578788 w 12238391"/>
              <a:gd name="connsiteY11" fmla="*/ 6431480 h 6862210"/>
              <a:gd name="connsiteX12" fmla="*/ 1915780 w 12238391"/>
              <a:gd name="connsiteY12" fmla="*/ 5239961 h 6862210"/>
              <a:gd name="connsiteX13" fmla="*/ 1331913 w 12238391"/>
              <a:gd name="connsiteY13" fmla="*/ 5233987 h 6862210"/>
              <a:gd name="connsiteX14" fmla="*/ 0 w 12238391"/>
              <a:gd name="connsiteY14" fmla="*/ 3002117 h 6862210"/>
              <a:gd name="connsiteX0" fmla="*/ 0 w 12238391"/>
              <a:gd name="connsiteY0" fmla="*/ 3002117 h 6862210"/>
              <a:gd name="connsiteX1" fmla="*/ 24185 w 12238391"/>
              <a:gd name="connsiteY1" fmla="*/ 0 h 6862210"/>
              <a:gd name="connsiteX2" fmla="*/ 1941866 w 12238391"/>
              <a:gd name="connsiteY2" fmla="*/ 2106 h 6862210"/>
              <a:gd name="connsiteX3" fmla="*/ 2179991 w 12238391"/>
              <a:gd name="connsiteY3" fmla="*/ 430731 h 6862210"/>
              <a:gd name="connsiteX4" fmla="*/ 9803147 w 12238391"/>
              <a:gd name="connsiteY4" fmla="*/ 440255 h 6862210"/>
              <a:gd name="connsiteX5" fmla="*/ 10482635 w 12238391"/>
              <a:gd name="connsiteY5" fmla="*/ 1630880 h 6862210"/>
              <a:gd name="connsiteX6" fmla="*/ 11084260 w 12238391"/>
              <a:gd name="connsiteY6" fmla="*/ 1628775 h 6862210"/>
              <a:gd name="connsiteX7" fmla="*/ 12219341 w 12238391"/>
              <a:gd name="connsiteY7" fmla="*/ 3580848 h 6862210"/>
              <a:gd name="connsiteX8" fmla="*/ 12238391 w 12238391"/>
              <a:gd name="connsiteY8" fmla="*/ 6853237 h 6862210"/>
              <a:gd name="connsiteX9" fmla="*/ 10298447 w 12238391"/>
              <a:gd name="connsiteY9" fmla="*/ 6862210 h 6862210"/>
              <a:gd name="connsiteX10" fmla="*/ 10063535 w 12238391"/>
              <a:gd name="connsiteY10" fmla="*/ 6421955 h 6862210"/>
              <a:gd name="connsiteX11" fmla="*/ 2578788 w 12238391"/>
              <a:gd name="connsiteY11" fmla="*/ 6431480 h 6862210"/>
              <a:gd name="connsiteX12" fmla="*/ 1915780 w 12238391"/>
              <a:gd name="connsiteY12" fmla="*/ 5239961 h 6862210"/>
              <a:gd name="connsiteX13" fmla="*/ 1331913 w 12238391"/>
              <a:gd name="connsiteY13" fmla="*/ 5233987 h 6862210"/>
              <a:gd name="connsiteX14" fmla="*/ 0 w 12238391"/>
              <a:gd name="connsiteY14" fmla="*/ 3002117 h 6862210"/>
              <a:gd name="connsiteX0" fmla="*/ 0 w 12238391"/>
              <a:gd name="connsiteY0" fmla="*/ 3002117 h 6862210"/>
              <a:gd name="connsiteX1" fmla="*/ 24185 w 12238391"/>
              <a:gd name="connsiteY1" fmla="*/ 0 h 6862210"/>
              <a:gd name="connsiteX2" fmla="*/ 1941866 w 12238391"/>
              <a:gd name="connsiteY2" fmla="*/ 2106 h 6862210"/>
              <a:gd name="connsiteX3" fmla="*/ 2179991 w 12238391"/>
              <a:gd name="connsiteY3" fmla="*/ 430731 h 6862210"/>
              <a:gd name="connsiteX4" fmla="*/ 9803147 w 12238391"/>
              <a:gd name="connsiteY4" fmla="*/ 440255 h 6862210"/>
              <a:gd name="connsiteX5" fmla="*/ 10482635 w 12238391"/>
              <a:gd name="connsiteY5" fmla="*/ 1630880 h 6862210"/>
              <a:gd name="connsiteX6" fmla="*/ 11084260 w 12238391"/>
              <a:gd name="connsiteY6" fmla="*/ 1628775 h 6862210"/>
              <a:gd name="connsiteX7" fmla="*/ 12219341 w 12238391"/>
              <a:gd name="connsiteY7" fmla="*/ 3580848 h 6862210"/>
              <a:gd name="connsiteX8" fmla="*/ 12238391 w 12238391"/>
              <a:gd name="connsiteY8" fmla="*/ 6853237 h 6862210"/>
              <a:gd name="connsiteX9" fmla="*/ 10298447 w 12238391"/>
              <a:gd name="connsiteY9" fmla="*/ 6862210 h 6862210"/>
              <a:gd name="connsiteX10" fmla="*/ 10063535 w 12238391"/>
              <a:gd name="connsiteY10" fmla="*/ 6421955 h 6862210"/>
              <a:gd name="connsiteX11" fmla="*/ 2533633 w 12238391"/>
              <a:gd name="connsiteY11" fmla="*/ 6386325 h 6862210"/>
              <a:gd name="connsiteX12" fmla="*/ 1915780 w 12238391"/>
              <a:gd name="connsiteY12" fmla="*/ 5239961 h 6862210"/>
              <a:gd name="connsiteX13" fmla="*/ 1331913 w 12238391"/>
              <a:gd name="connsiteY13" fmla="*/ 5233987 h 6862210"/>
              <a:gd name="connsiteX14" fmla="*/ 0 w 12238391"/>
              <a:gd name="connsiteY14" fmla="*/ 3002117 h 6862210"/>
              <a:gd name="connsiteX0" fmla="*/ 0 w 12238391"/>
              <a:gd name="connsiteY0" fmla="*/ 3002117 h 6862210"/>
              <a:gd name="connsiteX1" fmla="*/ 24185 w 12238391"/>
              <a:gd name="connsiteY1" fmla="*/ 0 h 6862210"/>
              <a:gd name="connsiteX2" fmla="*/ 1941866 w 12238391"/>
              <a:gd name="connsiteY2" fmla="*/ 2106 h 6862210"/>
              <a:gd name="connsiteX3" fmla="*/ 2179991 w 12238391"/>
              <a:gd name="connsiteY3" fmla="*/ 430731 h 6862210"/>
              <a:gd name="connsiteX4" fmla="*/ 9803147 w 12238391"/>
              <a:gd name="connsiteY4" fmla="*/ 440255 h 6862210"/>
              <a:gd name="connsiteX5" fmla="*/ 10482635 w 12238391"/>
              <a:gd name="connsiteY5" fmla="*/ 1630880 h 6862210"/>
              <a:gd name="connsiteX6" fmla="*/ 11084260 w 12238391"/>
              <a:gd name="connsiteY6" fmla="*/ 1628775 h 6862210"/>
              <a:gd name="connsiteX7" fmla="*/ 12219341 w 12238391"/>
              <a:gd name="connsiteY7" fmla="*/ 3580848 h 6862210"/>
              <a:gd name="connsiteX8" fmla="*/ 12238391 w 12238391"/>
              <a:gd name="connsiteY8" fmla="*/ 6853237 h 6862210"/>
              <a:gd name="connsiteX9" fmla="*/ 10298447 w 12238391"/>
              <a:gd name="connsiteY9" fmla="*/ 6862210 h 6862210"/>
              <a:gd name="connsiteX10" fmla="*/ 10063535 w 12238391"/>
              <a:gd name="connsiteY10" fmla="*/ 6421955 h 6862210"/>
              <a:gd name="connsiteX11" fmla="*/ 2544922 w 12238391"/>
              <a:gd name="connsiteY11" fmla="*/ 6408903 h 6862210"/>
              <a:gd name="connsiteX12" fmla="*/ 1915780 w 12238391"/>
              <a:gd name="connsiteY12" fmla="*/ 5239961 h 6862210"/>
              <a:gd name="connsiteX13" fmla="*/ 1331913 w 12238391"/>
              <a:gd name="connsiteY13" fmla="*/ 5233987 h 6862210"/>
              <a:gd name="connsiteX14" fmla="*/ 0 w 12238391"/>
              <a:gd name="connsiteY14" fmla="*/ 3002117 h 6862210"/>
              <a:gd name="connsiteX0" fmla="*/ 0 w 12238391"/>
              <a:gd name="connsiteY0" fmla="*/ 3002117 h 6862210"/>
              <a:gd name="connsiteX1" fmla="*/ 24185 w 12238391"/>
              <a:gd name="connsiteY1" fmla="*/ 0 h 6862210"/>
              <a:gd name="connsiteX2" fmla="*/ 1941866 w 12238391"/>
              <a:gd name="connsiteY2" fmla="*/ 2106 h 6862210"/>
              <a:gd name="connsiteX3" fmla="*/ 2179991 w 12238391"/>
              <a:gd name="connsiteY3" fmla="*/ 430731 h 6862210"/>
              <a:gd name="connsiteX4" fmla="*/ 9803147 w 12238391"/>
              <a:gd name="connsiteY4" fmla="*/ 440255 h 6862210"/>
              <a:gd name="connsiteX5" fmla="*/ 10482635 w 12238391"/>
              <a:gd name="connsiteY5" fmla="*/ 1630880 h 6862210"/>
              <a:gd name="connsiteX6" fmla="*/ 11084260 w 12238391"/>
              <a:gd name="connsiteY6" fmla="*/ 1628775 h 6862210"/>
              <a:gd name="connsiteX7" fmla="*/ 12219341 w 12238391"/>
              <a:gd name="connsiteY7" fmla="*/ 3580848 h 6862210"/>
              <a:gd name="connsiteX8" fmla="*/ 12238391 w 12238391"/>
              <a:gd name="connsiteY8" fmla="*/ 6853237 h 6862210"/>
              <a:gd name="connsiteX9" fmla="*/ 10298447 w 12238391"/>
              <a:gd name="connsiteY9" fmla="*/ 6862210 h 6862210"/>
              <a:gd name="connsiteX10" fmla="*/ 10063535 w 12238391"/>
              <a:gd name="connsiteY10" fmla="*/ 6421955 h 6862210"/>
              <a:gd name="connsiteX11" fmla="*/ 2544922 w 12238391"/>
              <a:gd name="connsiteY11" fmla="*/ 6408903 h 6862210"/>
              <a:gd name="connsiteX12" fmla="*/ 1915780 w 12238391"/>
              <a:gd name="connsiteY12" fmla="*/ 5239961 h 6862210"/>
              <a:gd name="connsiteX13" fmla="*/ 1331913 w 12238391"/>
              <a:gd name="connsiteY13" fmla="*/ 5233987 h 6862210"/>
              <a:gd name="connsiteX14" fmla="*/ 0 w 12238391"/>
              <a:gd name="connsiteY14" fmla="*/ 3002117 h 6862210"/>
              <a:gd name="connsiteX0" fmla="*/ 0 w 12238391"/>
              <a:gd name="connsiteY0" fmla="*/ 3002117 h 6862210"/>
              <a:gd name="connsiteX1" fmla="*/ 24185 w 12238391"/>
              <a:gd name="connsiteY1" fmla="*/ 0 h 6862210"/>
              <a:gd name="connsiteX2" fmla="*/ 1941866 w 12238391"/>
              <a:gd name="connsiteY2" fmla="*/ 2106 h 6862210"/>
              <a:gd name="connsiteX3" fmla="*/ 2179991 w 12238391"/>
              <a:gd name="connsiteY3" fmla="*/ 430731 h 6862210"/>
              <a:gd name="connsiteX4" fmla="*/ 9803147 w 12238391"/>
              <a:gd name="connsiteY4" fmla="*/ 440255 h 6862210"/>
              <a:gd name="connsiteX5" fmla="*/ 10482635 w 12238391"/>
              <a:gd name="connsiteY5" fmla="*/ 1630880 h 6862210"/>
              <a:gd name="connsiteX6" fmla="*/ 11084260 w 12238391"/>
              <a:gd name="connsiteY6" fmla="*/ 1628775 h 6862210"/>
              <a:gd name="connsiteX7" fmla="*/ 12219341 w 12238391"/>
              <a:gd name="connsiteY7" fmla="*/ 3580848 h 6862210"/>
              <a:gd name="connsiteX8" fmla="*/ 12238391 w 12238391"/>
              <a:gd name="connsiteY8" fmla="*/ 6853237 h 6862210"/>
              <a:gd name="connsiteX9" fmla="*/ 10298447 w 12238391"/>
              <a:gd name="connsiteY9" fmla="*/ 6862210 h 6862210"/>
              <a:gd name="connsiteX10" fmla="*/ 10063535 w 12238391"/>
              <a:gd name="connsiteY10" fmla="*/ 6421955 h 6862210"/>
              <a:gd name="connsiteX11" fmla="*/ 2544922 w 12238391"/>
              <a:gd name="connsiteY11" fmla="*/ 6408903 h 6862210"/>
              <a:gd name="connsiteX12" fmla="*/ 1915780 w 12238391"/>
              <a:gd name="connsiteY12" fmla="*/ 5239961 h 6862210"/>
              <a:gd name="connsiteX13" fmla="*/ 1331913 w 12238391"/>
              <a:gd name="connsiteY13" fmla="*/ 5233987 h 6862210"/>
              <a:gd name="connsiteX14" fmla="*/ 0 w 12238391"/>
              <a:gd name="connsiteY14" fmla="*/ 3002117 h 6862210"/>
              <a:gd name="connsiteX0" fmla="*/ 0 w 12238391"/>
              <a:gd name="connsiteY0" fmla="*/ 3002117 h 6862210"/>
              <a:gd name="connsiteX1" fmla="*/ 24185 w 12238391"/>
              <a:gd name="connsiteY1" fmla="*/ 0 h 6862210"/>
              <a:gd name="connsiteX2" fmla="*/ 1941866 w 12238391"/>
              <a:gd name="connsiteY2" fmla="*/ 2106 h 6862210"/>
              <a:gd name="connsiteX3" fmla="*/ 2179991 w 12238391"/>
              <a:gd name="connsiteY3" fmla="*/ 430731 h 6862210"/>
              <a:gd name="connsiteX4" fmla="*/ 9803147 w 12238391"/>
              <a:gd name="connsiteY4" fmla="*/ 440255 h 6862210"/>
              <a:gd name="connsiteX5" fmla="*/ 10482635 w 12238391"/>
              <a:gd name="connsiteY5" fmla="*/ 1630880 h 6862210"/>
              <a:gd name="connsiteX6" fmla="*/ 11084260 w 12238391"/>
              <a:gd name="connsiteY6" fmla="*/ 1628775 h 6862210"/>
              <a:gd name="connsiteX7" fmla="*/ 12219341 w 12238391"/>
              <a:gd name="connsiteY7" fmla="*/ 3580848 h 6862210"/>
              <a:gd name="connsiteX8" fmla="*/ 12238391 w 12238391"/>
              <a:gd name="connsiteY8" fmla="*/ 6853237 h 6862210"/>
              <a:gd name="connsiteX9" fmla="*/ 10298447 w 12238391"/>
              <a:gd name="connsiteY9" fmla="*/ 6862210 h 6862210"/>
              <a:gd name="connsiteX10" fmla="*/ 10063535 w 12238391"/>
              <a:gd name="connsiteY10" fmla="*/ 6421955 h 6862210"/>
              <a:gd name="connsiteX11" fmla="*/ 2544922 w 12238391"/>
              <a:gd name="connsiteY11" fmla="*/ 6408903 h 6862210"/>
              <a:gd name="connsiteX12" fmla="*/ 1915780 w 12238391"/>
              <a:gd name="connsiteY12" fmla="*/ 5239961 h 6862210"/>
              <a:gd name="connsiteX13" fmla="*/ 1331913 w 12238391"/>
              <a:gd name="connsiteY13" fmla="*/ 5233987 h 6862210"/>
              <a:gd name="connsiteX14" fmla="*/ 0 w 12238391"/>
              <a:gd name="connsiteY14" fmla="*/ 3002117 h 6862210"/>
              <a:gd name="connsiteX0" fmla="*/ 0 w 12238391"/>
              <a:gd name="connsiteY0" fmla="*/ 3002117 h 6862210"/>
              <a:gd name="connsiteX1" fmla="*/ 24185 w 12238391"/>
              <a:gd name="connsiteY1" fmla="*/ 0 h 6862210"/>
              <a:gd name="connsiteX2" fmla="*/ 1941866 w 12238391"/>
              <a:gd name="connsiteY2" fmla="*/ 2106 h 6862210"/>
              <a:gd name="connsiteX3" fmla="*/ 2179991 w 12238391"/>
              <a:gd name="connsiteY3" fmla="*/ 430731 h 6862210"/>
              <a:gd name="connsiteX4" fmla="*/ 9712836 w 12238391"/>
              <a:gd name="connsiteY4" fmla="*/ 451544 h 6862210"/>
              <a:gd name="connsiteX5" fmla="*/ 10482635 w 12238391"/>
              <a:gd name="connsiteY5" fmla="*/ 1630880 h 6862210"/>
              <a:gd name="connsiteX6" fmla="*/ 11084260 w 12238391"/>
              <a:gd name="connsiteY6" fmla="*/ 1628775 h 6862210"/>
              <a:gd name="connsiteX7" fmla="*/ 12219341 w 12238391"/>
              <a:gd name="connsiteY7" fmla="*/ 3580848 h 6862210"/>
              <a:gd name="connsiteX8" fmla="*/ 12238391 w 12238391"/>
              <a:gd name="connsiteY8" fmla="*/ 6853237 h 6862210"/>
              <a:gd name="connsiteX9" fmla="*/ 10298447 w 12238391"/>
              <a:gd name="connsiteY9" fmla="*/ 6862210 h 6862210"/>
              <a:gd name="connsiteX10" fmla="*/ 10063535 w 12238391"/>
              <a:gd name="connsiteY10" fmla="*/ 6421955 h 6862210"/>
              <a:gd name="connsiteX11" fmla="*/ 2544922 w 12238391"/>
              <a:gd name="connsiteY11" fmla="*/ 6408903 h 6862210"/>
              <a:gd name="connsiteX12" fmla="*/ 1915780 w 12238391"/>
              <a:gd name="connsiteY12" fmla="*/ 5239961 h 6862210"/>
              <a:gd name="connsiteX13" fmla="*/ 1331913 w 12238391"/>
              <a:gd name="connsiteY13" fmla="*/ 5233987 h 6862210"/>
              <a:gd name="connsiteX14" fmla="*/ 0 w 12238391"/>
              <a:gd name="connsiteY14" fmla="*/ 3002117 h 6862210"/>
              <a:gd name="connsiteX0" fmla="*/ 0 w 12238391"/>
              <a:gd name="connsiteY0" fmla="*/ 3002117 h 6862210"/>
              <a:gd name="connsiteX1" fmla="*/ 24185 w 12238391"/>
              <a:gd name="connsiteY1" fmla="*/ 0 h 6862210"/>
              <a:gd name="connsiteX2" fmla="*/ 1941866 w 12238391"/>
              <a:gd name="connsiteY2" fmla="*/ 2106 h 6862210"/>
              <a:gd name="connsiteX3" fmla="*/ 2179991 w 12238391"/>
              <a:gd name="connsiteY3" fmla="*/ 430731 h 6862210"/>
              <a:gd name="connsiteX4" fmla="*/ 9712836 w 12238391"/>
              <a:gd name="connsiteY4" fmla="*/ 451544 h 6862210"/>
              <a:gd name="connsiteX5" fmla="*/ 10403613 w 12238391"/>
              <a:gd name="connsiteY5" fmla="*/ 1642169 h 6862210"/>
              <a:gd name="connsiteX6" fmla="*/ 11084260 w 12238391"/>
              <a:gd name="connsiteY6" fmla="*/ 1628775 h 6862210"/>
              <a:gd name="connsiteX7" fmla="*/ 12219341 w 12238391"/>
              <a:gd name="connsiteY7" fmla="*/ 3580848 h 6862210"/>
              <a:gd name="connsiteX8" fmla="*/ 12238391 w 12238391"/>
              <a:gd name="connsiteY8" fmla="*/ 6853237 h 6862210"/>
              <a:gd name="connsiteX9" fmla="*/ 10298447 w 12238391"/>
              <a:gd name="connsiteY9" fmla="*/ 6862210 h 6862210"/>
              <a:gd name="connsiteX10" fmla="*/ 10063535 w 12238391"/>
              <a:gd name="connsiteY10" fmla="*/ 6421955 h 6862210"/>
              <a:gd name="connsiteX11" fmla="*/ 2544922 w 12238391"/>
              <a:gd name="connsiteY11" fmla="*/ 6408903 h 6862210"/>
              <a:gd name="connsiteX12" fmla="*/ 1915780 w 12238391"/>
              <a:gd name="connsiteY12" fmla="*/ 5239961 h 6862210"/>
              <a:gd name="connsiteX13" fmla="*/ 1331913 w 12238391"/>
              <a:gd name="connsiteY13" fmla="*/ 5233987 h 6862210"/>
              <a:gd name="connsiteX14" fmla="*/ 0 w 12238391"/>
              <a:gd name="connsiteY14" fmla="*/ 3002117 h 6862210"/>
              <a:gd name="connsiteX0" fmla="*/ 0 w 12238391"/>
              <a:gd name="connsiteY0" fmla="*/ 3002117 h 6862210"/>
              <a:gd name="connsiteX1" fmla="*/ 24185 w 12238391"/>
              <a:gd name="connsiteY1" fmla="*/ 0 h 6862210"/>
              <a:gd name="connsiteX2" fmla="*/ 1941866 w 12238391"/>
              <a:gd name="connsiteY2" fmla="*/ 2106 h 6862210"/>
              <a:gd name="connsiteX3" fmla="*/ 2179991 w 12238391"/>
              <a:gd name="connsiteY3" fmla="*/ 430731 h 6862210"/>
              <a:gd name="connsiteX4" fmla="*/ 9712836 w 12238391"/>
              <a:gd name="connsiteY4" fmla="*/ 451544 h 6862210"/>
              <a:gd name="connsiteX5" fmla="*/ 10369746 w 12238391"/>
              <a:gd name="connsiteY5" fmla="*/ 1642169 h 6862210"/>
              <a:gd name="connsiteX6" fmla="*/ 11084260 w 12238391"/>
              <a:gd name="connsiteY6" fmla="*/ 1628775 h 6862210"/>
              <a:gd name="connsiteX7" fmla="*/ 12219341 w 12238391"/>
              <a:gd name="connsiteY7" fmla="*/ 3580848 h 6862210"/>
              <a:gd name="connsiteX8" fmla="*/ 12238391 w 12238391"/>
              <a:gd name="connsiteY8" fmla="*/ 6853237 h 6862210"/>
              <a:gd name="connsiteX9" fmla="*/ 10298447 w 12238391"/>
              <a:gd name="connsiteY9" fmla="*/ 6862210 h 6862210"/>
              <a:gd name="connsiteX10" fmla="*/ 10063535 w 12238391"/>
              <a:gd name="connsiteY10" fmla="*/ 6421955 h 6862210"/>
              <a:gd name="connsiteX11" fmla="*/ 2544922 w 12238391"/>
              <a:gd name="connsiteY11" fmla="*/ 6408903 h 6862210"/>
              <a:gd name="connsiteX12" fmla="*/ 1915780 w 12238391"/>
              <a:gd name="connsiteY12" fmla="*/ 5239961 h 6862210"/>
              <a:gd name="connsiteX13" fmla="*/ 1331913 w 12238391"/>
              <a:gd name="connsiteY13" fmla="*/ 5233987 h 6862210"/>
              <a:gd name="connsiteX14" fmla="*/ 0 w 12238391"/>
              <a:gd name="connsiteY14" fmla="*/ 3002117 h 6862210"/>
              <a:gd name="connsiteX0" fmla="*/ 0 w 12238391"/>
              <a:gd name="connsiteY0" fmla="*/ 3002117 h 6862210"/>
              <a:gd name="connsiteX1" fmla="*/ 24185 w 12238391"/>
              <a:gd name="connsiteY1" fmla="*/ 0 h 6862210"/>
              <a:gd name="connsiteX2" fmla="*/ 1941866 w 12238391"/>
              <a:gd name="connsiteY2" fmla="*/ 2106 h 6862210"/>
              <a:gd name="connsiteX3" fmla="*/ 2179991 w 12238391"/>
              <a:gd name="connsiteY3" fmla="*/ 430731 h 6862210"/>
              <a:gd name="connsiteX4" fmla="*/ 9712836 w 12238391"/>
              <a:gd name="connsiteY4" fmla="*/ 451544 h 6862210"/>
              <a:gd name="connsiteX5" fmla="*/ 10369746 w 12238391"/>
              <a:gd name="connsiteY5" fmla="*/ 1642169 h 6862210"/>
              <a:gd name="connsiteX6" fmla="*/ 10926216 w 12238391"/>
              <a:gd name="connsiteY6" fmla="*/ 1628775 h 6862210"/>
              <a:gd name="connsiteX7" fmla="*/ 12219341 w 12238391"/>
              <a:gd name="connsiteY7" fmla="*/ 3580848 h 6862210"/>
              <a:gd name="connsiteX8" fmla="*/ 12238391 w 12238391"/>
              <a:gd name="connsiteY8" fmla="*/ 6853237 h 6862210"/>
              <a:gd name="connsiteX9" fmla="*/ 10298447 w 12238391"/>
              <a:gd name="connsiteY9" fmla="*/ 6862210 h 6862210"/>
              <a:gd name="connsiteX10" fmla="*/ 10063535 w 12238391"/>
              <a:gd name="connsiteY10" fmla="*/ 6421955 h 6862210"/>
              <a:gd name="connsiteX11" fmla="*/ 2544922 w 12238391"/>
              <a:gd name="connsiteY11" fmla="*/ 6408903 h 6862210"/>
              <a:gd name="connsiteX12" fmla="*/ 1915780 w 12238391"/>
              <a:gd name="connsiteY12" fmla="*/ 5239961 h 6862210"/>
              <a:gd name="connsiteX13" fmla="*/ 1331913 w 12238391"/>
              <a:gd name="connsiteY13" fmla="*/ 5233987 h 6862210"/>
              <a:gd name="connsiteX14" fmla="*/ 0 w 12238391"/>
              <a:gd name="connsiteY14" fmla="*/ 3002117 h 6862210"/>
              <a:gd name="connsiteX0" fmla="*/ 0 w 12238391"/>
              <a:gd name="connsiteY0" fmla="*/ 3002117 h 6862210"/>
              <a:gd name="connsiteX1" fmla="*/ 24185 w 12238391"/>
              <a:gd name="connsiteY1" fmla="*/ 0 h 6862210"/>
              <a:gd name="connsiteX2" fmla="*/ 1941866 w 12238391"/>
              <a:gd name="connsiteY2" fmla="*/ 2106 h 6862210"/>
              <a:gd name="connsiteX3" fmla="*/ 2179991 w 12238391"/>
              <a:gd name="connsiteY3" fmla="*/ 430731 h 6862210"/>
              <a:gd name="connsiteX4" fmla="*/ 9712836 w 12238391"/>
              <a:gd name="connsiteY4" fmla="*/ 451544 h 6862210"/>
              <a:gd name="connsiteX5" fmla="*/ 10369746 w 12238391"/>
              <a:gd name="connsiteY5" fmla="*/ 1642169 h 6862210"/>
              <a:gd name="connsiteX6" fmla="*/ 10926216 w 12238391"/>
              <a:gd name="connsiteY6" fmla="*/ 1628775 h 6862210"/>
              <a:gd name="connsiteX7" fmla="*/ 12219341 w 12238391"/>
              <a:gd name="connsiteY7" fmla="*/ 3806626 h 6862210"/>
              <a:gd name="connsiteX8" fmla="*/ 12238391 w 12238391"/>
              <a:gd name="connsiteY8" fmla="*/ 6853237 h 6862210"/>
              <a:gd name="connsiteX9" fmla="*/ 10298447 w 12238391"/>
              <a:gd name="connsiteY9" fmla="*/ 6862210 h 6862210"/>
              <a:gd name="connsiteX10" fmla="*/ 10063535 w 12238391"/>
              <a:gd name="connsiteY10" fmla="*/ 6421955 h 6862210"/>
              <a:gd name="connsiteX11" fmla="*/ 2544922 w 12238391"/>
              <a:gd name="connsiteY11" fmla="*/ 6408903 h 6862210"/>
              <a:gd name="connsiteX12" fmla="*/ 1915780 w 12238391"/>
              <a:gd name="connsiteY12" fmla="*/ 5239961 h 6862210"/>
              <a:gd name="connsiteX13" fmla="*/ 1331913 w 12238391"/>
              <a:gd name="connsiteY13" fmla="*/ 5233987 h 6862210"/>
              <a:gd name="connsiteX14" fmla="*/ 0 w 12238391"/>
              <a:gd name="connsiteY14" fmla="*/ 3002117 h 6862210"/>
              <a:gd name="connsiteX0" fmla="*/ 0 w 12238391"/>
              <a:gd name="connsiteY0" fmla="*/ 3002117 h 6862210"/>
              <a:gd name="connsiteX1" fmla="*/ 24185 w 12238391"/>
              <a:gd name="connsiteY1" fmla="*/ 0 h 6862210"/>
              <a:gd name="connsiteX2" fmla="*/ 1941866 w 12238391"/>
              <a:gd name="connsiteY2" fmla="*/ 2106 h 6862210"/>
              <a:gd name="connsiteX3" fmla="*/ 2179991 w 12238391"/>
              <a:gd name="connsiteY3" fmla="*/ 430731 h 6862210"/>
              <a:gd name="connsiteX4" fmla="*/ 9712836 w 12238391"/>
              <a:gd name="connsiteY4" fmla="*/ 451544 h 6862210"/>
              <a:gd name="connsiteX5" fmla="*/ 10369746 w 12238391"/>
              <a:gd name="connsiteY5" fmla="*/ 1642169 h 6862210"/>
              <a:gd name="connsiteX6" fmla="*/ 10926216 w 12238391"/>
              <a:gd name="connsiteY6" fmla="*/ 1628775 h 6862210"/>
              <a:gd name="connsiteX7" fmla="*/ 12219341 w 12238391"/>
              <a:gd name="connsiteY7" fmla="*/ 3806626 h 6862210"/>
              <a:gd name="connsiteX8" fmla="*/ 12238391 w 12238391"/>
              <a:gd name="connsiteY8" fmla="*/ 6853237 h 6862210"/>
              <a:gd name="connsiteX9" fmla="*/ 10298447 w 12238391"/>
              <a:gd name="connsiteY9" fmla="*/ 6862210 h 6862210"/>
              <a:gd name="connsiteX10" fmla="*/ 10063535 w 12238391"/>
              <a:gd name="connsiteY10" fmla="*/ 6421955 h 6862210"/>
              <a:gd name="connsiteX11" fmla="*/ 2544922 w 12238391"/>
              <a:gd name="connsiteY11" fmla="*/ 6408903 h 6862210"/>
              <a:gd name="connsiteX12" fmla="*/ 1887205 w 12238391"/>
              <a:gd name="connsiteY12" fmla="*/ 5239961 h 6862210"/>
              <a:gd name="connsiteX13" fmla="*/ 1331913 w 12238391"/>
              <a:gd name="connsiteY13" fmla="*/ 5233987 h 6862210"/>
              <a:gd name="connsiteX14" fmla="*/ 0 w 12238391"/>
              <a:gd name="connsiteY14" fmla="*/ 3002117 h 6862210"/>
              <a:gd name="connsiteX0" fmla="*/ 0 w 12238391"/>
              <a:gd name="connsiteY0" fmla="*/ 3002117 h 6862210"/>
              <a:gd name="connsiteX1" fmla="*/ 24185 w 12238391"/>
              <a:gd name="connsiteY1" fmla="*/ 0 h 6862210"/>
              <a:gd name="connsiteX2" fmla="*/ 1941866 w 12238391"/>
              <a:gd name="connsiteY2" fmla="*/ 2106 h 6862210"/>
              <a:gd name="connsiteX3" fmla="*/ 2179991 w 12238391"/>
              <a:gd name="connsiteY3" fmla="*/ 430731 h 6862210"/>
              <a:gd name="connsiteX4" fmla="*/ 9712836 w 12238391"/>
              <a:gd name="connsiteY4" fmla="*/ 451544 h 6862210"/>
              <a:gd name="connsiteX5" fmla="*/ 10369746 w 12238391"/>
              <a:gd name="connsiteY5" fmla="*/ 1642169 h 6862210"/>
              <a:gd name="connsiteX6" fmla="*/ 10926216 w 12238391"/>
              <a:gd name="connsiteY6" fmla="*/ 1628775 h 6862210"/>
              <a:gd name="connsiteX7" fmla="*/ 12219341 w 12238391"/>
              <a:gd name="connsiteY7" fmla="*/ 3806626 h 6862210"/>
              <a:gd name="connsiteX8" fmla="*/ 12238391 w 12238391"/>
              <a:gd name="connsiteY8" fmla="*/ 6853237 h 6862210"/>
              <a:gd name="connsiteX9" fmla="*/ 10298447 w 12238391"/>
              <a:gd name="connsiteY9" fmla="*/ 6862210 h 6862210"/>
              <a:gd name="connsiteX10" fmla="*/ 10063535 w 12238391"/>
              <a:gd name="connsiteY10" fmla="*/ 6421955 h 6862210"/>
              <a:gd name="connsiteX11" fmla="*/ 2544922 w 12238391"/>
              <a:gd name="connsiteY11" fmla="*/ 6408903 h 6862210"/>
              <a:gd name="connsiteX12" fmla="*/ 1887205 w 12238391"/>
              <a:gd name="connsiteY12" fmla="*/ 5239961 h 6862210"/>
              <a:gd name="connsiteX13" fmla="*/ 1331913 w 12238391"/>
              <a:gd name="connsiteY13" fmla="*/ 5233987 h 6862210"/>
              <a:gd name="connsiteX14" fmla="*/ 0 w 12238391"/>
              <a:gd name="connsiteY14" fmla="*/ 3002117 h 6862210"/>
              <a:gd name="connsiteX0" fmla="*/ 0 w 12238391"/>
              <a:gd name="connsiteY0" fmla="*/ 3002117 h 6862210"/>
              <a:gd name="connsiteX1" fmla="*/ 24185 w 12238391"/>
              <a:gd name="connsiteY1" fmla="*/ 0 h 6862210"/>
              <a:gd name="connsiteX2" fmla="*/ 1941866 w 12238391"/>
              <a:gd name="connsiteY2" fmla="*/ 2106 h 6862210"/>
              <a:gd name="connsiteX3" fmla="*/ 2179991 w 12238391"/>
              <a:gd name="connsiteY3" fmla="*/ 430731 h 6862210"/>
              <a:gd name="connsiteX4" fmla="*/ 9712836 w 12238391"/>
              <a:gd name="connsiteY4" fmla="*/ 451544 h 6862210"/>
              <a:gd name="connsiteX5" fmla="*/ 10369746 w 12238391"/>
              <a:gd name="connsiteY5" fmla="*/ 1642169 h 6862210"/>
              <a:gd name="connsiteX6" fmla="*/ 10926216 w 12238391"/>
              <a:gd name="connsiteY6" fmla="*/ 1628775 h 6862210"/>
              <a:gd name="connsiteX7" fmla="*/ 12219341 w 12238391"/>
              <a:gd name="connsiteY7" fmla="*/ 3806626 h 6862210"/>
              <a:gd name="connsiteX8" fmla="*/ 12238391 w 12238391"/>
              <a:gd name="connsiteY8" fmla="*/ 6853237 h 6862210"/>
              <a:gd name="connsiteX9" fmla="*/ 10298447 w 12238391"/>
              <a:gd name="connsiteY9" fmla="*/ 6862210 h 6862210"/>
              <a:gd name="connsiteX10" fmla="*/ 10063535 w 12238391"/>
              <a:gd name="connsiteY10" fmla="*/ 6421955 h 6862210"/>
              <a:gd name="connsiteX11" fmla="*/ 2544922 w 12238391"/>
              <a:gd name="connsiteY11" fmla="*/ 6408903 h 6862210"/>
              <a:gd name="connsiteX12" fmla="*/ 1887205 w 12238391"/>
              <a:gd name="connsiteY12" fmla="*/ 5239961 h 6862210"/>
              <a:gd name="connsiteX13" fmla="*/ 1279525 w 12238391"/>
              <a:gd name="connsiteY13" fmla="*/ 5153025 h 6862210"/>
              <a:gd name="connsiteX14" fmla="*/ 0 w 12238391"/>
              <a:gd name="connsiteY14" fmla="*/ 3002117 h 6862210"/>
              <a:gd name="connsiteX0" fmla="*/ 0 w 12238391"/>
              <a:gd name="connsiteY0" fmla="*/ 3002117 h 6862210"/>
              <a:gd name="connsiteX1" fmla="*/ 24185 w 12238391"/>
              <a:gd name="connsiteY1" fmla="*/ 0 h 6862210"/>
              <a:gd name="connsiteX2" fmla="*/ 1941866 w 12238391"/>
              <a:gd name="connsiteY2" fmla="*/ 2106 h 6862210"/>
              <a:gd name="connsiteX3" fmla="*/ 2179991 w 12238391"/>
              <a:gd name="connsiteY3" fmla="*/ 430731 h 6862210"/>
              <a:gd name="connsiteX4" fmla="*/ 9712836 w 12238391"/>
              <a:gd name="connsiteY4" fmla="*/ 451544 h 6862210"/>
              <a:gd name="connsiteX5" fmla="*/ 10369746 w 12238391"/>
              <a:gd name="connsiteY5" fmla="*/ 1642169 h 6862210"/>
              <a:gd name="connsiteX6" fmla="*/ 10926216 w 12238391"/>
              <a:gd name="connsiteY6" fmla="*/ 1628775 h 6862210"/>
              <a:gd name="connsiteX7" fmla="*/ 12219341 w 12238391"/>
              <a:gd name="connsiteY7" fmla="*/ 3806626 h 6862210"/>
              <a:gd name="connsiteX8" fmla="*/ 12238391 w 12238391"/>
              <a:gd name="connsiteY8" fmla="*/ 6853237 h 6862210"/>
              <a:gd name="connsiteX9" fmla="*/ 10298447 w 12238391"/>
              <a:gd name="connsiteY9" fmla="*/ 6862210 h 6862210"/>
              <a:gd name="connsiteX10" fmla="*/ 10063535 w 12238391"/>
              <a:gd name="connsiteY10" fmla="*/ 6421955 h 6862210"/>
              <a:gd name="connsiteX11" fmla="*/ 2544922 w 12238391"/>
              <a:gd name="connsiteY11" fmla="*/ 6408903 h 6862210"/>
              <a:gd name="connsiteX12" fmla="*/ 1887205 w 12238391"/>
              <a:gd name="connsiteY12" fmla="*/ 5239961 h 6862210"/>
              <a:gd name="connsiteX13" fmla="*/ 1279525 w 12238391"/>
              <a:gd name="connsiteY13" fmla="*/ 5153025 h 6862210"/>
              <a:gd name="connsiteX14" fmla="*/ 0 w 12238391"/>
              <a:gd name="connsiteY14" fmla="*/ 3002117 h 6862210"/>
              <a:gd name="connsiteX0" fmla="*/ 0 w 12238391"/>
              <a:gd name="connsiteY0" fmla="*/ 3002117 h 6862210"/>
              <a:gd name="connsiteX1" fmla="*/ 24185 w 12238391"/>
              <a:gd name="connsiteY1" fmla="*/ 0 h 6862210"/>
              <a:gd name="connsiteX2" fmla="*/ 1941866 w 12238391"/>
              <a:gd name="connsiteY2" fmla="*/ 2106 h 6862210"/>
              <a:gd name="connsiteX3" fmla="*/ 2179991 w 12238391"/>
              <a:gd name="connsiteY3" fmla="*/ 430731 h 6862210"/>
              <a:gd name="connsiteX4" fmla="*/ 9712836 w 12238391"/>
              <a:gd name="connsiteY4" fmla="*/ 451544 h 6862210"/>
              <a:gd name="connsiteX5" fmla="*/ 10369746 w 12238391"/>
              <a:gd name="connsiteY5" fmla="*/ 1642169 h 6862210"/>
              <a:gd name="connsiteX6" fmla="*/ 10926216 w 12238391"/>
              <a:gd name="connsiteY6" fmla="*/ 1628775 h 6862210"/>
              <a:gd name="connsiteX7" fmla="*/ 12219341 w 12238391"/>
              <a:gd name="connsiteY7" fmla="*/ 3806626 h 6862210"/>
              <a:gd name="connsiteX8" fmla="*/ 12238391 w 12238391"/>
              <a:gd name="connsiteY8" fmla="*/ 6853237 h 6862210"/>
              <a:gd name="connsiteX9" fmla="*/ 10298447 w 12238391"/>
              <a:gd name="connsiteY9" fmla="*/ 6862210 h 6862210"/>
              <a:gd name="connsiteX10" fmla="*/ 10063535 w 12238391"/>
              <a:gd name="connsiteY10" fmla="*/ 6421955 h 6862210"/>
              <a:gd name="connsiteX11" fmla="*/ 2544922 w 12238391"/>
              <a:gd name="connsiteY11" fmla="*/ 6408903 h 6862210"/>
              <a:gd name="connsiteX12" fmla="*/ 1849105 w 12238391"/>
              <a:gd name="connsiteY12" fmla="*/ 5154236 h 6862210"/>
              <a:gd name="connsiteX13" fmla="*/ 1279525 w 12238391"/>
              <a:gd name="connsiteY13" fmla="*/ 5153025 h 6862210"/>
              <a:gd name="connsiteX14" fmla="*/ 0 w 12238391"/>
              <a:gd name="connsiteY14" fmla="*/ 3002117 h 6862210"/>
              <a:gd name="connsiteX0" fmla="*/ 0 w 12238391"/>
              <a:gd name="connsiteY0" fmla="*/ 3002117 h 6862210"/>
              <a:gd name="connsiteX1" fmla="*/ 24185 w 12238391"/>
              <a:gd name="connsiteY1" fmla="*/ 0 h 6862210"/>
              <a:gd name="connsiteX2" fmla="*/ 1941866 w 12238391"/>
              <a:gd name="connsiteY2" fmla="*/ 2106 h 6862210"/>
              <a:gd name="connsiteX3" fmla="*/ 2179991 w 12238391"/>
              <a:gd name="connsiteY3" fmla="*/ 430731 h 6862210"/>
              <a:gd name="connsiteX4" fmla="*/ 9712836 w 12238391"/>
              <a:gd name="connsiteY4" fmla="*/ 451544 h 6862210"/>
              <a:gd name="connsiteX5" fmla="*/ 10369746 w 12238391"/>
              <a:gd name="connsiteY5" fmla="*/ 1642169 h 6862210"/>
              <a:gd name="connsiteX6" fmla="*/ 10926216 w 12238391"/>
              <a:gd name="connsiteY6" fmla="*/ 1628775 h 6862210"/>
              <a:gd name="connsiteX7" fmla="*/ 12219341 w 12238391"/>
              <a:gd name="connsiteY7" fmla="*/ 3806626 h 6862210"/>
              <a:gd name="connsiteX8" fmla="*/ 12238391 w 12238391"/>
              <a:gd name="connsiteY8" fmla="*/ 6853237 h 6862210"/>
              <a:gd name="connsiteX9" fmla="*/ 10298447 w 12238391"/>
              <a:gd name="connsiteY9" fmla="*/ 6862210 h 6862210"/>
              <a:gd name="connsiteX10" fmla="*/ 10063535 w 12238391"/>
              <a:gd name="connsiteY10" fmla="*/ 6421955 h 6862210"/>
              <a:gd name="connsiteX11" fmla="*/ 2544922 w 12238391"/>
              <a:gd name="connsiteY11" fmla="*/ 6408903 h 6862210"/>
              <a:gd name="connsiteX12" fmla="*/ 1839580 w 12238391"/>
              <a:gd name="connsiteY12" fmla="*/ 5154236 h 6862210"/>
              <a:gd name="connsiteX13" fmla="*/ 1279525 w 12238391"/>
              <a:gd name="connsiteY13" fmla="*/ 5153025 h 6862210"/>
              <a:gd name="connsiteX14" fmla="*/ 0 w 12238391"/>
              <a:gd name="connsiteY14" fmla="*/ 3002117 h 6862210"/>
              <a:gd name="connsiteX0" fmla="*/ 0 w 12238391"/>
              <a:gd name="connsiteY0" fmla="*/ 3002117 h 6862210"/>
              <a:gd name="connsiteX1" fmla="*/ 24185 w 12238391"/>
              <a:gd name="connsiteY1" fmla="*/ 0 h 6862210"/>
              <a:gd name="connsiteX2" fmla="*/ 1941866 w 12238391"/>
              <a:gd name="connsiteY2" fmla="*/ 2106 h 6862210"/>
              <a:gd name="connsiteX3" fmla="*/ 2179991 w 12238391"/>
              <a:gd name="connsiteY3" fmla="*/ 430731 h 6862210"/>
              <a:gd name="connsiteX4" fmla="*/ 9712836 w 12238391"/>
              <a:gd name="connsiteY4" fmla="*/ 451544 h 6862210"/>
              <a:gd name="connsiteX5" fmla="*/ 10369746 w 12238391"/>
              <a:gd name="connsiteY5" fmla="*/ 1642169 h 6862210"/>
              <a:gd name="connsiteX6" fmla="*/ 10926216 w 12238391"/>
              <a:gd name="connsiteY6" fmla="*/ 1628775 h 6862210"/>
              <a:gd name="connsiteX7" fmla="*/ 12219341 w 12238391"/>
              <a:gd name="connsiteY7" fmla="*/ 3806626 h 6862210"/>
              <a:gd name="connsiteX8" fmla="*/ 12238391 w 12238391"/>
              <a:gd name="connsiteY8" fmla="*/ 6853237 h 6862210"/>
              <a:gd name="connsiteX9" fmla="*/ 10298447 w 12238391"/>
              <a:gd name="connsiteY9" fmla="*/ 6862210 h 6862210"/>
              <a:gd name="connsiteX10" fmla="*/ 10063535 w 12238391"/>
              <a:gd name="connsiteY10" fmla="*/ 6421955 h 6862210"/>
              <a:gd name="connsiteX11" fmla="*/ 2544922 w 12238391"/>
              <a:gd name="connsiteY11" fmla="*/ 6423190 h 6862210"/>
              <a:gd name="connsiteX12" fmla="*/ 1839580 w 12238391"/>
              <a:gd name="connsiteY12" fmla="*/ 5154236 h 6862210"/>
              <a:gd name="connsiteX13" fmla="*/ 1279525 w 12238391"/>
              <a:gd name="connsiteY13" fmla="*/ 5153025 h 6862210"/>
              <a:gd name="connsiteX14" fmla="*/ 0 w 12238391"/>
              <a:gd name="connsiteY14" fmla="*/ 3002117 h 6862210"/>
              <a:gd name="connsiteX0" fmla="*/ 0 w 12238391"/>
              <a:gd name="connsiteY0" fmla="*/ 3002117 h 6862210"/>
              <a:gd name="connsiteX1" fmla="*/ 24185 w 12238391"/>
              <a:gd name="connsiteY1" fmla="*/ 0 h 6862210"/>
              <a:gd name="connsiteX2" fmla="*/ 1941866 w 12238391"/>
              <a:gd name="connsiteY2" fmla="*/ 2106 h 6862210"/>
              <a:gd name="connsiteX3" fmla="*/ 2179991 w 12238391"/>
              <a:gd name="connsiteY3" fmla="*/ 430731 h 6862210"/>
              <a:gd name="connsiteX4" fmla="*/ 9700929 w 12238391"/>
              <a:gd name="connsiteY4" fmla="*/ 449163 h 6862210"/>
              <a:gd name="connsiteX5" fmla="*/ 10369746 w 12238391"/>
              <a:gd name="connsiteY5" fmla="*/ 1642169 h 6862210"/>
              <a:gd name="connsiteX6" fmla="*/ 10926216 w 12238391"/>
              <a:gd name="connsiteY6" fmla="*/ 1628775 h 6862210"/>
              <a:gd name="connsiteX7" fmla="*/ 12219341 w 12238391"/>
              <a:gd name="connsiteY7" fmla="*/ 3806626 h 6862210"/>
              <a:gd name="connsiteX8" fmla="*/ 12238391 w 12238391"/>
              <a:gd name="connsiteY8" fmla="*/ 6853237 h 6862210"/>
              <a:gd name="connsiteX9" fmla="*/ 10298447 w 12238391"/>
              <a:gd name="connsiteY9" fmla="*/ 6862210 h 6862210"/>
              <a:gd name="connsiteX10" fmla="*/ 10063535 w 12238391"/>
              <a:gd name="connsiteY10" fmla="*/ 6421955 h 6862210"/>
              <a:gd name="connsiteX11" fmla="*/ 2544922 w 12238391"/>
              <a:gd name="connsiteY11" fmla="*/ 6423190 h 6862210"/>
              <a:gd name="connsiteX12" fmla="*/ 1839580 w 12238391"/>
              <a:gd name="connsiteY12" fmla="*/ 5154236 h 6862210"/>
              <a:gd name="connsiteX13" fmla="*/ 1279525 w 12238391"/>
              <a:gd name="connsiteY13" fmla="*/ 5153025 h 6862210"/>
              <a:gd name="connsiteX14" fmla="*/ 0 w 12238391"/>
              <a:gd name="connsiteY14" fmla="*/ 3002117 h 6862210"/>
              <a:gd name="connsiteX0" fmla="*/ 0 w 12238391"/>
              <a:gd name="connsiteY0" fmla="*/ 3002117 h 6862210"/>
              <a:gd name="connsiteX1" fmla="*/ 24185 w 12238391"/>
              <a:gd name="connsiteY1" fmla="*/ 0 h 6862210"/>
              <a:gd name="connsiteX2" fmla="*/ 1941866 w 12238391"/>
              <a:gd name="connsiteY2" fmla="*/ 2106 h 6862210"/>
              <a:gd name="connsiteX3" fmla="*/ 2179991 w 12238391"/>
              <a:gd name="connsiteY3" fmla="*/ 430731 h 6862210"/>
              <a:gd name="connsiteX4" fmla="*/ 9700929 w 12238391"/>
              <a:gd name="connsiteY4" fmla="*/ 449163 h 6862210"/>
              <a:gd name="connsiteX5" fmla="*/ 10376889 w 12238391"/>
              <a:gd name="connsiteY5" fmla="*/ 1642169 h 6862210"/>
              <a:gd name="connsiteX6" fmla="*/ 10926216 w 12238391"/>
              <a:gd name="connsiteY6" fmla="*/ 1628775 h 6862210"/>
              <a:gd name="connsiteX7" fmla="*/ 12219341 w 12238391"/>
              <a:gd name="connsiteY7" fmla="*/ 3806626 h 6862210"/>
              <a:gd name="connsiteX8" fmla="*/ 12238391 w 12238391"/>
              <a:gd name="connsiteY8" fmla="*/ 6853237 h 6862210"/>
              <a:gd name="connsiteX9" fmla="*/ 10298447 w 12238391"/>
              <a:gd name="connsiteY9" fmla="*/ 6862210 h 6862210"/>
              <a:gd name="connsiteX10" fmla="*/ 10063535 w 12238391"/>
              <a:gd name="connsiteY10" fmla="*/ 6421955 h 6862210"/>
              <a:gd name="connsiteX11" fmla="*/ 2544922 w 12238391"/>
              <a:gd name="connsiteY11" fmla="*/ 6423190 h 6862210"/>
              <a:gd name="connsiteX12" fmla="*/ 1839580 w 12238391"/>
              <a:gd name="connsiteY12" fmla="*/ 5154236 h 6862210"/>
              <a:gd name="connsiteX13" fmla="*/ 1279525 w 12238391"/>
              <a:gd name="connsiteY13" fmla="*/ 5153025 h 6862210"/>
              <a:gd name="connsiteX14" fmla="*/ 0 w 12238391"/>
              <a:gd name="connsiteY14" fmla="*/ 3002117 h 6862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238391" h="6862210">
                <a:moveTo>
                  <a:pt x="0" y="3002117"/>
                </a:moveTo>
                <a:cubicBezTo>
                  <a:pt x="536" y="1914863"/>
                  <a:pt x="23649" y="1087254"/>
                  <a:pt x="24185" y="0"/>
                </a:cubicBezTo>
                <a:lnTo>
                  <a:pt x="1941866" y="2106"/>
                </a:lnTo>
                <a:lnTo>
                  <a:pt x="2179991" y="430731"/>
                </a:lnTo>
                <a:lnTo>
                  <a:pt x="9700929" y="449163"/>
                </a:lnTo>
                <a:lnTo>
                  <a:pt x="10376889" y="1642169"/>
                </a:lnTo>
                <a:lnTo>
                  <a:pt x="10926216" y="1628775"/>
                </a:lnTo>
                <a:lnTo>
                  <a:pt x="12219341" y="3806626"/>
                </a:lnTo>
                <a:lnTo>
                  <a:pt x="12238391" y="6853237"/>
                </a:lnTo>
                <a:lnTo>
                  <a:pt x="10298447" y="6862210"/>
                </a:lnTo>
                <a:lnTo>
                  <a:pt x="10063535" y="6421955"/>
                </a:lnTo>
                <a:lnTo>
                  <a:pt x="2544922" y="6423190"/>
                </a:lnTo>
                <a:cubicBezTo>
                  <a:pt x="2392887" y="6181886"/>
                  <a:pt x="1856501" y="5250549"/>
                  <a:pt x="1839580" y="5154236"/>
                </a:cubicBezTo>
                <a:lnTo>
                  <a:pt x="1279525" y="5153025"/>
                </a:lnTo>
                <a:cubicBezTo>
                  <a:pt x="903287" y="4495616"/>
                  <a:pt x="376238" y="3659526"/>
                  <a:pt x="0" y="300211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/>
          <a:lstStyle>
            <a:lvl1pPr marL="0" indent="0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3321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с_рисунком_текст_2_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>
            <a:extLst>
              <a:ext uri="{FF2B5EF4-FFF2-40B4-BE49-F238E27FC236}">
                <a16:creationId xmlns:a16="http://schemas.microsoft.com/office/drawing/2014/main" id="{B5672AE0-6E16-40D2-B653-10D589F1D86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9832" y="1"/>
            <a:ext cx="12201832" cy="2468167"/>
          </a:xfrm>
          <a:custGeom>
            <a:avLst/>
            <a:gdLst>
              <a:gd name="connsiteX0" fmla="*/ 0 w 12192000"/>
              <a:gd name="connsiteY0" fmla="*/ 619522 h 2478088"/>
              <a:gd name="connsiteX1" fmla="*/ 619522 w 12192000"/>
              <a:gd name="connsiteY1" fmla="*/ 619522 h 2478088"/>
              <a:gd name="connsiteX2" fmla="*/ 619522 w 12192000"/>
              <a:gd name="connsiteY2" fmla="*/ 0 h 2478088"/>
              <a:gd name="connsiteX3" fmla="*/ 11572478 w 12192000"/>
              <a:gd name="connsiteY3" fmla="*/ 0 h 2478088"/>
              <a:gd name="connsiteX4" fmla="*/ 11572478 w 12192000"/>
              <a:gd name="connsiteY4" fmla="*/ 619522 h 2478088"/>
              <a:gd name="connsiteX5" fmla="*/ 12192000 w 12192000"/>
              <a:gd name="connsiteY5" fmla="*/ 619522 h 2478088"/>
              <a:gd name="connsiteX6" fmla="*/ 12192000 w 12192000"/>
              <a:gd name="connsiteY6" fmla="*/ 1858566 h 2478088"/>
              <a:gd name="connsiteX7" fmla="*/ 11572478 w 12192000"/>
              <a:gd name="connsiteY7" fmla="*/ 1858566 h 2478088"/>
              <a:gd name="connsiteX8" fmla="*/ 11572478 w 12192000"/>
              <a:gd name="connsiteY8" fmla="*/ 2478088 h 2478088"/>
              <a:gd name="connsiteX9" fmla="*/ 619522 w 12192000"/>
              <a:gd name="connsiteY9" fmla="*/ 2478088 h 2478088"/>
              <a:gd name="connsiteX10" fmla="*/ 619522 w 12192000"/>
              <a:gd name="connsiteY10" fmla="*/ 1858566 h 2478088"/>
              <a:gd name="connsiteX11" fmla="*/ 0 w 12192000"/>
              <a:gd name="connsiteY11" fmla="*/ 1858566 h 2478088"/>
              <a:gd name="connsiteX12" fmla="*/ 0 w 12192000"/>
              <a:gd name="connsiteY12" fmla="*/ 619522 h 2478088"/>
              <a:gd name="connsiteX0" fmla="*/ 0 w 12192000"/>
              <a:gd name="connsiteY0" fmla="*/ 619522 h 2478088"/>
              <a:gd name="connsiteX1" fmla="*/ 619522 w 12192000"/>
              <a:gd name="connsiteY1" fmla="*/ 619522 h 2478088"/>
              <a:gd name="connsiteX2" fmla="*/ 5014541 w 12192000"/>
              <a:gd name="connsiteY2" fmla="*/ 0 h 2478088"/>
              <a:gd name="connsiteX3" fmla="*/ 11572478 w 12192000"/>
              <a:gd name="connsiteY3" fmla="*/ 0 h 2478088"/>
              <a:gd name="connsiteX4" fmla="*/ 11572478 w 12192000"/>
              <a:gd name="connsiteY4" fmla="*/ 619522 h 2478088"/>
              <a:gd name="connsiteX5" fmla="*/ 12192000 w 12192000"/>
              <a:gd name="connsiteY5" fmla="*/ 619522 h 2478088"/>
              <a:gd name="connsiteX6" fmla="*/ 12192000 w 12192000"/>
              <a:gd name="connsiteY6" fmla="*/ 1858566 h 2478088"/>
              <a:gd name="connsiteX7" fmla="*/ 11572478 w 12192000"/>
              <a:gd name="connsiteY7" fmla="*/ 1858566 h 2478088"/>
              <a:gd name="connsiteX8" fmla="*/ 11572478 w 12192000"/>
              <a:gd name="connsiteY8" fmla="*/ 2478088 h 2478088"/>
              <a:gd name="connsiteX9" fmla="*/ 619522 w 12192000"/>
              <a:gd name="connsiteY9" fmla="*/ 2478088 h 2478088"/>
              <a:gd name="connsiteX10" fmla="*/ 619522 w 12192000"/>
              <a:gd name="connsiteY10" fmla="*/ 1858566 h 2478088"/>
              <a:gd name="connsiteX11" fmla="*/ 0 w 12192000"/>
              <a:gd name="connsiteY11" fmla="*/ 1858566 h 2478088"/>
              <a:gd name="connsiteX12" fmla="*/ 0 w 12192000"/>
              <a:gd name="connsiteY12" fmla="*/ 619522 h 2478088"/>
              <a:gd name="connsiteX0" fmla="*/ 0 w 12192000"/>
              <a:gd name="connsiteY0" fmla="*/ 619522 h 2478088"/>
              <a:gd name="connsiteX1" fmla="*/ 5014541 w 12192000"/>
              <a:gd name="connsiteY1" fmla="*/ 295058 h 2478088"/>
              <a:gd name="connsiteX2" fmla="*/ 5014541 w 12192000"/>
              <a:gd name="connsiteY2" fmla="*/ 0 h 2478088"/>
              <a:gd name="connsiteX3" fmla="*/ 11572478 w 12192000"/>
              <a:gd name="connsiteY3" fmla="*/ 0 h 2478088"/>
              <a:gd name="connsiteX4" fmla="*/ 11572478 w 12192000"/>
              <a:gd name="connsiteY4" fmla="*/ 619522 h 2478088"/>
              <a:gd name="connsiteX5" fmla="*/ 12192000 w 12192000"/>
              <a:gd name="connsiteY5" fmla="*/ 619522 h 2478088"/>
              <a:gd name="connsiteX6" fmla="*/ 12192000 w 12192000"/>
              <a:gd name="connsiteY6" fmla="*/ 1858566 h 2478088"/>
              <a:gd name="connsiteX7" fmla="*/ 11572478 w 12192000"/>
              <a:gd name="connsiteY7" fmla="*/ 1858566 h 2478088"/>
              <a:gd name="connsiteX8" fmla="*/ 11572478 w 12192000"/>
              <a:gd name="connsiteY8" fmla="*/ 2478088 h 2478088"/>
              <a:gd name="connsiteX9" fmla="*/ 619522 w 12192000"/>
              <a:gd name="connsiteY9" fmla="*/ 2478088 h 2478088"/>
              <a:gd name="connsiteX10" fmla="*/ 619522 w 12192000"/>
              <a:gd name="connsiteY10" fmla="*/ 1858566 h 2478088"/>
              <a:gd name="connsiteX11" fmla="*/ 0 w 12192000"/>
              <a:gd name="connsiteY11" fmla="*/ 1858566 h 2478088"/>
              <a:gd name="connsiteX12" fmla="*/ 0 w 12192000"/>
              <a:gd name="connsiteY12" fmla="*/ 619522 h 2478088"/>
              <a:gd name="connsiteX0" fmla="*/ 0 w 12201832"/>
              <a:gd name="connsiteY0" fmla="*/ 295057 h 2478088"/>
              <a:gd name="connsiteX1" fmla="*/ 5024373 w 12201832"/>
              <a:gd name="connsiteY1" fmla="*/ 295058 h 2478088"/>
              <a:gd name="connsiteX2" fmla="*/ 5024373 w 12201832"/>
              <a:gd name="connsiteY2" fmla="*/ 0 h 2478088"/>
              <a:gd name="connsiteX3" fmla="*/ 11582310 w 12201832"/>
              <a:gd name="connsiteY3" fmla="*/ 0 h 2478088"/>
              <a:gd name="connsiteX4" fmla="*/ 11582310 w 12201832"/>
              <a:gd name="connsiteY4" fmla="*/ 619522 h 2478088"/>
              <a:gd name="connsiteX5" fmla="*/ 12201832 w 12201832"/>
              <a:gd name="connsiteY5" fmla="*/ 619522 h 2478088"/>
              <a:gd name="connsiteX6" fmla="*/ 12201832 w 12201832"/>
              <a:gd name="connsiteY6" fmla="*/ 1858566 h 2478088"/>
              <a:gd name="connsiteX7" fmla="*/ 11582310 w 12201832"/>
              <a:gd name="connsiteY7" fmla="*/ 1858566 h 2478088"/>
              <a:gd name="connsiteX8" fmla="*/ 11582310 w 12201832"/>
              <a:gd name="connsiteY8" fmla="*/ 2478088 h 2478088"/>
              <a:gd name="connsiteX9" fmla="*/ 629354 w 12201832"/>
              <a:gd name="connsiteY9" fmla="*/ 2478088 h 2478088"/>
              <a:gd name="connsiteX10" fmla="*/ 629354 w 12201832"/>
              <a:gd name="connsiteY10" fmla="*/ 1858566 h 2478088"/>
              <a:gd name="connsiteX11" fmla="*/ 9832 w 12201832"/>
              <a:gd name="connsiteY11" fmla="*/ 1858566 h 2478088"/>
              <a:gd name="connsiteX12" fmla="*/ 0 w 12201832"/>
              <a:gd name="connsiteY12" fmla="*/ 295057 h 2478088"/>
              <a:gd name="connsiteX0" fmla="*/ 945 w 12202777"/>
              <a:gd name="connsiteY0" fmla="*/ 295057 h 2478088"/>
              <a:gd name="connsiteX1" fmla="*/ 5025318 w 12202777"/>
              <a:gd name="connsiteY1" fmla="*/ 295058 h 2478088"/>
              <a:gd name="connsiteX2" fmla="*/ 5025318 w 12202777"/>
              <a:gd name="connsiteY2" fmla="*/ 0 h 2478088"/>
              <a:gd name="connsiteX3" fmla="*/ 11583255 w 12202777"/>
              <a:gd name="connsiteY3" fmla="*/ 0 h 2478088"/>
              <a:gd name="connsiteX4" fmla="*/ 11583255 w 12202777"/>
              <a:gd name="connsiteY4" fmla="*/ 619522 h 2478088"/>
              <a:gd name="connsiteX5" fmla="*/ 12202777 w 12202777"/>
              <a:gd name="connsiteY5" fmla="*/ 619522 h 2478088"/>
              <a:gd name="connsiteX6" fmla="*/ 12202777 w 12202777"/>
              <a:gd name="connsiteY6" fmla="*/ 1858566 h 2478088"/>
              <a:gd name="connsiteX7" fmla="*/ 11583255 w 12202777"/>
              <a:gd name="connsiteY7" fmla="*/ 1858566 h 2478088"/>
              <a:gd name="connsiteX8" fmla="*/ 11583255 w 12202777"/>
              <a:gd name="connsiteY8" fmla="*/ 2478088 h 2478088"/>
              <a:gd name="connsiteX9" fmla="*/ 630299 w 12202777"/>
              <a:gd name="connsiteY9" fmla="*/ 2478088 h 2478088"/>
              <a:gd name="connsiteX10" fmla="*/ 630299 w 12202777"/>
              <a:gd name="connsiteY10" fmla="*/ 1858566 h 2478088"/>
              <a:gd name="connsiteX11" fmla="*/ 945 w 12202777"/>
              <a:gd name="connsiteY11" fmla="*/ 1730746 h 2478088"/>
              <a:gd name="connsiteX12" fmla="*/ 945 w 12202777"/>
              <a:gd name="connsiteY12" fmla="*/ 295057 h 2478088"/>
              <a:gd name="connsiteX0" fmla="*/ 945 w 12202777"/>
              <a:gd name="connsiteY0" fmla="*/ 295057 h 2478088"/>
              <a:gd name="connsiteX1" fmla="*/ 5025318 w 12202777"/>
              <a:gd name="connsiteY1" fmla="*/ 295058 h 2478088"/>
              <a:gd name="connsiteX2" fmla="*/ 5025318 w 12202777"/>
              <a:gd name="connsiteY2" fmla="*/ 0 h 2478088"/>
              <a:gd name="connsiteX3" fmla="*/ 11583255 w 12202777"/>
              <a:gd name="connsiteY3" fmla="*/ 0 h 2478088"/>
              <a:gd name="connsiteX4" fmla="*/ 11583255 w 12202777"/>
              <a:gd name="connsiteY4" fmla="*/ 619522 h 2478088"/>
              <a:gd name="connsiteX5" fmla="*/ 12202777 w 12202777"/>
              <a:gd name="connsiteY5" fmla="*/ 619522 h 2478088"/>
              <a:gd name="connsiteX6" fmla="*/ 12202777 w 12202777"/>
              <a:gd name="connsiteY6" fmla="*/ 1858566 h 2478088"/>
              <a:gd name="connsiteX7" fmla="*/ 11583255 w 12202777"/>
              <a:gd name="connsiteY7" fmla="*/ 1858566 h 2478088"/>
              <a:gd name="connsiteX8" fmla="*/ 11583255 w 12202777"/>
              <a:gd name="connsiteY8" fmla="*/ 2478088 h 2478088"/>
              <a:gd name="connsiteX9" fmla="*/ 630299 w 12202777"/>
              <a:gd name="connsiteY9" fmla="*/ 2478088 h 2478088"/>
              <a:gd name="connsiteX10" fmla="*/ 4464879 w 12202777"/>
              <a:gd name="connsiteY10" fmla="*/ 1730746 h 2478088"/>
              <a:gd name="connsiteX11" fmla="*/ 945 w 12202777"/>
              <a:gd name="connsiteY11" fmla="*/ 1730746 h 2478088"/>
              <a:gd name="connsiteX12" fmla="*/ 945 w 12202777"/>
              <a:gd name="connsiteY12" fmla="*/ 295057 h 2478088"/>
              <a:gd name="connsiteX0" fmla="*/ 945 w 12202777"/>
              <a:gd name="connsiteY0" fmla="*/ 295057 h 2478088"/>
              <a:gd name="connsiteX1" fmla="*/ 5025318 w 12202777"/>
              <a:gd name="connsiteY1" fmla="*/ 295058 h 2478088"/>
              <a:gd name="connsiteX2" fmla="*/ 5025318 w 12202777"/>
              <a:gd name="connsiteY2" fmla="*/ 0 h 2478088"/>
              <a:gd name="connsiteX3" fmla="*/ 11583255 w 12202777"/>
              <a:gd name="connsiteY3" fmla="*/ 0 h 2478088"/>
              <a:gd name="connsiteX4" fmla="*/ 11583255 w 12202777"/>
              <a:gd name="connsiteY4" fmla="*/ 619522 h 2478088"/>
              <a:gd name="connsiteX5" fmla="*/ 12202777 w 12202777"/>
              <a:gd name="connsiteY5" fmla="*/ 619522 h 2478088"/>
              <a:gd name="connsiteX6" fmla="*/ 12202777 w 12202777"/>
              <a:gd name="connsiteY6" fmla="*/ 1858566 h 2478088"/>
              <a:gd name="connsiteX7" fmla="*/ 11583255 w 12202777"/>
              <a:gd name="connsiteY7" fmla="*/ 1858566 h 2478088"/>
              <a:gd name="connsiteX8" fmla="*/ 11583255 w 12202777"/>
              <a:gd name="connsiteY8" fmla="*/ 2478088 h 2478088"/>
              <a:gd name="connsiteX9" fmla="*/ 4464879 w 12202777"/>
              <a:gd name="connsiteY9" fmla="*/ 2330604 h 2478088"/>
              <a:gd name="connsiteX10" fmla="*/ 4464879 w 12202777"/>
              <a:gd name="connsiteY10" fmla="*/ 1730746 h 2478088"/>
              <a:gd name="connsiteX11" fmla="*/ 945 w 12202777"/>
              <a:gd name="connsiteY11" fmla="*/ 1730746 h 2478088"/>
              <a:gd name="connsiteX12" fmla="*/ 945 w 12202777"/>
              <a:gd name="connsiteY12" fmla="*/ 295057 h 2478088"/>
              <a:gd name="connsiteX0" fmla="*/ 0 w 12201832"/>
              <a:gd name="connsiteY0" fmla="*/ 295057 h 2478088"/>
              <a:gd name="connsiteX1" fmla="*/ 5024373 w 12201832"/>
              <a:gd name="connsiteY1" fmla="*/ 295058 h 2478088"/>
              <a:gd name="connsiteX2" fmla="*/ 5024373 w 12201832"/>
              <a:gd name="connsiteY2" fmla="*/ 0 h 2478088"/>
              <a:gd name="connsiteX3" fmla="*/ 11582310 w 12201832"/>
              <a:gd name="connsiteY3" fmla="*/ 0 h 2478088"/>
              <a:gd name="connsiteX4" fmla="*/ 11582310 w 12201832"/>
              <a:gd name="connsiteY4" fmla="*/ 619522 h 2478088"/>
              <a:gd name="connsiteX5" fmla="*/ 12201832 w 12201832"/>
              <a:gd name="connsiteY5" fmla="*/ 619522 h 2478088"/>
              <a:gd name="connsiteX6" fmla="*/ 12201832 w 12201832"/>
              <a:gd name="connsiteY6" fmla="*/ 1858566 h 2478088"/>
              <a:gd name="connsiteX7" fmla="*/ 11582310 w 12201832"/>
              <a:gd name="connsiteY7" fmla="*/ 1858566 h 2478088"/>
              <a:gd name="connsiteX8" fmla="*/ 11582310 w 12201832"/>
              <a:gd name="connsiteY8" fmla="*/ 2478088 h 2478088"/>
              <a:gd name="connsiteX9" fmla="*/ 4463934 w 12201832"/>
              <a:gd name="connsiteY9" fmla="*/ 2330604 h 2478088"/>
              <a:gd name="connsiteX10" fmla="*/ 4463934 w 12201832"/>
              <a:gd name="connsiteY10" fmla="*/ 1730746 h 2478088"/>
              <a:gd name="connsiteX11" fmla="*/ 19664 w 12201832"/>
              <a:gd name="connsiteY11" fmla="*/ 1730746 h 2478088"/>
              <a:gd name="connsiteX12" fmla="*/ 0 w 12201832"/>
              <a:gd name="connsiteY12" fmla="*/ 295057 h 2478088"/>
              <a:gd name="connsiteX0" fmla="*/ 0 w 12201832"/>
              <a:gd name="connsiteY0" fmla="*/ 295057 h 2478088"/>
              <a:gd name="connsiteX1" fmla="*/ 5024373 w 12201832"/>
              <a:gd name="connsiteY1" fmla="*/ 295058 h 2478088"/>
              <a:gd name="connsiteX2" fmla="*/ 5024373 w 12201832"/>
              <a:gd name="connsiteY2" fmla="*/ 0 h 2478088"/>
              <a:gd name="connsiteX3" fmla="*/ 11582310 w 12201832"/>
              <a:gd name="connsiteY3" fmla="*/ 0 h 2478088"/>
              <a:gd name="connsiteX4" fmla="*/ 11582310 w 12201832"/>
              <a:gd name="connsiteY4" fmla="*/ 619522 h 2478088"/>
              <a:gd name="connsiteX5" fmla="*/ 12201832 w 12201832"/>
              <a:gd name="connsiteY5" fmla="*/ 619522 h 2478088"/>
              <a:gd name="connsiteX6" fmla="*/ 12201832 w 12201832"/>
              <a:gd name="connsiteY6" fmla="*/ 1858566 h 2478088"/>
              <a:gd name="connsiteX7" fmla="*/ 11582310 w 12201832"/>
              <a:gd name="connsiteY7" fmla="*/ 1858566 h 2478088"/>
              <a:gd name="connsiteX8" fmla="*/ 11582310 w 12201832"/>
              <a:gd name="connsiteY8" fmla="*/ 2478088 h 2478088"/>
              <a:gd name="connsiteX9" fmla="*/ 4463934 w 12201832"/>
              <a:gd name="connsiteY9" fmla="*/ 2330604 h 2478088"/>
              <a:gd name="connsiteX10" fmla="*/ 4463934 w 12201832"/>
              <a:gd name="connsiteY10" fmla="*/ 1730746 h 2478088"/>
              <a:gd name="connsiteX11" fmla="*/ 9832 w 12201832"/>
              <a:gd name="connsiteY11" fmla="*/ 1730746 h 2478088"/>
              <a:gd name="connsiteX12" fmla="*/ 0 w 12201832"/>
              <a:gd name="connsiteY12" fmla="*/ 295057 h 2478088"/>
              <a:gd name="connsiteX0" fmla="*/ 0 w 12201832"/>
              <a:gd name="connsiteY0" fmla="*/ 295057 h 2478088"/>
              <a:gd name="connsiteX1" fmla="*/ 5024373 w 12201832"/>
              <a:gd name="connsiteY1" fmla="*/ 295058 h 2478088"/>
              <a:gd name="connsiteX2" fmla="*/ 5024373 w 12201832"/>
              <a:gd name="connsiteY2" fmla="*/ 0 h 2478088"/>
              <a:gd name="connsiteX3" fmla="*/ 11582310 w 12201832"/>
              <a:gd name="connsiteY3" fmla="*/ 0 h 2478088"/>
              <a:gd name="connsiteX4" fmla="*/ 11582310 w 12201832"/>
              <a:gd name="connsiteY4" fmla="*/ 619522 h 2478088"/>
              <a:gd name="connsiteX5" fmla="*/ 12201832 w 12201832"/>
              <a:gd name="connsiteY5" fmla="*/ 619522 h 2478088"/>
              <a:gd name="connsiteX6" fmla="*/ 12201832 w 12201832"/>
              <a:gd name="connsiteY6" fmla="*/ 1858566 h 2478088"/>
              <a:gd name="connsiteX7" fmla="*/ 11582310 w 12201832"/>
              <a:gd name="connsiteY7" fmla="*/ 1858566 h 2478088"/>
              <a:gd name="connsiteX8" fmla="*/ 11582310 w 12201832"/>
              <a:gd name="connsiteY8" fmla="*/ 2478088 h 2478088"/>
              <a:gd name="connsiteX9" fmla="*/ 4463934 w 12201832"/>
              <a:gd name="connsiteY9" fmla="*/ 2330604 h 2478088"/>
              <a:gd name="connsiteX10" fmla="*/ 4414773 w 12201832"/>
              <a:gd name="connsiteY10" fmla="*/ 1740579 h 2478088"/>
              <a:gd name="connsiteX11" fmla="*/ 9832 w 12201832"/>
              <a:gd name="connsiteY11" fmla="*/ 1730746 h 2478088"/>
              <a:gd name="connsiteX12" fmla="*/ 0 w 12201832"/>
              <a:gd name="connsiteY12" fmla="*/ 295057 h 2478088"/>
              <a:gd name="connsiteX0" fmla="*/ 0 w 12201832"/>
              <a:gd name="connsiteY0" fmla="*/ 295057 h 2478088"/>
              <a:gd name="connsiteX1" fmla="*/ 5024373 w 12201832"/>
              <a:gd name="connsiteY1" fmla="*/ 295058 h 2478088"/>
              <a:gd name="connsiteX2" fmla="*/ 5024373 w 12201832"/>
              <a:gd name="connsiteY2" fmla="*/ 0 h 2478088"/>
              <a:gd name="connsiteX3" fmla="*/ 11582310 w 12201832"/>
              <a:gd name="connsiteY3" fmla="*/ 0 h 2478088"/>
              <a:gd name="connsiteX4" fmla="*/ 11582310 w 12201832"/>
              <a:gd name="connsiteY4" fmla="*/ 619522 h 2478088"/>
              <a:gd name="connsiteX5" fmla="*/ 12201832 w 12201832"/>
              <a:gd name="connsiteY5" fmla="*/ 619522 h 2478088"/>
              <a:gd name="connsiteX6" fmla="*/ 12201832 w 12201832"/>
              <a:gd name="connsiteY6" fmla="*/ 1858566 h 2478088"/>
              <a:gd name="connsiteX7" fmla="*/ 11582310 w 12201832"/>
              <a:gd name="connsiteY7" fmla="*/ 1858566 h 2478088"/>
              <a:gd name="connsiteX8" fmla="*/ 11582310 w 12201832"/>
              <a:gd name="connsiteY8" fmla="*/ 2478088 h 2478088"/>
              <a:gd name="connsiteX9" fmla="*/ 4463934 w 12201832"/>
              <a:gd name="connsiteY9" fmla="*/ 2330604 h 2478088"/>
              <a:gd name="connsiteX10" fmla="*/ 4414773 w 12201832"/>
              <a:gd name="connsiteY10" fmla="*/ 1730747 h 2478088"/>
              <a:gd name="connsiteX11" fmla="*/ 9832 w 12201832"/>
              <a:gd name="connsiteY11" fmla="*/ 1730746 h 2478088"/>
              <a:gd name="connsiteX12" fmla="*/ 0 w 12201832"/>
              <a:gd name="connsiteY12" fmla="*/ 295057 h 2478088"/>
              <a:gd name="connsiteX0" fmla="*/ 0 w 12201832"/>
              <a:gd name="connsiteY0" fmla="*/ 295057 h 2478088"/>
              <a:gd name="connsiteX1" fmla="*/ 5024373 w 12201832"/>
              <a:gd name="connsiteY1" fmla="*/ 295058 h 2478088"/>
              <a:gd name="connsiteX2" fmla="*/ 5024373 w 12201832"/>
              <a:gd name="connsiteY2" fmla="*/ 0 h 2478088"/>
              <a:gd name="connsiteX3" fmla="*/ 11582310 w 12201832"/>
              <a:gd name="connsiteY3" fmla="*/ 0 h 2478088"/>
              <a:gd name="connsiteX4" fmla="*/ 11582310 w 12201832"/>
              <a:gd name="connsiteY4" fmla="*/ 619522 h 2478088"/>
              <a:gd name="connsiteX5" fmla="*/ 12201832 w 12201832"/>
              <a:gd name="connsiteY5" fmla="*/ 619522 h 2478088"/>
              <a:gd name="connsiteX6" fmla="*/ 12201832 w 12201832"/>
              <a:gd name="connsiteY6" fmla="*/ 1858566 h 2478088"/>
              <a:gd name="connsiteX7" fmla="*/ 11582310 w 12201832"/>
              <a:gd name="connsiteY7" fmla="*/ 1858566 h 2478088"/>
              <a:gd name="connsiteX8" fmla="*/ 11582310 w 12201832"/>
              <a:gd name="connsiteY8" fmla="*/ 2478088 h 2478088"/>
              <a:gd name="connsiteX9" fmla="*/ 4404940 w 12201832"/>
              <a:gd name="connsiteY9" fmla="*/ 2340436 h 2478088"/>
              <a:gd name="connsiteX10" fmla="*/ 4414773 w 12201832"/>
              <a:gd name="connsiteY10" fmla="*/ 1730747 h 2478088"/>
              <a:gd name="connsiteX11" fmla="*/ 9832 w 12201832"/>
              <a:gd name="connsiteY11" fmla="*/ 1730746 h 2478088"/>
              <a:gd name="connsiteX12" fmla="*/ 0 w 12201832"/>
              <a:gd name="connsiteY12" fmla="*/ 295057 h 2478088"/>
              <a:gd name="connsiteX0" fmla="*/ 0 w 12201832"/>
              <a:gd name="connsiteY0" fmla="*/ 295057 h 2340436"/>
              <a:gd name="connsiteX1" fmla="*/ 5024373 w 12201832"/>
              <a:gd name="connsiteY1" fmla="*/ 295058 h 2340436"/>
              <a:gd name="connsiteX2" fmla="*/ 5024373 w 12201832"/>
              <a:gd name="connsiteY2" fmla="*/ 0 h 2340436"/>
              <a:gd name="connsiteX3" fmla="*/ 11582310 w 12201832"/>
              <a:gd name="connsiteY3" fmla="*/ 0 h 2340436"/>
              <a:gd name="connsiteX4" fmla="*/ 11582310 w 12201832"/>
              <a:gd name="connsiteY4" fmla="*/ 619522 h 2340436"/>
              <a:gd name="connsiteX5" fmla="*/ 12201832 w 12201832"/>
              <a:gd name="connsiteY5" fmla="*/ 619522 h 2340436"/>
              <a:gd name="connsiteX6" fmla="*/ 12201832 w 12201832"/>
              <a:gd name="connsiteY6" fmla="*/ 1858566 h 2340436"/>
              <a:gd name="connsiteX7" fmla="*/ 11582310 w 12201832"/>
              <a:gd name="connsiteY7" fmla="*/ 1858566 h 2340436"/>
              <a:gd name="connsiteX8" fmla="*/ 7816555 w 12201832"/>
              <a:gd name="connsiteY8" fmla="*/ 2320772 h 2340436"/>
              <a:gd name="connsiteX9" fmla="*/ 4404940 w 12201832"/>
              <a:gd name="connsiteY9" fmla="*/ 2340436 h 2340436"/>
              <a:gd name="connsiteX10" fmla="*/ 4414773 w 12201832"/>
              <a:gd name="connsiteY10" fmla="*/ 1730747 h 2340436"/>
              <a:gd name="connsiteX11" fmla="*/ 9832 w 12201832"/>
              <a:gd name="connsiteY11" fmla="*/ 1730746 h 2340436"/>
              <a:gd name="connsiteX12" fmla="*/ 0 w 12201832"/>
              <a:gd name="connsiteY12" fmla="*/ 295057 h 2340436"/>
              <a:gd name="connsiteX0" fmla="*/ 0 w 12201832"/>
              <a:gd name="connsiteY0" fmla="*/ 295057 h 2468166"/>
              <a:gd name="connsiteX1" fmla="*/ 5024373 w 12201832"/>
              <a:gd name="connsiteY1" fmla="*/ 295058 h 2468166"/>
              <a:gd name="connsiteX2" fmla="*/ 5024373 w 12201832"/>
              <a:gd name="connsiteY2" fmla="*/ 0 h 2468166"/>
              <a:gd name="connsiteX3" fmla="*/ 11582310 w 12201832"/>
              <a:gd name="connsiteY3" fmla="*/ 0 h 2468166"/>
              <a:gd name="connsiteX4" fmla="*/ 11582310 w 12201832"/>
              <a:gd name="connsiteY4" fmla="*/ 619522 h 2468166"/>
              <a:gd name="connsiteX5" fmla="*/ 12201832 w 12201832"/>
              <a:gd name="connsiteY5" fmla="*/ 619522 h 2468166"/>
              <a:gd name="connsiteX6" fmla="*/ 12201832 w 12201832"/>
              <a:gd name="connsiteY6" fmla="*/ 1858566 h 2468166"/>
              <a:gd name="connsiteX7" fmla="*/ 7865716 w 12201832"/>
              <a:gd name="connsiteY7" fmla="*/ 2468166 h 2468166"/>
              <a:gd name="connsiteX8" fmla="*/ 7816555 w 12201832"/>
              <a:gd name="connsiteY8" fmla="*/ 2320772 h 2468166"/>
              <a:gd name="connsiteX9" fmla="*/ 4404940 w 12201832"/>
              <a:gd name="connsiteY9" fmla="*/ 2340436 h 2468166"/>
              <a:gd name="connsiteX10" fmla="*/ 4414773 w 12201832"/>
              <a:gd name="connsiteY10" fmla="*/ 1730747 h 2468166"/>
              <a:gd name="connsiteX11" fmla="*/ 9832 w 12201832"/>
              <a:gd name="connsiteY11" fmla="*/ 1730746 h 2468166"/>
              <a:gd name="connsiteX12" fmla="*/ 0 w 12201832"/>
              <a:gd name="connsiteY12" fmla="*/ 295057 h 2468166"/>
              <a:gd name="connsiteX0" fmla="*/ 0 w 12201832"/>
              <a:gd name="connsiteY0" fmla="*/ 295057 h 2468166"/>
              <a:gd name="connsiteX1" fmla="*/ 5024373 w 12201832"/>
              <a:gd name="connsiteY1" fmla="*/ 295058 h 2468166"/>
              <a:gd name="connsiteX2" fmla="*/ 5024373 w 12201832"/>
              <a:gd name="connsiteY2" fmla="*/ 0 h 2468166"/>
              <a:gd name="connsiteX3" fmla="*/ 11582310 w 12201832"/>
              <a:gd name="connsiteY3" fmla="*/ 0 h 2468166"/>
              <a:gd name="connsiteX4" fmla="*/ 11582310 w 12201832"/>
              <a:gd name="connsiteY4" fmla="*/ 619522 h 2468166"/>
              <a:gd name="connsiteX5" fmla="*/ 12201832 w 12201832"/>
              <a:gd name="connsiteY5" fmla="*/ 619522 h 2468166"/>
              <a:gd name="connsiteX6" fmla="*/ 12201832 w 12201832"/>
              <a:gd name="connsiteY6" fmla="*/ 2448501 h 2468166"/>
              <a:gd name="connsiteX7" fmla="*/ 7865716 w 12201832"/>
              <a:gd name="connsiteY7" fmla="*/ 2468166 h 2468166"/>
              <a:gd name="connsiteX8" fmla="*/ 7816555 w 12201832"/>
              <a:gd name="connsiteY8" fmla="*/ 2320772 h 2468166"/>
              <a:gd name="connsiteX9" fmla="*/ 4404940 w 12201832"/>
              <a:gd name="connsiteY9" fmla="*/ 2340436 h 2468166"/>
              <a:gd name="connsiteX10" fmla="*/ 4414773 w 12201832"/>
              <a:gd name="connsiteY10" fmla="*/ 1730747 h 2468166"/>
              <a:gd name="connsiteX11" fmla="*/ 9832 w 12201832"/>
              <a:gd name="connsiteY11" fmla="*/ 1730746 h 2468166"/>
              <a:gd name="connsiteX12" fmla="*/ 0 w 12201832"/>
              <a:gd name="connsiteY12" fmla="*/ 295057 h 2468166"/>
              <a:gd name="connsiteX0" fmla="*/ 0 w 12201832"/>
              <a:gd name="connsiteY0" fmla="*/ 295057 h 2468166"/>
              <a:gd name="connsiteX1" fmla="*/ 5024373 w 12201832"/>
              <a:gd name="connsiteY1" fmla="*/ 295058 h 2468166"/>
              <a:gd name="connsiteX2" fmla="*/ 5024373 w 12201832"/>
              <a:gd name="connsiteY2" fmla="*/ 0 h 2468166"/>
              <a:gd name="connsiteX3" fmla="*/ 11582310 w 12201832"/>
              <a:gd name="connsiteY3" fmla="*/ 0 h 2468166"/>
              <a:gd name="connsiteX4" fmla="*/ 12201742 w 12201832"/>
              <a:gd name="connsiteY4" fmla="*/ 89 h 2468166"/>
              <a:gd name="connsiteX5" fmla="*/ 12201832 w 12201832"/>
              <a:gd name="connsiteY5" fmla="*/ 619522 h 2468166"/>
              <a:gd name="connsiteX6" fmla="*/ 12201832 w 12201832"/>
              <a:gd name="connsiteY6" fmla="*/ 2448501 h 2468166"/>
              <a:gd name="connsiteX7" fmla="*/ 7865716 w 12201832"/>
              <a:gd name="connsiteY7" fmla="*/ 2468166 h 2468166"/>
              <a:gd name="connsiteX8" fmla="*/ 7816555 w 12201832"/>
              <a:gd name="connsiteY8" fmla="*/ 2320772 h 2468166"/>
              <a:gd name="connsiteX9" fmla="*/ 4404940 w 12201832"/>
              <a:gd name="connsiteY9" fmla="*/ 2340436 h 2468166"/>
              <a:gd name="connsiteX10" fmla="*/ 4414773 w 12201832"/>
              <a:gd name="connsiteY10" fmla="*/ 1730747 h 2468166"/>
              <a:gd name="connsiteX11" fmla="*/ 9832 w 12201832"/>
              <a:gd name="connsiteY11" fmla="*/ 1730746 h 2468166"/>
              <a:gd name="connsiteX12" fmla="*/ 0 w 12201832"/>
              <a:gd name="connsiteY12" fmla="*/ 295057 h 2468166"/>
              <a:gd name="connsiteX0" fmla="*/ 0 w 12201832"/>
              <a:gd name="connsiteY0" fmla="*/ 295057 h 2468166"/>
              <a:gd name="connsiteX1" fmla="*/ 5024373 w 12201832"/>
              <a:gd name="connsiteY1" fmla="*/ 295058 h 2468166"/>
              <a:gd name="connsiteX2" fmla="*/ 5024373 w 12201832"/>
              <a:gd name="connsiteY2" fmla="*/ 0 h 2468166"/>
              <a:gd name="connsiteX3" fmla="*/ 11582310 w 12201832"/>
              <a:gd name="connsiteY3" fmla="*/ 0 h 2468166"/>
              <a:gd name="connsiteX4" fmla="*/ 12201742 w 12201832"/>
              <a:gd name="connsiteY4" fmla="*/ 89 h 2468166"/>
              <a:gd name="connsiteX5" fmla="*/ 12201832 w 12201832"/>
              <a:gd name="connsiteY5" fmla="*/ 619522 h 2468166"/>
              <a:gd name="connsiteX6" fmla="*/ 12201832 w 12201832"/>
              <a:gd name="connsiteY6" fmla="*/ 2448501 h 2468166"/>
              <a:gd name="connsiteX7" fmla="*/ 7865716 w 12201832"/>
              <a:gd name="connsiteY7" fmla="*/ 2468166 h 2468166"/>
              <a:gd name="connsiteX8" fmla="*/ 7816555 w 12201832"/>
              <a:gd name="connsiteY8" fmla="*/ 2320772 h 2468166"/>
              <a:gd name="connsiteX9" fmla="*/ 4404940 w 12201832"/>
              <a:gd name="connsiteY9" fmla="*/ 2340436 h 2468166"/>
              <a:gd name="connsiteX10" fmla="*/ 4438586 w 12201832"/>
              <a:gd name="connsiteY10" fmla="*/ 1730747 h 2468166"/>
              <a:gd name="connsiteX11" fmla="*/ 9832 w 12201832"/>
              <a:gd name="connsiteY11" fmla="*/ 1730746 h 2468166"/>
              <a:gd name="connsiteX12" fmla="*/ 0 w 12201832"/>
              <a:gd name="connsiteY12" fmla="*/ 295057 h 2468166"/>
              <a:gd name="connsiteX0" fmla="*/ 0 w 12201832"/>
              <a:gd name="connsiteY0" fmla="*/ 295057 h 2468166"/>
              <a:gd name="connsiteX1" fmla="*/ 5024373 w 12201832"/>
              <a:gd name="connsiteY1" fmla="*/ 295058 h 2468166"/>
              <a:gd name="connsiteX2" fmla="*/ 5024373 w 12201832"/>
              <a:gd name="connsiteY2" fmla="*/ 0 h 2468166"/>
              <a:gd name="connsiteX3" fmla="*/ 11582310 w 12201832"/>
              <a:gd name="connsiteY3" fmla="*/ 0 h 2468166"/>
              <a:gd name="connsiteX4" fmla="*/ 12201742 w 12201832"/>
              <a:gd name="connsiteY4" fmla="*/ 89 h 2468166"/>
              <a:gd name="connsiteX5" fmla="*/ 12201832 w 12201832"/>
              <a:gd name="connsiteY5" fmla="*/ 619522 h 2468166"/>
              <a:gd name="connsiteX6" fmla="*/ 12201832 w 12201832"/>
              <a:gd name="connsiteY6" fmla="*/ 2448501 h 2468166"/>
              <a:gd name="connsiteX7" fmla="*/ 7865716 w 12201832"/>
              <a:gd name="connsiteY7" fmla="*/ 2468166 h 2468166"/>
              <a:gd name="connsiteX8" fmla="*/ 7816555 w 12201832"/>
              <a:gd name="connsiteY8" fmla="*/ 2320772 h 2468166"/>
              <a:gd name="connsiteX9" fmla="*/ 4433515 w 12201832"/>
              <a:gd name="connsiteY9" fmla="*/ 2321386 h 2468166"/>
              <a:gd name="connsiteX10" fmla="*/ 4438586 w 12201832"/>
              <a:gd name="connsiteY10" fmla="*/ 1730747 h 2468166"/>
              <a:gd name="connsiteX11" fmla="*/ 9832 w 12201832"/>
              <a:gd name="connsiteY11" fmla="*/ 1730746 h 2468166"/>
              <a:gd name="connsiteX12" fmla="*/ 0 w 12201832"/>
              <a:gd name="connsiteY12" fmla="*/ 295057 h 2468166"/>
              <a:gd name="connsiteX0" fmla="*/ 0 w 12201832"/>
              <a:gd name="connsiteY0" fmla="*/ 295057 h 2468166"/>
              <a:gd name="connsiteX1" fmla="*/ 5024373 w 12201832"/>
              <a:gd name="connsiteY1" fmla="*/ 295058 h 2468166"/>
              <a:gd name="connsiteX2" fmla="*/ 5024373 w 12201832"/>
              <a:gd name="connsiteY2" fmla="*/ 0 h 2468166"/>
              <a:gd name="connsiteX3" fmla="*/ 11582310 w 12201832"/>
              <a:gd name="connsiteY3" fmla="*/ 0 h 2468166"/>
              <a:gd name="connsiteX4" fmla="*/ 12201742 w 12201832"/>
              <a:gd name="connsiteY4" fmla="*/ 89 h 2468166"/>
              <a:gd name="connsiteX5" fmla="*/ 12201832 w 12201832"/>
              <a:gd name="connsiteY5" fmla="*/ 619522 h 2468166"/>
              <a:gd name="connsiteX6" fmla="*/ 12201832 w 12201832"/>
              <a:gd name="connsiteY6" fmla="*/ 2448501 h 2468166"/>
              <a:gd name="connsiteX7" fmla="*/ 7865716 w 12201832"/>
              <a:gd name="connsiteY7" fmla="*/ 2468166 h 2468166"/>
              <a:gd name="connsiteX8" fmla="*/ 7816555 w 12201832"/>
              <a:gd name="connsiteY8" fmla="*/ 2320772 h 2468166"/>
              <a:gd name="connsiteX9" fmla="*/ 4438277 w 12201832"/>
              <a:gd name="connsiteY9" fmla="*/ 2321386 h 2468166"/>
              <a:gd name="connsiteX10" fmla="*/ 4438586 w 12201832"/>
              <a:gd name="connsiteY10" fmla="*/ 1730747 h 2468166"/>
              <a:gd name="connsiteX11" fmla="*/ 9832 w 12201832"/>
              <a:gd name="connsiteY11" fmla="*/ 1730746 h 2468166"/>
              <a:gd name="connsiteX12" fmla="*/ 0 w 12201832"/>
              <a:gd name="connsiteY12" fmla="*/ 295057 h 2468166"/>
              <a:gd name="connsiteX0" fmla="*/ 0 w 12201832"/>
              <a:gd name="connsiteY0" fmla="*/ 295057 h 2468166"/>
              <a:gd name="connsiteX1" fmla="*/ 5024373 w 12201832"/>
              <a:gd name="connsiteY1" fmla="*/ 295058 h 2468166"/>
              <a:gd name="connsiteX2" fmla="*/ 5024373 w 12201832"/>
              <a:gd name="connsiteY2" fmla="*/ 0 h 2468166"/>
              <a:gd name="connsiteX3" fmla="*/ 11582310 w 12201832"/>
              <a:gd name="connsiteY3" fmla="*/ 0 h 2468166"/>
              <a:gd name="connsiteX4" fmla="*/ 12201742 w 12201832"/>
              <a:gd name="connsiteY4" fmla="*/ 89 h 2468166"/>
              <a:gd name="connsiteX5" fmla="*/ 12201832 w 12201832"/>
              <a:gd name="connsiteY5" fmla="*/ 619522 h 2468166"/>
              <a:gd name="connsiteX6" fmla="*/ 12201832 w 12201832"/>
              <a:gd name="connsiteY6" fmla="*/ 2448501 h 2468166"/>
              <a:gd name="connsiteX7" fmla="*/ 7865716 w 12201832"/>
              <a:gd name="connsiteY7" fmla="*/ 2468166 h 2468166"/>
              <a:gd name="connsiteX8" fmla="*/ 7849893 w 12201832"/>
              <a:gd name="connsiteY8" fmla="*/ 2316010 h 2468166"/>
              <a:gd name="connsiteX9" fmla="*/ 4438277 w 12201832"/>
              <a:gd name="connsiteY9" fmla="*/ 2321386 h 2468166"/>
              <a:gd name="connsiteX10" fmla="*/ 4438586 w 12201832"/>
              <a:gd name="connsiteY10" fmla="*/ 1730747 h 2468166"/>
              <a:gd name="connsiteX11" fmla="*/ 9832 w 12201832"/>
              <a:gd name="connsiteY11" fmla="*/ 1730746 h 2468166"/>
              <a:gd name="connsiteX12" fmla="*/ 0 w 12201832"/>
              <a:gd name="connsiteY12" fmla="*/ 295057 h 2468166"/>
              <a:gd name="connsiteX0" fmla="*/ 0 w 12201832"/>
              <a:gd name="connsiteY0" fmla="*/ 295057 h 2468166"/>
              <a:gd name="connsiteX1" fmla="*/ 5024373 w 12201832"/>
              <a:gd name="connsiteY1" fmla="*/ 295058 h 2468166"/>
              <a:gd name="connsiteX2" fmla="*/ 5024373 w 12201832"/>
              <a:gd name="connsiteY2" fmla="*/ 0 h 2468166"/>
              <a:gd name="connsiteX3" fmla="*/ 11582310 w 12201832"/>
              <a:gd name="connsiteY3" fmla="*/ 0 h 2468166"/>
              <a:gd name="connsiteX4" fmla="*/ 12201742 w 12201832"/>
              <a:gd name="connsiteY4" fmla="*/ 89 h 2468166"/>
              <a:gd name="connsiteX5" fmla="*/ 12201832 w 12201832"/>
              <a:gd name="connsiteY5" fmla="*/ 619522 h 2468166"/>
              <a:gd name="connsiteX6" fmla="*/ 12201832 w 12201832"/>
              <a:gd name="connsiteY6" fmla="*/ 2448501 h 2468166"/>
              <a:gd name="connsiteX7" fmla="*/ 7846666 w 12201832"/>
              <a:gd name="connsiteY7" fmla="*/ 2468166 h 2468166"/>
              <a:gd name="connsiteX8" fmla="*/ 7849893 w 12201832"/>
              <a:gd name="connsiteY8" fmla="*/ 2316010 h 2468166"/>
              <a:gd name="connsiteX9" fmla="*/ 4438277 w 12201832"/>
              <a:gd name="connsiteY9" fmla="*/ 2321386 h 2468166"/>
              <a:gd name="connsiteX10" fmla="*/ 4438586 w 12201832"/>
              <a:gd name="connsiteY10" fmla="*/ 1730747 h 2468166"/>
              <a:gd name="connsiteX11" fmla="*/ 9832 w 12201832"/>
              <a:gd name="connsiteY11" fmla="*/ 1730746 h 2468166"/>
              <a:gd name="connsiteX12" fmla="*/ 0 w 12201832"/>
              <a:gd name="connsiteY12" fmla="*/ 295057 h 2468166"/>
              <a:gd name="connsiteX0" fmla="*/ 0 w 12201832"/>
              <a:gd name="connsiteY0" fmla="*/ 295057 h 2468166"/>
              <a:gd name="connsiteX1" fmla="*/ 5024373 w 12201832"/>
              <a:gd name="connsiteY1" fmla="*/ 295058 h 2468166"/>
              <a:gd name="connsiteX2" fmla="*/ 5024373 w 12201832"/>
              <a:gd name="connsiteY2" fmla="*/ 0 h 2468166"/>
              <a:gd name="connsiteX3" fmla="*/ 11582310 w 12201832"/>
              <a:gd name="connsiteY3" fmla="*/ 0 h 2468166"/>
              <a:gd name="connsiteX4" fmla="*/ 12201742 w 12201832"/>
              <a:gd name="connsiteY4" fmla="*/ 89 h 2468166"/>
              <a:gd name="connsiteX5" fmla="*/ 12201832 w 12201832"/>
              <a:gd name="connsiteY5" fmla="*/ 619522 h 2468166"/>
              <a:gd name="connsiteX6" fmla="*/ 12201832 w 12201832"/>
              <a:gd name="connsiteY6" fmla="*/ 2448501 h 2468166"/>
              <a:gd name="connsiteX7" fmla="*/ 7846666 w 12201832"/>
              <a:gd name="connsiteY7" fmla="*/ 2468166 h 2468166"/>
              <a:gd name="connsiteX8" fmla="*/ 7840368 w 12201832"/>
              <a:gd name="connsiteY8" fmla="*/ 2316010 h 2468166"/>
              <a:gd name="connsiteX9" fmla="*/ 4438277 w 12201832"/>
              <a:gd name="connsiteY9" fmla="*/ 2321386 h 2468166"/>
              <a:gd name="connsiteX10" fmla="*/ 4438586 w 12201832"/>
              <a:gd name="connsiteY10" fmla="*/ 1730747 h 2468166"/>
              <a:gd name="connsiteX11" fmla="*/ 9832 w 12201832"/>
              <a:gd name="connsiteY11" fmla="*/ 1730746 h 2468166"/>
              <a:gd name="connsiteX12" fmla="*/ 0 w 12201832"/>
              <a:gd name="connsiteY12" fmla="*/ 295057 h 2468166"/>
              <a:gd name="connsiteX0" fmla="*/ 0 w 12201832"/>
              <a:gd name="connsiteY0" fmla="*/ 295057 h 2468166"/>
              <a:gd name="connsiteX1" fmla="*/ 5024373 w 12201832"/>
              <a:gd name="connsiteY1" fmla="*/ 295058 h 2468166"/>
              <a:gd name="connsiteX2" fmla="*/ 5024373 w 12201832"/>
              <a:gd name="connsiteY2" fmla="*/ 0 h 2468166"/>
              <a:gd name="connsiteX3" fmla="*/ 11582310 w 12201832"/>
              <a:gd name="connsiteY3" fmla="*/ 0 h 2468166"/>
              <a:gd name="connsiteX4" fmla="*/ 12201742 w 12201832"/>
              <a:gd name="connsiteY4" fmla="*/ 89 h 2468166"/>
              <a:gd name="connsiteX5" fmla="*/ 12201832 w 12201832"/>
              <a:gd name="connsiteY5" fmla="*/ 619522 h 2468166"/>
              <a:gd name="connsiteX6" fmla="*/ 12201832 w 12201832"/>
              <a:gd name="connsiteY6" fmla="*/ 2448501 h 2468166"/>
              <a:gd name="connsiteX7" fmla="*/ 7841903 w 12201832"/>
              <a:gd name="connsiteY7" fmla="*/ 2468166 h 2468166"/>
              <a:gd name="connsiteX8" fmla="*/ 7840368 w 12201832"/>
              <a:gd name="connsiteY8" fmla="*/ 2316010 h 2468166"/>
              <a:gd name="connsiteX9" fmla="*/ 4438277 w 12201832"/>
              <a:gd name="connsiteY9" fmla="*/ 2321386 h 2468166"/>
              <a:gd name="connsiteX10" fmla="*/ 4438586 w 12201832"/>
              <a:gd name="connsiteY10" fmla="*/ 1730747 h 2468166"/>
              <a:gd name="connsiteX11" fmla="*/ 9832 w 12201832"/>
              <a:gd name="connsiteY11" fmla="*/ 1730746 h 2468166"/>
              <a:gd name="connsiteX12" fmla="*/ 0 w 12201832"/>
              <a:gd name="connsiteY12" fmla="*/ 295057 h 2468166"/>
              <a:gd name="connsiteX0" fmla="*/ 0 w 12201832"/>
              <a:gd name="connsiteY0" fmla="*/ 295057 h 2468166"/>
              <a:gd name="connsiteX1" fmla="*/ 5024373 w 12201832"/>
              <a:gd name="connsiteY1" fmla="*/ 295058 h 2468166"/>
              <a:gd name="connsiteX2" fmla="*/ 5024373 w 12201832"/>
              <a:gd name="connsiteY2" fmla="*/ 0 h 2468166"/>
              <a:gd name="connsiteX3" fmla="*/ 11582310 w 12201832"/>
              <a:gd name="connsiteY3" fmla="*/ 0 h 2468166"/>
              <a:gd name="connsiteX4" fmla="*/ 12201742 w 12201832"/>
              <a:gd name="connsiteY4" fmla="*/ 89 h 2468166"/>
              <a:gd name="connsiteX5" fmla="*/ 12201832 w 12201832"/>
              <a:gd name="connsiteY5" fmla="*/ 619522 h 2468166"/>
              <a:gd name="connsiteX6" fmla="*/ 12201832 w 12201832"/>
              <a:gd name="connsiteY6" fmla="*/ 2462788 h 2468166"/>
              <a:gd name="connsiteX7" fmla="*/ 7841903 w 12201832"/>
              <a:gd name="connsiteY7" fmla="*/ 2468166 h 2468166"/>
              <a:gd name="connsiteX8" fmla="*/ 7840368 w 12201832"/>
              <a:gd name="connsiteY8" fmla="*/ 2316010 h 2468166"/>
              <a:gd name="connsiteX9" fmla="*/ 4438277 w 12201832"/>
              <a:gd name="connsiteY9" fmla="*/ 2321386 h 2468166"/>
              <a:gd name="connsiteX10" fmla="*/ 4438586 w 12201832"/>
              <a:gd name="connsiteY10" fmla="*/ 1730747 h 2468166"/>
              <a:gd name="connsiteX11" fmla="*/ 9832 w 12201832"/>
              <a:gd name="connsiteY11" fmla="*/ 1730746 h 2468166"/>
              <a:gd name="connsiteX12" fmla="*/ 0 w 12201832"/>
              <a:gd name="connsiteY12" fmla="*/ 295057 h 2468166"/>
              <a:gd name="connsiteX0" fmla="*/ 0 w 12201832"/>
              <a:gd name="connsiteY0" fmla="*/ 295057 h 2468166"/>
              <a:gd name="connsiteX1" fmla="*/ 5024373 w 12201832"/>
              <a:gd name="connsiteY1" fmla="*/ 295058 h 2468166"/>
              <a:gd name="connsiteX2" fmla="*/ 5024373 w 12201832"/>
              <a:gd name="connsiteY2" fmla="*/ 0 h 2468166"/>
              <a:gd name="connsiteX3" fmla="*/ 11582310 w 12201832"/>
              <a:gd name="connsiteY3" fmla="*/ 0 h 2468166"/>
              <a:gd name="connsiteX4" fmla="*/ 12201742 w 12201832"/>
              <a:gd name="connsiteY4" fmla="*/ 89 h 2468166"/>
              <a:gd name="connsiteX5" fmla="*/ 12201832 w 12201832"/>
              <a:gd name="connsiteY5" fmla="*/ 619522 h 2468166"/>
              <a:gd name="connsiteX6" fmla="*/ 12201832 w 12201832"/>
              <a:gd name="connsiteY6" fmla="*/ 2462788 h 2468166"/>
              <a:gd name="connsiteX7" fmla="*/ 7841903 w 12201832"/>
              <a:gd name="connsiteY7" fmla="*/ 2468166 h 2468166"/>
              <a:gd name="connsiteX8" fmla="*/ 7840368 w 12201832"/>
              <a:gd name="connsiteY8" fmla="*/ 2316010 h 2468166"/>
              <a:gd name="connsiteX9" fmla="*/ 4438277 w 12201832"/>
              <a:gd name="connsiteY9" fmla="*/ 2321386 h 2468166"/>
              <a:gd name="connsiteX10" fmla="*/ 4438586 w 12201832"/>
              <a:gd name="connsiteY10" fmla="*/ 1730747 h 2468166"/>
              <a:gd name="connsiteX11" fmla="*/ 9832 w 12201832"/>
              <a:gd name="connsiteY11" fmla="*/ 1730746 h 2468166"/>
              <a:gd name="connsiteX12" fmla="*/ 0 w 12201832"/>
              <a:gd name="connsiteY12" fmla="*/ 295057 h 2468166"/>
              <a:gd name="connsiteX0" fmla="*/ 0 w 12201832"/>
              <a:gd name="connsiteY0" fmla="*/ 295057 h 2468166"/>
              <a:gd name="connsiteX1" fmla="*/ 5024373 w 12201832"/>
              <a:gd name="connsiteY1" fmla="*/ 295058 h 2468166"/>
              <a:gd name="connsiteX2" fmla="*/ 5024373 w 12201832"/>
              <a:gd name="connsiteY2" fmla="*/ 0 h 2468166"/>
              <a:gd name="connsiteX3" fmla="*/ 11582310 w 12201832"/>
              <a:gd name="connsiteY3" fmla="*/ 0 h 2468166"/>
              <a:gd name="connsiteX4" fmla="*/ 12201742 w 12201832"/>
              <a:gd name="connsiteY4" fmla="*/ 89 h 2468166"/>
              <a:gd name="connsiteX5" fmla="*/ 12201832 w 12201832"/>
              <a:gd name="connsiteY5" fmla="*/ 619522 h 2468166"/>
              <a:gd name="connsiteX6" fmla="*/ 12197070 w 12201832"/>
              <a:gd name="connsiteY6" fmla="*/ 2467551 h 2468166"/>
              <a:gd name="connsiteX7" fmla="*/ 7841903 w 12201832"/>
              <a:gd name="connsiteY7" fmla="*/ 2468166 h 2468166"/>
              <a:gd name="connsiteX8" fmla="*/ 7840368 w 12201832"/>
              <a:gd name="connsiteY8" fmla="*/ 2316010 h 2468166"/>
              <a:gd name="connsiteX9" fmla="*/ 4438277 w 12201832"/>
              <a:gd name="connsiteY9" fmla="*/ 2321386 h 2468166"/>
              <a:gd name="connsiteX10" fmla="*/ 4438586 w 12201832"/>
              <a:gd name="connsiteY10" fmla="*/ 1730747 h 2468166"/>
              <a:gd name="connsiteX11" fmla="*/ 9832 w 12201832"/>
              <a:gd name="connsiteY11" fmla="*/ 1730746 h 2468166"/>
              <a:gd name="connsiteX12" fmla="*/ 0 w 12201832"/>
              <a:gd name="connsiteY12" fmla="*/ 295057 h 2468166"/>
              <a:gd name="connsiteX0" fmla="*/ 0 w 12201832"/>
              <a:gd name="connsiteY0" fmla="*/ 295057 h 2468166"/>
              <a:gd name="connsiteX1" fmla="*/ 5010085 w 12201832"/>
              <a:gd name="connsiteY1" fmla="*/ 295058 h 2468166"/>
              <a:gd name="connsiteX2" fmla="*/ 5024373 w 12201832"/>
              <a:gd name="connsiteY2" fmla="*/ 0 h 2468166"/>
              <a:gd name="connsiteX3" fmla="*/ 11582310 w 12201832"/>
              <a:gd name="connsiteY3" fmla="*/ 0 h 2468166"/>
              <a:gd name="connsiteX4" fmla="*/ 12201742 w 12201832"/>
              <a:gd name="connsiteY4" fmla="*/ 89 h 2468166"/>
              <a:gd name="connsiteX5" fmla="*/ 12201832 w 12201832"/>
              <a:gd name="connsiteY5" fmla="*/ 619522 h 2468166"/>
              <a:gd name="connsiteX6" fmla="*/ 12197070 w 12201832"/>
              <a:gd name="connsiteY6" fmla="*/ 2467551 h 2468166"/>
              <a:gd name="connsiteX7" fmla="*/ 7841903 w 12201832"/>
              <a:gd name="connsiteY7" fmla="*/ 2468166 h 2468166"/>
              <a:gd name="connsiteX8" fmla="*/ 7840368 w 12201832"/>
              <a:gd name="connsiteY8" fmla="*/ 2316010 h 2468166"/>
              <a:gd name="connsiteX9" fmla="*/ 4438277 w 12201832"/>
              <a:gd name="connsiteY9" fmla="*/ 2321386 h 2468166"/>
              <a:gd name="connsiteX10" fmla="*/ 4438586 w 12201832"/>
              <a:gd name="connsiteY10" fmla="*/ 1730747 h 2468166"/>
              <a:gd name="connsiteX11" fmla="*/ 9832 w 12201832"/>
              <a:gd name="connsiteY11" fmla="*/ 1730746 h 2468166"/>
              <a:gd name="connsiteX12" fmla="*/ 0 w 12201832"/>
              <a:gd name="connsiteY12" fmla="*/ 295057 h 2468166"/>
              <a:gd name="connsiteX0" fmla="*/ 0 w 12201832"/>
              <a:gd name="connsiteY0" fmla="*/ 295057 h 2468166"/>
              <a:gd name="connsiteX1" fmla="*/ 5010085 w 12201832"/>
              <a:gd name="connsiteY1" fmla="*/ 295058 h 2468166"/>
              <a:gd name="connsiteX2" fmla="*/ 5005323 w 12201832"/>
              <a:gd name="connsiteY2" fmla="*/ 0 h 2468166"/>
              <a:gd name="connsiteX3" fmla="*/ 11582310 w 12201832"/>
              <a:gd name="connsiteY3" fmla="*/ 0 h 2468166"/>
              <a:gd name="connsiteX4" fmla="*/ 12201742 w 12201832"/>
              <a:gd name="connsiteY4" fmla="*/ 89 h 2468166"/>
              <a:gd name="connsiteX5" fmla="*/ 12201832 w 12201832"/>
              <a:gd name="connsiteY5" fmla="*/ 619522 h 2468166"/>
              <a:gd name="connsiteX6" fmla="*/ 12197070 w 12201832"/>
              <a:gd name="connsiteY6" fmla="*/ 2467551 h 2468166"/>
              <a:gd name="connsiteX7" fmla="*/ 7841903 w 12201832"/>
              <a:gd name="connsiteY7" fmla="*/ 2468166 h 2468166"/>
              <a:gd name="connsiteX8" fmla="*/ 7840368 w 12201832"/>
              <a:gd name="connsiteY8" fmla="*/ 2316010 h 2468166"/>
              <a:gd name="connsiteX9" fmla="*/ 4438277 w 12201832"/>
              <a:gd name="connsiteY9" fmla="*/ 2321386 h 2468166"/>
              <a:gd name="connsiteX10" fmla="*/ 4438586 w 12201832"/>
              <a:gd name="connsiteY10" fmla="*/ 1730747 h 2468166"/>
              <a:gd name="connsiteX11" fmla="*/ 9832 w 12201832"/>
              <a:gd name="connsiteY11" fmla="*/ 1730746 h 2468166"/>
              <a:gd name="connsiteX12" fmla="*/ 0 w 12201832"/>
              <a:gd name="connsiteY12" fmla="*/ 295057 h 246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201832" h="2468166">
                <a:moveTo>
                  <a:pt x="0" y="295057"/>
                </a:moveTo>
                <a:lnTo>
                  <a:pt x="5010085" y="295058"/>
                </a:lnTo>
                <a:cubicBezTo>
                  <a:pt x="5008498" y="196705"/>
                  <a:pt x="5006910" y="98353"/>
                  <a:pt x="5005323" y="0"/>
                </a:cubicBezTo>
                <a:lnTo>
                  <a:pt x="11582310" y="0"/>
                </a:lnTo>
                <a:lnTo>
                  <a:pt x="12201742" y="89"/>
                </a:lnTo>
                <a:cubicBezTo>
                  <a:pt x="12201772" y="206567"/>
                  <a:pt x="12201802" y="413044"/>
                  <a:pt x="12201832" y="619522"/>
                </a:cubicBezTo>
                <a:cubicBezTo>
                  <a:pt x="12200245" y="1235532"/>
                  <a:pt x="12198657" y="1851541"/>
                  <a:pt x="12197070" y="2467551"/>
                </a:cubicBezTo>
                <a:lnTo>
                  <a:pt x="7841903" y="2468166"/>
                </a:lnTo>
                <a:cubicBezTo>
                  <a:pt x="7842979" y="2417447"/>
                  <a:pt x="7839292" y="2366729"/>
                  <a:pt x="7840368" y="2316010"/>
                </a:cubicBezTo>
                <a:lnTo>
                  <a:pt x="4438277" y="2321386"/>
                </a:lnTo>
                <a:cubicBezTo>
                  <a:pt x="4439967" y="2124506"/>
                  <a:pt x="4436896" y="1927627"/>
                  <a:pt x="4438586" y="1730747"/>
                </a:cubicBezTo>
                <a:lnTo>
                  <a:pt x="9832" y="1730746"/>
                </a:lnTo>
                <a:cubicBezTo>
                  <a:pt x="6555" y="1209576"/>
                  <a:pt x="3277" y="816227"/>
                  <a:pt x="0" y="29505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anchor="ctr" anchorCtr="1"/>
          <a:lstStyle>
            <a:lvl1pPr marL="0" indent="0" algn="r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D6D0C6D7-6431-4B4B-B1F2-CDC9A71395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6850" y="2822575"/>
            <a:ext cx="11739511" cy="11303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7239F8C6-B9C7-410D-8F11-669B1639D3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6849" y="4129089"/>
            <a:ext cx="5614989" cy="2487612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Текст 8">
            <a:extLst>
              <a:ext uri="{FF2B5EF4-FFF2-40B4-BE49-F238E27FC236}">
                <a16:creationId xmlns:a16="http://schemas.microsoft.com/office/drawing/2014/main" id="{4AC3C493-FC5B-4805-A4EA-A155972970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0162" y="4129089"/>
            <a:ext cx="5556199" cy="2487612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40FE99E-3571-4BB4-9EFA-D67B154618C3}"/>
              </a:ext>
            </a:extLst>
          </p:cNvPr>
          <p:cNvSpPr/>
          <p:nvPr userDrawn="1"/>
        </p:nvSpPr>
        <p:spPr>
          <a:xfrm>
            <a:off x="-9832" y="1"/>
            <a:ext cx="5010811" cy="290513"/>
          </a:xfrm>
          <a:prstGeom prst="rect">
            <a:avLst/>
          </a:prstGeom>
          <a:solidFill>
            <a:srgbClr val="0057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3C88904-7E8E-4B5B-934A-0D102104CBB5}"/>
              </a:ext>
            </a:extLst>
          </p:cNvPr>
          <p:cNvSpPr/>
          <p:nvPr userDrawn="1"/>
        </p:nvSpPr>
        <p:spPr>
          <a:xfrm>
            <a:off x="-9832" y="2314223"/>
            <a:ext cx="7848907" cy="330157"/>
          </a:xfrm>
          <a:prstGeom prst="rect">
            <a:avLst/>
          </a:prstGeom>
          <a:solidFill>
            <a:srgbClr val="008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2FF551B9-0199-462E-A3C9-F030F5662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831" y="1724024"/>
            <a:ext cx="4435076" cy="920355"/>
          </a:xfrm>
          <a:solidFill>
            <a:srgbClr val="00579C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Bebas Neue Bold" panose="020B0606020202050201" pitchFamily="34" charset="-52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4205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316CCCA-D86E-4A61-8E76-1627CCF4F3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0866" y="3241737"/>
            <a:ext cx="11227339" cy="2932932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4A94907-FCB6-4422-978D-A07025310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265" y="0"/>
            <a:ext cx="7315200" cy="904568"/>
          </a:xfrm>
          <a:solidFill>
            <a:srgbClr val="00579C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Bebas Neue Bold" panose="020B0606020202050201" pitchFamily="34" charset="-52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7453E3C-CF84-4443-995F-F784BC79E5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403120" y="6597141"/>
            <a:ext cx="12928251" cy="265779"/>
          </a:xfrm>
          <a:prstGeom prst="rect">
            <a:avLst/>
          </a:prstGeom>
        </p:spPr>
      </p:pic>
      <p:sp>
        <p:nvSpPr>
          <p:cNvPr id="9" name="Текст 8">
            <a:extLst>
              <a:ext uri="{FF2B5EF4-FFF2-40B4-BE49-F238E27FC236}">
                <a16:creationId xmlns:a16="http://schemas.microsoft.com/office/drawing/2014/main" id="{D436FD4B-2F79-40B7-B17E-9ECB2C4AAC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1325" y="1052053"/>
            <a:ext cx="11226800" cy="176734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658C4A5F-84B5-4C34-973A-85FF17B334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0614" y="4002090"/>
            <a:ext cx="1612900" cy="1425575"/>
          </a:xfrm>
        </p:spPr>
        <p:txBody>
          <a:bodyPr/>
          <a:lstStyle>
            <a:lvl1pPr marL="0" indent="0" algn="ctr">
              <a:buNone/>
              <a:defRPr/>
            </a:lvl1pPr>
            <a:lvl4pPr marL="1371566" indent="0" algn="ctr">
              <a:buNone/>
              <a:defRPr/>
            </a:lvl4pPr>
          </a:lstStyle>
          <a:p>
            <a:pPr lvl="0"/>
            <a:r>
              <a:rPr lang="ru-RU" dirty="0"/>
              <a:t>ШАГ 1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id="{B0A44998-E14F-4F9F-AED7-F5F10EADCA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68227" y="3995485"/>
            <a:ext cx="1612900" cy="1425575"/>
          </a:xfrm>
        </p:spPr>
        <p:txBody>
          <a:bodyPr/>
          <a:lstStyle>
            <a:lvl1pPr marL="0" indent="0" algn="ctr">
              <a:buNone/>
              <a:defRPr/>
            </a:lvl1pPr>
            <a:lvl4pPr marL="1371566" indent="0" algn="ctr">
              <a:buNone/>
              <a:defRPr/>
            </a:lvl4pPr>
          </a:lstStyle>
          <a:p>
            <a:pPr lvl="0"/>
            <a:r>
              <a:rPr lang="ru-RU" dirty="0"/>
              <a:t>ШАГ 2</a:t>
            </a:r>
          </a:p>
        </p:txBody>
      </p:sp>
      <p:sp>
        <p:nvSpPr>
          <p:cNvPr id="13" name="Текст 10">
            <a:extLst>
              <a:ext uri="{FF2B5EF4-FFF2-40B4-BE49-F238E27FC236}">
                <a16:creationId xmlns:a16="http://schemas.microsoft.com/office/drawing/2014/main" id="{25A13304-472A-4951-AA60-A6B9612FAE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62265" y="3995485"/>
            <a:ext cx="1612900" cy="1425575"/>
          </a:xfrm>
        </p:spPr>
        <p:txBody>
          <a:bodyPr/>
          <a:lstStyle>
            <a:lvl1pPr marL="0" indent="0" algn="ctr">
              <a:buNone/>
              <a:defRPr/>
            </a:lvl1pPr>
            <a:lvl4pPr marL="1371566" indent="0" algn="ctr">
              <a:buNone/>
              <a:defRPr/>
            </a:lvl4pPr>
          </a:lstStyle>
          <a:p>
            <a:pPr lvl="0"/>
            <a:r>
              <a:rPr lang="ru-RU" dirty="0"/>
              <a:t>ШАГ 3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id="{2C18B1C2-6C9D-44C7-BB11-642824ED7D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56303" y="3995415"/>
            <a:ext cx="1612900" cy="1425575"/>
          </a:xfrm>
        </p:spPr>
        <p:txBody>
          <a:bodyPr/>
          <a:lstStyle>
            <a:lvl1pPr marL="0" indent="0" algn="ctr">
              <a:buNone/>
              <a:defRPr/>
            </a:lvl1pPr>
            <a:lvl4pPr marL="1371566" indent="0" algn="ctr">
              <a:buNone/>
              <a:defRPr/>
            </a:lvl4pPr>
          </a:lstStyle>
          <a:p>
            <a:pPr lvl="0"/>
            <a:r>
              <a:rPr lang="ru-RU" dirty="0"/>
              <a:t>ШАГ 4</a:t>
            </a:r>
          </a:p>
        </p:txBody>
      </p:sp>
    </p:spTree>
    <p:extLst>
      <p:ext uri="{BB962C8B-B14F-4D97-AF65-F5344CB8AC3E}">
        <p14:creationId xmlns:p14="http://schemas.microsoft.com/office/powerpoint/2010/main" val="3365004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й_рисунок_под_углом_и_текст_на_фон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id="{40FB53F4-DC0D-4E73-9309-2158CF23A1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177" y="0"/>
            <a:ext cx="5192713" cy="6858000"/>
          </a:xfrm>
          <a:prstGeom prst="parallelogram">
            <a:avLst>
              <a:gd name="adj" fmla="val 13627"/>
            </a:avLst>
          </a:prstGeom>
          <a:solidFill>
            <a:schemeClr val="bg1">
              <a:lumMod val="75000"/>
            </a:schemeClr>
          </a:solidFill>
        </p:spPr>
        <p:txBody>
          <a:bodyPr anchor="ctr" anchorCtr="1"/>
          <a:lstStyle>
            <a:lvl1pPr marL="0" indent="0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B54764D0-2723-4EA1-9107-C7C63259CA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1" y="1247776"/>
            <a:ext cx="5854700" cy="5394325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 слайда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5E6F36DA-ADA1-442A-A579-991D99996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9751" y="215900"/>
            <a:ext cx="6791324" cy="811096"/>
          </a:xfrm>
          <a:prstGeom prst="parallelogram">
            <a:avLst>
              <a:gd name="adj" fmla="val 10908"/>
            </a:avLst>
          </a:prstGeom>
          <a:solidFill>
            <a:srgbClr val="00579C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Bebas Neue Bold" panose="020B0606020202050201" pitchFamily="34" charset="-52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9" name="Параллелограмм 8">
            <a:extLst>
              <a:ext uri="{FF2B5EF4-FFF2-40B4-BE49-F238E27FC236}">
                <a16:creationId xmlns:a16="http://schemas.microsoft.com/office/drawing/2014/main" id="{DF324FF8-D23D-40A7-BD8E-4F8D9958A364}"/>
              </a:ext>
            </a:extLst>
          </p:cNvPr>
          <p:cNvSpPr/>
          <p:nvPr userDrawn="1"/>
        </p:nvSpPr>
        <p:spPr>
          <a:xfrm>
            <a:off x="-2105024" y="0"/>
            <a:ext cx="2809875" cy="6858000"/>
          </a:xfrm>
          <a:prstGeom prst="parallelogram">
            <a:avLst>
              <a:gd name="adj" fmla="val 25167"/>
            </a:avLst>
          </a:prstGeom>
          <a:solidFill>
            <a:srgbClr val="005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11">
            <a:extLst>
              <a:ext uri="{FF2B5EF4-FFF2-40B4-BE49-F238E27FC236}">
                <a16:creationId xmlns:a16="http://schemas.microsoft.com/office/drawing/2014/main" id="{BDEAB289-E3E5-46A9-8C76-936C11E90501}"/>
              </a:ext>
            </a:extLst>
          </p:cNvPr>
          <p:cNvSpPr/>
          <p:nvPr userDrawn="1"/>
        </p:nvSpPr>
        <p:spPr>
          <a:xfrm>
            <a:off x="4505327" y="0"/>
            <a:ext cx="983456" cy="6858000"/>
          </a:xfrm>
          <a:prstGeom prst="parallelogram">
            <a:avLst>
              <a:gd name="adj" fmla="val 71656"/>
            </a:avLst>
          </a:prstGeom>
          <a:solidFill>
            <a:srgbClr val="008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874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й_рисунок_и_текст_на_фон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7253467-B44D-4DAC-9E18-C0F6FAE16382}"/>
              </a:ext>
            </a:extLst>
          </p:cNvPr>
          <p:cNvSpPr/>
          <p:nvPr userDrawn="1"/>
        </p:nvSpPr>
        <p:spPr>
          <a:xfrm>
            <a:off x="5433756" y="0"/>
            <a:ext cx="347920" cy="6858000"/>
          </a:xfrm>
          <a:prstGeom prst="rect">
            <a:avLst/>
          </a:prstGeom>
          <a:solidFill>
            <a:srgbClr val="008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7138357-2479-4DA9-8341-45F5578D0728}"/>
              </a:ext>
            </a:extLst>
          </p:cNvPr>
          <p:cNvSpPr/>
          <p:nvPr userDrawn="1"/>
        </p:nvSpPr>
        <p:spPr>
          <a:xfrm>
            <a:off x="-91440" y="0"/>
            <a:ext cx="332509" cy="6858000"/>
          </a:xfrm>
          <a:prstGeom prst="rect">
            <a:avLst/>
          </a:prstGeom>
          <a:solidFill>
            <a:srgbClr val="005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id="{40FB53F4-DC0D-4E73-9309-2158CF23A1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1301" y="0"/>
            <a:ext cx="5192713" cy="6858000"/>
          </a:xfrm>
          <a:solidFill>
            <a:schemeClr val="bg1">
              <a:lumMod val="75000"/>
            </a:schemeClr>
          </a:solidFill>
        </p:spPr>
        <p:txBody>
          <a:bodyPr anchor="ctr" anchorCtr="1"/>
          <a:lstStyle>
            <a:lvl1pPr marL="0" indent="0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B54764D0-2723-4EA1-9107-C7C63259CA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47469" y="1361086"/>
            <a:ext cx="4703233" cy="81109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 слайда</a:t>
            </a:r>
          </a:p>
          <a:p>
            <a:pPr lvl="0"/>
            <a:r>
              <a:rPr lang="ru-RU" dirty="0"/>
              <a:t>Текст слайда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5E6F36DA-ADA1-442A-A579-991D99996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15900"/>
            <a:ext cx="6096000" cy="811096"/>
          </a:xfrm>
          <a:solidFill>
            <a:srgbClr val="00579C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Bebas Neue Bold" panose="020B0606020202050201" pitchFamily="34" charset="-52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6B9B1063-D91F-4B61-B65A-AF53DB672331}"/>
              </a:ext>
            </a:extLst>
          </p:cNvPr>
          <p:cNvGrpSpPr/>
          <p:nvPr userDrawn="1"/>
        </p:nvGrpSpPr>
        <p:grpSpPr>
          <a:xfrm>
            <a:off x="6148390" y="1375375"/>
            <a:ext cx="928687" cy="861775"/>
            <a:chOff x="6148388" y="1375374"/>
            <a:chExt cx="928687" cy="861774"/>
          </a:xfrm>
        </p:grpSpPr>
        <p:sp>
          <p:nvSpPr>
            <p:cNvPr id="4" name="Прямоугольник: скругленные углы 3">
              <a:extLst>
                <a:ext uri="{FF2B5EF4-FFF2-40B4-BE49-F238E27FC236}">
                  <a16:creationId xmlns:a16="http://schemas.microsoft.com/office/drawing/2014/main" id="{F26E44F2-E193-4F3C-BDBD-F1B793B78C1A}"/>
                </a:ext>
              </a:extLst>
            </p:cNvPr>
            <p:cNvSpPr/>
            <p:nvPr userDrawn="1"/>
          </p:nvSpPr>
          <p:spPr>
            <a:xfrm rot="2700000">
              <a:off x="6247970" y="1399745"/>
              <a:ext cx="733778" cy="733778"/>
            </a:xfrm>
            <a:prstGeom prst="roundRect">
              <a:avLst/>
            </a:prstGeom>
            <a:gradFill flip="none" rotWithShape="1">
              <a:gsLst>
                <a:gs pos="0">
                  <a:srgbClr val="00579C"/>
                </a:gs>
                <a:gs pos="45000">
                  <a:srgbClr val="0084E3"/>
                </a:gs>
                <a:gs pos="100000">
                  <a:srgbClr val="00579C"/>
                </a:gs>
              </a:gsLst>
              <a:lin ang="8700000" scaled="0"/>
              <a:tileRect/>
            </a:gradFill>
            <a:ln>
              <a:gradFill flip="none" rotWithShape="1">
                <a:gsLst>
                  <a:gs pos="0">
                    <a:srgbClr val="00579C"/>
                  </a:gs>
                  <a:gs pos="46000">
                    <a:srgbClr val="0084E3"/>
                  </a:gs>
                  <a:gs pos="100000">
                    <a:srgbClr val="00579C"/>
                  </a:gs>
                </a:gsLst>
                <a:lin ang="6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 anchorCtr="1"/>
            <a:lstStyle/>
            <a:p>
              <a:pPr algn="ctr"/>
              <a:endParaRPr lang="ru-RU" sz="4800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4EEE6E3-7D64-4C26-8921-981CF7E68D14}"/>
                </a:ext>
              </a:extLst>
            </p:cNvPr>
            <p:cNvSpPr txBox="1"/>
            <p:nvPr userDrawn="1"/>
          </p:nvSpPr>
          <p:spPr>
            <a:xfrm>
              <a:off x="6148388" y="1375374"/>
              <a:ext cx="92868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solidFill>
                    <a:schemeClr val="bg1"/>
                  </a:solidFill>
                  <a:latin typeface="+mj-lt"/>
                </a:rPr>
                <a:t>1</a:t>
              </a:r>
            </a:p>
          </p:txBody>
        </p:sp>
      </p:grpSp>
      <p:sp>
        <p:nvSpPr>
          <p:cNvPr id="12" name="Текст 9">
            <a:extLst>
              <a:ext uri="{FF2B5EF4-FFF2-40B4-BE49-F238E27FC236}">
                <a16:creationId xmlns:a16="http://schemas.microsoft.com/office/drawing/2014/main" id="{999D0466-0407-44DE-B008-C40EC7F822F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47469" y="2734342"/>
            <a:ext cx="4703233" cy="81109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 слайда</a:t>
            </a:r>
          </a:p>
          <a:p>
            <a:pPr lvl="0"/>
            <a:r>
              <a:rPr lang="ru-RU" dirty="0"/>
              <a:t>Текст слайда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61C16B1D-CBB7-478D-9312-E0B301552060}"/>
              </a:ext>
            </a:extLst>
          </p:cNvPr>
          <p:cNvGrpSpPr/>
          <p:nvPr userDrawn="1"/>
        </p:nvGrpSpPr>
        <p:grpSpPr>
          <a:xfrm>
            <a:off x="6140096" y="2748631"/>
            <a:ext cx="928687" cy="861775"/>
            <a:chOff x="6148388" y="1375374"/>
            <a:chExt cx="928687" cy="861774"/>
          </a:xfrm>
        </p:grpSpPr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DEA60630-56D9-4389-9797-6382C3F43885}"/>
                </a:ext>
              </a:extLst>
            </p:cNvPr>
            <p:cNvSpPr/>
            <p:nvPr userDrawn="1"/>
          </p:nvSpPr>
          <p:spPr>
            <a:xfrm rot="2700000">
              <a:off x="6247970" y="1399745"/>
              <a:ext cx="733778" cy="733778"/>
            </a:xfrm>
            <a:prstGeom prst="roundRect">
              <a:avLst/>
            </a:prstGeom>
            <a:gradFill flip="none" rotWithShape="1">
              <a:gsLst>
                <a:gs pos="0">
                  <a:srgbClr val="00579C"/>
                </a:gs>
                <a:gs pos="45000">
                  <a:srgbClr val="0084E3"/>
                </a:gs>
                <a:gs pos="100000">
                  <a:srgbClr val="00579C"/>
                </a:gs>
              </a:gsLst>
              <a:lin ang="8700000" scaled="0"/>
              <a:tileRect/>
            </a:gradFill>
            <a:ln>
              <a:gradFill flip="none" rotWithShape="1">
                <a:gsLst>
                  <a:gs pos="0">
                    <a:srgbClr val="00579C"/>
                  </a:gs>
                  <a:gs pos="46000">
                    <a:srgbClr val="0084E3"/>
                  </a:gs>
                  <a:gs pos="100000">
                    <a:srgbClr val="00579C"/>
                  </a:gs>
                </a:gsLst>
                <a:lin ang="6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 anchorCtr="1"/>
            <a:lstStyle/>
            <a:p>
              <a:pPr algn="ctr"/>
              <a:endParaRPr lang="ru-RU" sz="48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2F6AF62-526E-45BA-AD71-7D355E753933}"/>
                </a:ext>
              </a:extLst>
            </p:cNvPr>
            <p:cNvSpPr txBox="1"/>
            <p:nvPr userDrawn="1"/>
          </p:nvSpPr>
          <p:spPr>
            <a:xfrm>
              <a:off x="6148388" y="1375374"/>
              <a:ext cx="92868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solidFill>
                    <a:schemeClr val="bg1"/>
                  </a:solidFill>
                  <a:latin typeface="+mj-lt"/>
                </a:rPr>
                <a:t>2</a:t>
              </a:r>
            </a:p>
          </p:txBody>
        </p:sp>
      </p:grpSp>
      <p:sp>
        <p:nvSpPr>
          <p:cNvPr id="16" name="Текст 9">
            <a:extLst>
              <a:ext uri="{FF2B5EF4-FFF2-40B4-BE49-F238E27FC236}">
                <a16:creationId xmlns:a16="http://schemas.microsoft.com/office/drawing/2014/main" id="{3A8FF2BE-73B3-40E4-8968-E7EC871342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47469" y="4106040"/>
            <a:ext cx="4703233" cy="81109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 слайда</a:t>
            </a:r>
          </a:p>
          <a:p>
            <a:pPr lvl="0"/>
            <a:r>
              <a:rPr lang="ru-RU" dirty="0"/>
              <a:t>Текст слайда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6470198C-836F-4736-95D1-AC131B4FB960}"/>
              </a:ext>
            </a:extLst>
          </p:cNvPr>
          <p:cNvGrpSpPr/>
          <p:nvPr userDrawn="1"/>
        </p:nvGrpSpPr>
        <p:grpSpPr>
          <a:xfrm>
            <a:off x="6148390" y="4121887"/>
            <a:ext cx="928687" cy="861775"/>
            <a:chOff x="6148388" y="1375374"/>
            <a:chExt cx="928687" cy="861774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9D2E519F-5556-4607-8F73-8910E42A1E24}"/>
                </a:ext>
              </a:extLst>
            </p:cNvPr>
            <p:cNvSpPr/>
            <p:nvPr userDrawn="1"/>
          </p:nvSpPr>
          <p:spPr>
            <a:xfrm rot="2700000">
              <a:off x="6247970" y="1399745"/>
              <a:ext cx="733778" cy="733778"/>
            </a:xfrm>
            <a:prstGeom prst="roundRect">
              <a:avLst/>
            </a:prstGeom>
            <a:gradFill flip="none" rotWithShape="1">
              <a:gsLst>
                <a:gs pos="0">
                  <a:srgbClr val="00579C"/>
                </a:gs>
                <a:gs pos="45000">
                  <a:srgbClr val="0084E3"/>
                </a:gs>
                <a:gs pos="100000">
                  <a:srgbClr val="00579C"/>
                </a:gs>
              </a:gsLst>
              <a:lin ang="8700000" scaled="0"/>
              <a:tileRect/>
            </a:gradFill>
            <a:ln>
              <a:gradFill flip="none" rotWithShape="1">
                <a:gsLst>
                  <a:gs pos="0">
                    <a:srgbClr val="00579C"/>
                  </a:gs>
                  <a:gs pos="46000">
                    <a:srgbClr val="0084E3"/>
                  </a:gs>
                  <a:gs pos="100000">
                    <a:srgbClr val="00579C"/>
                  </a:gs>
                </a:gsLst>
                <a:lin ang="6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 anchorCtr="1"/>
            <a:lstStyle/>
            <a:p>
              <a:pPr algn="ctr"/>
              <a:endParaRPr lang="ru-RU" sz="48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00EA587-CB88-4EBC-8D7A-B9F9EDFE6D0A}"/>
                </a:ext>
              </a:extLst>
            </p:cNvPr>
            <p:cNvSpPr txBox="1"/>
            <p:nvPr userDrawn="1"/>
          </p:nvSpPr>
          <p:spPr>
            <a:xfrm>
              <a:off x="6148388" y="1375374"/>
              <a:ext cx="92868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solidFill>
                    <a:schemeClr val="bg1"/>
                  </a:solidFill>
                  <a:latin typeface="+mj-lt"/>
                </a:rPr>
                <a:t>3</a:t>
              </a:r>
            </a:p>
          </p:txBody>
        </p:sp>
      </p:grpSp>
      <p:sp>
        <p:nvSpPr>
          <p:cNvPr id="20" name="Текст 9">
            <a:extLst>
              <a:ext uri="{FF2B5EF4-FFF2-40B4-BE49-F238E27FC236}">
                <a16:creationId xmlns:a16="http://schemas.microsoft.com/office/drawing/2014/main" id="{2BEFBFF8-735C-405A-ACF7-3B3DE4E447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47469" y="5477737"/>
            <a:ext cx="4703233" cy="81109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 слайда</a:t>
            </a:r>
          </a:p>
          <a:p>
            <a:pPr lvl="0"/>
            <a:r>
              <a:rPr lang="ru-RU" dirty="0"/>
              <a:t>Текст слайда</a:t>
            </a: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D9D0E266-C775-4E13-912B-351027E1C2BA}"/>
              </a:ext>
            </a:extLst>
          </p:cNvPr>
          <p:cNvGrpSpPr/>
          <p:nvPr userDrawn="1"/>
        </p:nvGrpSpPr>
        <p:grpSpPr>
          <a:xfrm>
            <a:off x="6148390" y="5495143"/>
            <a:ext cx="928687" cy="861775"/>
            <a:chOff x="6148388" y="1375374"/>
            <a:chExt cx="928687" cy="861774"/>
          </a:xfrm>
        </p:grpSpPr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F4507855-68CB-4BE1-8424-198D0A64E5B0}"/>
                </a:ext>
              </a:extLst>
            </p:cNvPr>
            <p:cNvSpPr/>
            <p:nvPr userDrawn="1"/>
          </p:nvSpPr>
          <p:spPr>
            <a:xfrm rot="2700000">
              <a:off x="6247970" y="1399745"/>
              <a:ext cx="733778" cy="733778"/>
            </a:xfrm>
            <a:prstGeom prst="roundRect">
              <a:avLst/>
            </a:prstGeom>
            <a:gradFill flip="none" rotWithShape="1">
              <a:gsLst>
                <a:gs pos="0">
                  <a:srgbClr val="00579C"/>
                </a:gs>
                <a:gs pos="45000">
                  <a:srgbClr val="0084E3"/>
                </a:gs>
                <a:gs pos="100000">
                  <a:srgbClr val="00579C"/>
                </a:gs>
              </a:gsLst>
              <a:lin ang="8700000" scaled="0"/>
              <a:tileRect/>
            </a:gradFill>
            <a:ln>
              <a:gradFill flip="none" rotWithShape="1">
                <a:gsLst>
                  <a:gs pos="0">
                    <a:srgbClr val="00579C"/>
                  </a:gs>
                  <a:gs pos="46000">
                    <a:srgbClr val="0084E3"/>
                  </a:gs>
                  <a:gs pos="100000">
                    <a:srgbClr val="00579C"/>
                  </a:gs>
                </a:gsLst>
                <a:lin ang="6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 anchorCtr="1"/>
            <a:lstStyle/>
            <a:p>
              <a:pPr algn="ctr"/>
              <a:endParaRPr lang="ru-RU" sz="48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5E19FB2-2EBE-43E3-910D-71FB3276CC99}"/>
                </a:ext>
              </a:extLst>
            </p:cNvPr>
            <p:cNvSpPr txBox="1"/>
            <p:nvPr userDrawn="1"/>
          </p:nvSpPr>
          <p:spPr>
            <a:xfrm>
              <a:off x="6148388" y="1375374"/>
              <a:ext cx="92868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solidFill>
                    <a:schemeClr val="bg1"/>
                  </a:solidFill>
                  <a:latin typeface="+mj-lt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1177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E2DBA1-4738-4703-9B13-49D3DA6D0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10D018-E992-4E6F-819A-24E544347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351339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57786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8" r:id="rId3"/>
    <p:sldLayoutId id="2147483650" r:id="rId4"/>
    <p:sldLayoutId id="2147483667" r:id="rId5"/>
    <p:sldLayoutId id="2147483660" r:id="rId6"/>
    <p:sldLayoutId id="2147483661" r:id="rId7"/>
    <p:sldLayoutId id="2147483663" r:id="rId8"/>
    <p:sldLayoutId id="2147483662" r:id="rId9"/>
    <p:sldLayoutId id="2147483664" r:id="rId10"/>
    <p:sldLayoutId id="2147483665" r:id="rId11"/>
    <p:sldLayoutId id="2147483666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ebas Neue Bold" panose="020B0606020202050201" pitchFamily="34" charset="-52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 Narrow" panose="020B0606020202030204" pitchFamily="34" charset="0"/>
          <a:ea typeface="Roboto Cn" pitchFamily="2" charset="0"/>
          <a:cs typeface="Segoe UI" panose="020B0502040204020203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arrow" panose="020B0606020202030204" pitchFamily="34" charset="0"/>
          <a:ea typeface="Roboto Cn" pitchFamily="2" charset="0"/>
          <a:cs typeface="Segoe UI" panose="020B0502040204020203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Narrow" panose="020B0606020202030204" pitchFamily="34" charset="0"/>
          <a:ea typeface="Roboto Cn" pitchFamily="2" charset="0"/>
          <a:cs typeface="Segoe UI" panose="020B0502040204020203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Arial Narrow" panose="020B0606020202030204" pitchFamily="34" charset="0"/>
          <a:ea typeface="Roboto Cn" pitchFamily="2" charset="0"/>
          <a:cs typeface="Segoe UI" panose="020B0502040204020203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Arial Narrow" panose="020B0606020202030204" pitchFamily="34" charset="0"/>
          <a:ea typeface="Roboto Cn" pitchFamily="2" charset="0"/>
          <a:cs typeface="Segoe UI" panose="020B0502040204020203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file:///C:\Users\&#1051;&#1105;&#1085;&#1103;\Downloads\&#1053;&#1072;&#1074;&#1080;&#1075;&#1072;&#1094;&#1080;&#1103;.mp4" TargetMode="External"/><Relationship Id="rId1" Type="http://schemas.microsoft.com/office/2007/relationships/media" Target="file:///C:\Users\&#1051;&#1105;&#1085;&#1103;\Downloads\&#1053;&#1072;&#1074;&#1080;&#1075;&#1072;&#1094;&#1080;&#1103;.mp4" TargetMode="External"/><Relationship Id="rId5" Type="http://schemas.openxmlformats.org/officeDocument/2006/relationships/hyperlink" Target="https://yadi.sk/i/9kU2FNSL6PmQ7A" TargetMode="Externa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&#1050;&#1086;&#1085;&#1090;&#1088;&#1086;&#1083;&#1100;&#1085;&#1099;&#1081;%20&#1090;&#1077;&#1089;&#1090;%20_&#1048;&#1050;&#1058;_6&#1082;&#1083;&#1072;&#1089;&#1089;.docx" TargetMode="External"/><Relationship Id="rId2" Type="http://schemas.openxmlformats.org/officeDocument/2006/relationships/hyperlink" Target="https://docs.google.com/forms/d/e/1FAIpQLSd4zvW6NXsHkAQKekXIDBR79a4DsmsR9dF4dl5TqS0H1BchzA/viewform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7BA755-0349-4C57-9200-D9043DFBBB8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6" r="3756"/>
          <a:stretch>
            <a:fillRect/>
          </a:stretch>
        </p:blipFill>
        <p:spPr/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F56DE78-6349-45A9-BEB4-3F3020BFD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8595" y="72222"/>
            <a:ext cx="5938684" cy="224175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6000" b="1" dirty="0">
                <a:solidFill>
                  <a:srgbClr val="00579C"/>
                </a:solidFill>
              </a:rPr>
              <a:t>Microsoft power point 2016</a:t>
            </a:r>
            <a:endParaRPr lang="ru-RU" sz="6000" b="1" dirty="0">
              <a:solidFill>
                <a:srgbClr val="00579C"/>
              </a:solidFill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6D55B733-1949-4448-BFD8-17CA7C1076E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101207" y="2600097"/>
            <a:ext cx="5938684" cy="1201295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Автор презентации: учитель информатики Академической гимназии №56 Санкт-Петербурга Новикова Татьяна Александровна</a:t>
            </a:r>
          </a:p>
        </p:txBody>
      </p:sp>
      <p:sp>
        <p:nvSpPr>
          <p:cNvPr id="2" name="Объект 6">
            <a:extLst>
              <a:ext uri="{FF2B5EF4-FFF2-40B4-BE49-F238E27FC236}">
                <a16:creationId xmlns:a16="http://schemas.microsoft.com/office/drawing/2014/main" id="{A5B3117E-2D1D-6923-88E9-EB64D394B9FD}"/>
              </a:ext>
            </a:extLst>
          </p:cNvPr>
          <p:cNvSpPr txBox="1">
            <a:spLocks/>
          </p:cNvSpPr>
          <p:nvPr/>
        </p:nvSpPr>
        <p:spPr>
          <a:xfrm>
            <a:off x="5101207" y="3989496"/>
            <a:ext cx="5862628" cy="1201295"/>
          </a:xfrm>
          <a:prstGeom prst="rect">
            <a:avLst/>
          </a:prstGeom>
        </p:spPr>
        <p:txBody>
          <a:bodyPr vert="horz" lIns="91438" tIns="45719" rIns="91438" bIns="45719" rtlCol="0">
            <a:normAutofit fontScale="77500" lnSpcReduction="20000"/>
          </a:bodyPr>
          <a:lstStyle>
            <a:lvl1pPr marL="0" indent="0" algn="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Roboto Cn" pitchFamily="2" charset="0"/>
                <a:cs typeface="Segoe UI" panose="020B0502040204020203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Roboto Cn" pitchFamily="2" charset="0"/>
                <a:cs typeface="Segoe UI" panose="020B0502040204020203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Roboto Cn" pitchFamily="2" charset="0"/>
                <a:cs typeface="Segoe UI" panose="020B0502040204020203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Arial Narrow" panose="020B0606020202030204" pitchFamily="34" charset="0"/>
                <a:ea typeface="Roboto Cn" pitchFamily="2" charset="0"/>
                <a:cs typeface="Segoe UI" panose="020B0502040204020203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Arial Narrow" panose="020B0606020202030204" pitchFamily="34" charset="0"/>
                <a:ea typeface="Roboto Cn" pitchFamily="2" charset="0"/>
                <a:cs typeface="Segoe UI" panose="020B05020402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600"/>
              </a:spcBef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Презентация к уроку по учебному предмету «Технология» в 6-м классе на тему «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Microsoft PowerPoint 2016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», «Возможности </a:t>
            </a:r>
            <a:r>
              <a:rPr lang="ru-RU" b="1">
                <a:solidFill>
                  <a:schemeClr val="accent1">
                    <a:lumMod val="75000"/>
                  </a:schemeClr>
                </a:solidFill>
              </a:rPr>
              <a:t>навигации».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687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0509E7F-5ACD-4A3F-89A7-C1779D5F9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981" y="-1"/>
            <a:ext cx="10953136" cy="681039"/>
          </a:xfrm>
        </p:spPr>
        <p:txBody>
          <a:bodyPr>
            <a:noAutofit/>
          </a:bodyPr>
          <a:lstStyle/>
          <a:p>
            <a:r>
              <a:rPr lang="ru-RU" sz="3200" dirty="0"/>
              <a:t>тема</a:t>
            </a:r>
          </a:p>
        </p:txBody>
      </p:sp>
      <p:sp>
        <p:nvSpPr>
          <p:cNvPr id="5" name="Объект 2"/>
          <p:cNvSpPr>
            <a:spLocks noGrp="1" noChangeArrowheads="1"/>
          </p:cNvSpPr>
          <p:nvPr>
            <p:ph idx="1"/>
          </p:nvPr>
        </p:nvSpPr>
        <p:spPr>
          <a:xfrm>
            <a:off x="2064497" y="1442291"/>
            <a:ext cx="7772400" cy="41148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ru-RU" sz="3600" b="1" dirty="0">
                <a:solidFill>
                  <a:srgbClr val="000099"/>
                </a:solidFill>
                <a:latin typeface="Bookman Old Style" pitchFamily="18" charset="0"/>
              </a:rPr>
              <a:t>Microsoft PowerPoint</a:t>
            </a:r>
            <a:r>
              <a:rPr lang="ru-RU" altLang="ru-RU" sz="3600" b="1" dirty="0">
                <a:solidFill>
                  <a:srgbClr val="000099"/>
                </a:solidFill>
                <a:latin typeface="Bookman Old Style" pitchFamily="18" charset="0"/>
              </a:rPr>
              <a:t> 2016</a:t>
            </a:r>
          </a:p>
          <a:p>
            <a:pPr marL="0" indent="0" algn="ctr">
              <a:buNone/>
            </a:pPr>
            <a:endParaRPr lang="ru-RU" altLang="ru-RU" sz="3600" b="1" dirty="0">
              <a:solidFill>
                <a:srgbClr val="000099"/>
              </a:solidFill>
              <a:latin typeface="Bookman Old Style" pitchFamily="18" charset="0"/>
            </a:endParaRPr>
          </a:p>
          <a:p>
            <a:pPr marL="0" indent="0" algn="ctr">
              <a:buNone/>
            </a:pPr>
            <a:r>
              <a:rPr lang="ru-RU" altLang="ru-RU" sz="3600" b="1" dirty="0">
                <a:solidFill>
                  <a:srgbClr val="000099"/>
                </a:solidFill>
                <a:latin typeface="Bookman Old Style" pitchFamily="18" charset="0"/>
              </a:rPr>
              <a:t>Навигация</a:t>
            </a:r>
          </a:p>
        </p:txBody>
      </p:sp>
      <p:sp>
        <p:nvSpPr>
          <p:cNvPr id="6" name="Скругленная прямоугольная выноска 1"/>
          <p:cNvSpPr>
            <a:spLocks noChangeArrowheads="1"/>
          </p:cNvSpPr>
          <p:nvPr/>
        </p:nvSpPr>
        <p:spPr bwMode="auto">
          <a:xfrm>
            <a:off x="6894325" y="4009933"/>
            <a:ext cx="2519363" cy="714467"/>
          </a:xfrm>
          <a:prstGeom prst="wedgeRoundRectCallout">
            <a:avLst>
              <a:gd name="adj1" fmla="val -58650"/>
              <a:gd name="adj2" fmla="val -150764"/>
              <a:gd name="adj3" fmla="val 16667"/>
            </a:avLst>
          </a:prstGeom>
          <a:solidFill>
            <a:srgbClr val="E8622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pPr algn="ctr"/>
            <a:r>
              <a:rPr lang="ru-RU" altLang="ru-RU"/>
              <a:t>Запись темы урока в тетрадь</a:t>
            </a:r>
          </a:p>
        </p:txBody>
      </p:sp>
    </p:spTree>
    <p:extLst>
      <p:ext uri="{BB962C8B-B14F-4D97-AF65-F5344CB8AC3E}">
        <p14:creationId xmlns:p14="http://schemas.microsoft.com/office/powerpoint/2010/main" val="139720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0509E7F-5ACD-4A3F-89A7-C1779D5F9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981" y="-1"/>
            <a:ext cx="10953136" cy="681039"/>
          </a:xfrm>
        </p:spPr>
        <p:txBody>
          <a:bodyPr>
            <a:noAutofit/>
          </a:bodyPr>
          <a:lstStyle/>
          <a:p>
            <a:r>
              <a:rPr lang="ru-RU" sz="3200" dirty="0"/>
              <a:t>Основные вопросы</a:t>
            </a:r>
          </a:p>
        </p:txBody>
      </p:sp>
      <p:sp>
        <p:nvSpPr>
          <p:cNvPr id="5" name="Объект 2"/>
          <p:cNvSpPr>
            <a:spLocks noGrp="1" noChangeArrowheads="1"/>
          </p:cNvSpPr>
          <p:nvPr>
            <p:ph idx="1"/>
          </p:nvPr>
        </p:nvSpPr>
        <p:spPr>
          <a:xfrm>
            <a:off x="1729318" y="1739152"/>
            <a:ext cx="8929719" cy="4114800"/>
          </a:xfrm>
        </p:spPr>
        <p:txBody>
          <a:bodyPr/>
          <a:lstStyle/>
          <a:p>
            <a:pPr marL="514338" indent="-514338">
              <a:buFontTx/>
              <a:buAutoNum type="arabicPeriod"/>
            </a:pPr>
            <a:r>
              <a:rPr lang="ru-RU" altLang="ru-RU" dirty="0">
                <a:solidFill>
                  <a:srgbClr val="000099"/>
                </a:solidFill>
                <a:latin typeface="Bookman Old Style" pitchFamily="18" charset="0"/>
              </a:rPr>
              <a:t>Понятие навигации</a:t>
            </a:r>
          </a:p>
          <a:p>
            <a:pPr marL="514338" indent="-514338">
              <a:buFontTx/>
              <a:buAutoNum type="arabicPeriod"/>
            </a:pPr>
            <a:r>
              <a:rPr lang="ru-RU" altLang="ru-RU" dirty="0">
                <a:solidFill>
                  <a:srgbClr val="000099"/>
                </a:solidFill>
                <a:latin typeface="Bookman Old Style" pitchFamily="18" charset="0"/>
              </a:rPr>
              <a:t>Алгоритм работы</a:t>
            </a:r>
          </a:p>
          <a:p>
            <a:pPr marL="514338" indent="-514338">
              <a:buFontTx/>
              <a:buAutoNum type="arabicPeriod"/>
            </a:pPr>
            <a:r>
              <a:rPr lang="ru-RU" altLang="ru-RU" dirty="0">
                <a:solidFill>
                  <a:srgbClr val="000099"/>
                </a:solidFill>
                <a:latin typeface="Bookman Old Style" pitchFamily="18" charset="0"/>
              </a:rPr>
              <a:t>Требования к кнопкам </a:t>
            </a:r>
          </a:p>
        </p:txBody>
      </p:sp>
    </p:spTree>
    <p:extLst>
      <p:ext uri="{BB962C8B-B14F-4D97-AF65-F5344CB8AC3E}">
        <p14:creationId xmlns:p14="http://schemas.microsoft.com/office/powerpoint/2010/main" val="1606956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0509E7F-5ACD-4A3F-89A7-C1779D5F9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981" y="-1"/>
            <a:ext cx="10953136" cy="681039"/>
          </a:xfrm>
        </p:spPr>
        <p:txBody>
          <a:bodyPr>
            <a:noAutofit/>
          </a:bodyPr>
          <a:lstStyle/>
          <a:p>
            <a:r>
              <a:rPr lang="ru-RU" sz="3200" dirty="0"/>
              <a:t>ТЕОРЕТИЧЕСКИЙ МАТЕРИАЛ ПО ТЕМЕ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48000" y="1582342"/>
            <a:ext cx="6096000" cy="384719"/>
          </a:xfrm>
          <a:prstGeom prst="rect">
            <a:avLst/>
          </a:prstGeom>
        </p:spPr>
        <p:txBody>
          <a:bodyPr lIns="91438" tIns="45719" rIns="91438" bIns="45719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64024" y="1846346"/>
            <a:ext cx="9646023" cy="409342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ru-RU" sz="2000" dirty="0">
                <a:latin typeface="Bookman Old Style" pitchFamily="18" charset="0"/>
              </a:rPr>
              <a:t>	</a:t>
            </a:r>
            <a:r>
              <a:rPr lang="ru-RU" sz="2000" b="1" dirty="0">
                <a:solidFill>
                  <a:srgbClr val="000099"/>
                </a:solidFill>
                <a:latin typeface="Bookman Old Style" pitchFamily="18" charset="0"/>
              </a:rPr>
              <a:t>Навигация</a:t>
            </a:r>
            <a:r>
              <a:rPr lang="ru-RU" sz="2000" dirty="0">
                <a:solidFill>
                  <a:srgbClr val="000099"/>
                </a:solidFill>
                <a:latin typeface="Bookman Old Style" pitchFamily="18" charset="0"/>
              </a:rPr>
              <a:t> – это технология в </a:t>
            </a:r>
            <a:r>
              <a:rPr lang="en-US" sz="2000" dirty="0">
                <a:solidFill>
                  <a:srgbClr val="000099"/>
                </a:solidFill>
                <a:latin typeface="Bookman Old Style" pitchFamily="18" charset="0"/>
              </a:rPr>
              <a:t>PowerPoint</a:t>
            </a:r>
            <a:r>
              <a:rPr lang="ru-RU" sz="2000" dirty="0">
                <a:solidFill>
                  <a:srgbClr val="000099"/>
                </a:solidFill>
                <a:latin typeface="Bookman Old Style" pitchFamily="18" charset="0"/>
              </a:rPr>
              <a:t>, которая позволяет создавать интерактивную презентацию с помощью кнопок и гиперссылок.</a:t>
            </a:r>
            <a:r>
              <a:rPr lang="ru-RU" sz="2000" dirty="0">
                <a:solidFill>
                  <a:srgbClr val="000000"/>
                </a:solidFill>
                <a:latin typeface="Bookman Old Style" pitchFamily="18" charset="0"/>
              </a:rPr>
              <a:t> </a:t>
            </a:r>
            <a:r>
              <a:rPr lang="ru-RU" sz="2000" dirty="0">
                <a:solidFill>
                  <a:srgbClr val="000099"/>
                </a:solidFill>
                <a:latin typeface="Bookman Old Style" pitchFamily="18" charset="0"/>
              </a:rPr>
              <a:t>Это дает возможность отказаться от линейного построения своего доклада, если в этом возникнет необходимость (пропустить несколько слайдов, вернуться назад).</a:t>
            </a:r>
          </a:p>
          <a:p>
            <a:pPr algn="just">
              <a:lnSpc>
                <a:spcPct val="130000"/>
              </a:lnSpc>
            </a:pPr>
            <a:r>
              <a:rPr lang="ru-RU" sz="2000" dirty="0">
                <a:solidFill>
                  <a:srgbClr val="000099"/>
                </a:solidFill>
                <a:latin typeface="Bookman Old Style" pitchFamily="18" charset="0"/>
              </a:rPr>
              <a:t>	Вспомним алгоритмы: линейный, разветвленный и циклический. Навигация позволяет создать разветвленную презентацию с возможностью вернуться к предыдущим слайдам.</a:t>
            </a:r>
          </a:p>
          <a:p>
            <a:pPr algn="just">
              <a:lnSpc>
                <a:spcPct val="130000"/>
              </a:lnSpc>
            </a:pPr>
            <a:r>
              <a:rPr lang="ru-RU" sz="2000" dirty="0">
                <a:solidFill>
                  <a:srgbClr val="000099"/>
                </a:solidFill>
                <a:latin typeface="Bookman Old Style" pitchFamily="18" charset="0"/>
              </a:rPr>
              <a:t>	Для навигации используются </a:t>
            </a:r>
            <a:r>
              <a:rPr lang="ru-RU" sz="2000" b="1" dirty="0">
                <a:solidFill>
                  <a:srgbClr val="000099"/>
                </a:solidFill>
                <a:latin typeface="Bookman Old Style" pitchFamily="18" charset="0"/>
              </a:rPr>
              <a:t>кнопки</a:t>
            </a:r>
            <a:r>
              <a:rPr lang="ru-RU" sz="2000" dirty="0">
                <a:solidFill>
                  <a:srgbClr val="000099"/>
                </a:solidFill>
                <a:latin typeface="Bookman Old Style" pitchFamily="18" charset="0"/>
              </a:rPr>
              <a:t>: ими могут быть и </a:t>
            </a:r>
            <a:r>
              <a:rPr lang="ru-RU" sz="2000" b="1" i="1" dirty="0">
                <a:solidFill>
                  <a:srgbClr val="000099"/>
                </a:solidFill>
                <a:latin typeface="Bookman Old Style" pitchFamily="18" charset="0"/>
              </a:rPr>
              <a:t>тексты</a:t>
            </a:r>
            <a:r>
              <a:rPr lang="ru-RU" sz="2000" dirty="0">
                <a:solidFill>
                  <a:srgbClr val="000099"/>
                </a:solidFill>
                <a:latin typeface="Bookman Old Style" pitchFamily="18" charset="0"/>
              </a:rPr>
              <a:t>, и </a:t>
            </a:r>
            <a:r>
              <a:rPr lang="ru-RU" sz="2000" b="1" i="1" dirty="0">
                <a:solidFill>
                  <a:srgbClr val="000099"/>
                </a:solidFill>
                <a:latin typeface="Bookman Old Style" pitchFamily="18" charset="0"/>
              </a:rPr>
              <a:t>картинки</a:t>
            </a:r>
            <a:r>
              <a:rPr lang="ru-RU" sz="2000" dirty="0">
                <a:solidFill>
                  <a:srgbClr val="000099"/>
                </a:solidFill>
                <a:latin typeface="Bookman Old Style" pitchFamily="18" charset="0"/>
              </a:rPr>
              <a:t>, и </a:t>
            </a:r>
            <a:r>
              <a:rPr lang="ru-RU" sz="2000" b="1" i="1" dirty="0">
                <a:solidFill>
                  <a:srgbClr val="000099"/>
                </a:solidFill>
                <a:latin typeface="Bookman Old Style" pitchFamily="18" charset="0"/>
              </a:rPr>
              <a:t>фигуры</a:t>
            </a:r>
            <a:r>
              <a:rPr lang="ru-RU" sz="2000" dirty="0">
                <a:solidFill>
                  <a:srgbClr val="000099"/>
                </a:solidFill>
                <a:latin typeface="Bookman Old Style" pitchFamily="18" charset="0"/>
              </a:rPr>
              <a:t>.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1171895" y="1173487"/>
            <a:ext cx="4104005" cy="523218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sz="2800" b="1" dirty="0">
                <a:solidFill>
                  <a:srgbClr val="000099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Понятие навигации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2615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ТЕОРЕТИЧЕСКИЙ МАТЕРИАЛ ПО ТЕМЕ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62000" y="1147863"/>
            <a:ext cx="11026588" cy="301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ru-RU" sz="2000" dirty="0">
                <a:solidFill>
                  <a:srgbClr val="000099"/>
                </a:solidFill>
                <a:latin typeface="Bookman Old Style" pitchFamily="18" charset="0"/>
              </a:rPr>
              <a:t>	</a:t>
            </a:r>
            <a:r>
              <a:rPr lang="ru-RU" sz="1800" dirty="0">
                <a:solidFill>
                  <a:srgbClr val="000099"/>
                </a:solidFill>
                <a:latin typeface="Bookman Old Style" pitchFamily="18" charset="0"/>
              </a:rPr>
              <a:t>Возможности гиперссылок очень широкие. Гиперссылку можно связать </a:t>
            </a:r>
            <a:r>
              <a:rPr lang="ru-RU" sz="1800" b="1" dirty="0">
                <a:solidFill>
                  <a:srgbClr val="000099"/>
                </a:solidFill>
                <a:latin typeface="Bookman Old Style" pitchFamily="18" charset="0"/>
              </a:rPr>
              <a:t>с</a:t>
            </a:r>
            <a:r>
              <a:rPr lang="ru-RU" sz="1800" dirty="0">
                <a:solidFill>
                  <a:srgbClr val="000099"/>
                </a:solidFill>
                <a:latin typeface="Bookman Old Style" pitchFamily="18" charset="0"/>
              </a:rPr>
              <a:t> каким-либо </a:t>
            </a:r>
            <a:r>
              <a:rPr lang="ru-RU" sz="1800" b="1" dirty="0">
                <a:solidFill>
                  <a:srgbClr val="000099"/>
                </a:solidFill>
                <a:latin typeface="Bookman Old Style" pitchFamily="18" charset="0"/>
              </a:rPr>
              <a:t>файлом</a:t>
            </a:r>
            <a:r>
              <a:rPr lang="ru-RU" sz="1800" dirty="0">
                <a:solidFill>
                  <a:srgbClr val="000099"/>
                </a:solidFill>
                <a:latin typeface="Bookman Old Style" pitchFamily="18" charset="0"/>
              </a:rPr>
              <a:t> на компьютере (</a:t>
            </a:r>
            <a:r>
              <a:rPr lang="ru-RU" sz="1800" dirty="0" err="1">
                <a:solidFill>
                  <a:srgbClr val="000099"/>
                </a:solidFill>
                <a:latin typeface="Bookman Old Style" pitchFamily="18" charset="0"/>
              </a:rPr>
              <a:t>видеофайлом</a:t>
            </a:r>
            <a:r>
              <a:rPr lang="ru-RU" sz="1800" dirty="0">
                <a:solidFill>
                  <a:srgbClr val="000099"/>
                </a:solidFill>
                <a:latin typeface="Bookman Old Style" pitchFamily="18" charset="0"/>
              </a:rPr>
              <a:t>, файлом </a:t>
            </a:r>
            <a:r>
              <a:rPr lang="en-US" sz="1800" dirty="0">
                <a:solidFill>
                  <a:srgbClr val="000099"/>
                </a:solidFill>
                <a:latin typeface="Bookman Old Style" pitchFamily="18" charset="0"/>
              </a:rPr>
              <a:t>Word</a:t>
            </a:r>
            <a:r>
              <a:rPr lang="ru-RU" sz="1800" dirty="0">
                <a:solidFill>
                  <a:srgbClr val="000099"/>
                </a:solidFill>
                <a:latin typeface="Bookman Old Style" pitchFamily="18" charset="0"/>
              </a:rPr>
              <a:t> и другими), </a:t>
            </a:r>
            <a:r>
              <a:rPr lang="ru-RU" sz="1800" b="1" dirty="0">
                <a:solidFill>
                  <a:srgbClr val="000099"/>
                </a:solidFill>
                <a:latin typeface="Bookman Old Style" pitchFamily="18" charset="0"/>
              </a:rPr>
              <a:t>страницей в интернете </a:t>
            </a:r>
            <a:r>
              <a:rPr lang="ru-RU" sz="1800" dirty="0">
                <a:solidFill>
                  <a:srgbClr val="000099"/>
                </a:solidFill>
                <a:latin typeface="Bookman Old Style" pitchFamily="18" charset="0"/>
              </a:rPr>
              <a:t>(дать более развернутую, подробную информацию об объекте), местом </a:t>
            </a:r>
            <a:r>
              <a:rPr lang="ru-RU" sz="1800" b="1" dirty="0">
                <a:solidFill>
                  <a:srgbClr val="000099"/>
                </a:solidFill>
                <a:latin typeface="Bookman Old Style" pitchFamily="18" charset="0"/>
              </a:rPr>
              <a:t>внутри презентации </a:t>
            </a:r>
            <a:r>
              <a:rPr lang="ru-RU" sz="1800" dirty="0">
                <a:solidFill>
                  <a:srgbClr val="000099"/>
                </a:solidFill>
                <a:latin typeface="Bookman Old Style" pitchFamily="18" charset="0"/>
              </a:rPr>
              <a:t>(чтобы удобно было перемещаться от слайда к выбранному слайду), </a:t>
            </a:r>
            <a:r>
              <a:rPr lang="ru-RU" sz="1800" b="1" dirty="0">
                <a:solidFill>
                  <a:srgbClr val="000099"/>
                </a:solidFill>
                <a:latin typeface="Bookman Old Style" pitchFamily="18" charset="0"/>
              </a:rPr>
              <a:t>с новым документом и электронной почтой</a:t>
            </a:r>
            <a:r>
              <a:rPr lang="ru-RU" sz="1800" dirty="0">
                <a:solidFill>
                  <a:srgbClr val="000099"/>
                </a:solidFill>
                <a:latin typeface="Bookman Old Style" pitchFamily="18" charset="0"/>
              </a:rPr>
              <a:t>.</a:t>
            </a:r>
            <a:r>
              <a:rPr lang="ru-RU" sz="1800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sz="1800" dirty="0">
                <a:solidFill>
                  <a:srgbClr val="000099"/>
                </a:solidFill>
                <a:latin typeface="Bookman Old Style" pitchFamily="18" charset="0"/>
              </a:rPr>
              <a:t>Данный подход позволяет эффективно расширять функционал документа, позволяя открывать сторонние программы, сайты и какие угодно ресурсы.</a:t>
            </a:r>
          </a:p>
          <a:p>
            <a:pPr algn="just">
              <a:lnSpc>
                <a:spcPct val="130000"/>
              </a:lnSpc>
            </a:pPr>
            <a:r>
              <a:rPr lang="ru-RU" sz="1800" dirty="0">
                <a:solidFill>
                  <a:srgbClr val="000099"/>
                </a:solidFill>
                <a:latin typeface="Bookman Old Style" pitchFamily="18" charset="0"/>
              </a:rPr>
              <a:t>	Сегодня мы поговорим о навигации </a:t>
            </a:r>
            <a:r>
              <a:rPr lang="ru-RU" sz="1800" b="1" dirty="0">
                <a:solidFill>
                  <a:srgbClr val="000099"/>
                </a:solidFill>
                <a:latin typeface="Bookman Old Style" pitchFamily="18" charset="0"/>
              </a:rPr>
              <a:t>внутри одной презентации</a:t>
            </a:r>
            <a:r>
              <a:rPr lang="ru-RU" sz="1800" dirty="0">
                <a:solidFill>
                  <a:srgbClr val="000099"/>
                </a:solidFill>
                <a:latin typeface="Bookman Old Style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47777" y="644570"/>
            <a:ext cx="4104005" cy="523218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sz="2800" b="1" dirty="0">
                <a:solidFill>
                  <a:srgbClr val="000099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Понятие навигации</a:t>
            </a:r>
            <a:endParaRPr lang="ru-RU" dirty="0"/>
          </a:p>
        </p:txBody>
      </p:sp>
      <p:pic>
        <p:nvPicPr>
          <p:cNvPr id="2050" name="Picture 2" descr="Связывание с местом в документе в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7669" y="3971364"/>
            <a:ext cx="4892869" cy="26528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ТЕОРЕТИЧЕСКИЙ МАТЕРИАЛ ПО ТЕМЕ. </a:t>
            </a:r>
            <a:r>
              <a:rPr lang="ru-RU" sz="3200" u="sng" dirty="0"/>
              <a:t>конспект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33260" y="814899"/>
            <a:ext cx="2090633" cy="523218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sz="2800" b="1" dirty="0">
                <a:solidFill>
                  <a:srgbClr val="000099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Алгоритм</a:t>
            </a:r>
            <a:endParaRPr lang="ru-RU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192305" y="1345069"/>
            <a:ext cx="10336307" cy="459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ru-RU" sz="500" b="1" dirty="0">
              <a:solidFill>
                <a:srgbClr val="000099"/>
              </a:solidFill>
              <a:latin typeface="Bookman Old Style" pitchFamily="18" charset="0"/>
              <a:cs typeface="Arial" pitchFamily="34" charset="0"/>
            </a:endParaRPr>
          </a:p>
          <a:p>
            <a:pPr marL="457200" indent="-4572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000" dirty="0">
                <a:solidFill>
                  <a:srgbClr val="000099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Выбрать объект, который станет кнопкой (</a:t>
            </a:r>
            <a:r>
              <a:rPr lang="ru-RU" sz="2000" i="1" dirty="0">
                <a:solidFill>
                  <a:srgbClr val="000099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картинка, текст</a:t>
            </a:r>
            <a:r>
              <a:rPr lang="ru-RU" sz="2000" dirty="0">
                <a:solidFill>
                  <a:srgbClr val="000099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)</a:t>
            </a:r>
          </a:p>
          <a:p>
            <a:pPr marL="457200" indent="-4572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000" dirty="0">
                <a:solidFill>
                  <a:srgbClr val="000099"/>
                </a:solidFill>
                <a:latin typeface="Bookman Old Style" pitchFamily="18" charset="0"/>
                <a:cs typeface="Times New Roman" pitchFamily="18" charset="0"/>
              </a:rPr>
              <a:t>Щелкнуть по нему правой кнопкой мыши (Если </a:t>
            </a:r>
            <a:r>
              <a:rPr lang="ru-RU" sz="2000" b="1" dirty="0">
                <a:solidFill>
                  <a:srgbClr val="000099"/>
                </a:solidFill>
                <a:latin typeface="Bookman Old Style" pitchFamily="18" charset="0"/>
                <a:cs typeface="Times New Roman" pitchFamily="18" charset="0"/>
              </a:rPr>
              <a:t>текст</a:t>
            </a:r>
            <a:r>
              <a:rPr lang="ru-RU" sz="2000" dirty="0">
                <a:solidFill>
                  <a:srgbClr val="000099"/>
                </a:solidFill>
                <a:latin typeface="Bookman Old Style" pitchFamily="18" charset="0"/>
                <a:cs typeface="Times New Roman" pitchFamily="18" charset="0"/>
              </a:rPr>
              <a:t>, то щелкать на </a:t>
            </a:r>
            <a:r>
              <a:rPr lang="ru-RU" sz="2000" b="1" dirty="0">
                <a:solidFill>
                  <a:srgbClr val="000099"/>
                </a:solidFill>
                <a:latin typeface="Bookman Old Style" pitchFamily="18" charset="0"/>
                <a:cs typeface="Times New Roman" pitchFamily="18" charset="0"/>
              </a:rPr>
              <a:t>рамочку </a:t>
            </a:r>
            <a:r>
              <a:rPr lang="ru-RU" sz="2000" dirty="0">
                <a:solidFill>
                  <a:srgbClr val="000099"/>
                </a:solidFill>
                <a:latin typeface="Bookman Old Style" pitchFamily="18" charset="0"/>
                <a:cs typeface="Times New Roman" pitchFamily="18" charset="0"/>
              </a:rPr>
              <a:t>его окружающую)</a:t>
            </a:r>
          </a:p>
          <a:p>
            <a:pPr marL="457200" indent="-4572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000" dirty="0">
                <a:solidFill>
                  <a:srgbClr val="000099"/>
                </a:solidFill>
                <a:latin typeface="Bookman Old Style" pitchFamily="18" charset="0"/>
                <a:cs typeface="Times New Roman" pitchFamily="18" charset="0"/>
              </a:rPr>
              <a:t>В контекстном меню выбрать пункт </a:t>
            </a:r>
            <a:r>
              <a:rPr lang="ru-RU" sz="2000" b="1" dirty="0">
                <a:solidFill>
                  <a:srgbClr val="000099"/>
                </a:solidFill>
                <a:latin typeface="Bookman Old Style" pitchFamily="18" charset="0"/>
                <a:cs typeface="Times New Roman" pitchFamily="18" charset="0"/>
              </a:rPr>
              <a:t>Гиперссылка</a:t>
            </a:r>
          </a:p>
          <a:p>
            <a:pPr marL="457200" indent="-4572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000" dirty="0">
                <a:solidFill>
                  <a:srgbClr val="000099"/>
                </a:solidFill>
                <a:latin typeface="Bookman Old Style" pitchFamily="18" charset="0"/>
                <a:cs typeface="Times New Roman" pitchFamily="18" charset="0"/>
              </a:rPr>
              <a:t>В диалоговом окне </a:t>
            </a:r>
            <a:r>
              <a:rPr lang="ru-RU" sz="2000" b="1" dirty="0">
                <a:solidFill>
                  <a:srgbClr val="000099"/>
                </a:solidFill>
                <a:latin typeface="Bookman Old Style" pitchFamily="18" charset="0"/>
                <a:cs typeface="Times New Roman" pitchFamily="18" charset="0"/>
              </a:rPr>
              <a:t>Связать с местом в документе</a:t>
            </a:r>
          </a:p>
          <a:p>
            <a:pPr marL="457200" indent="-4572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000" dirty="0">
                <a:solidFill>
                  <a:srgbClr val="000099"/>
                </a:solidFill>
                <a:latin typeface="Bookman Old Style" pitchFamily="18" charset="0"/>
                <a:cs typeface="Arial" pitchFamily="34" charset="0"/>
              </a:rPr>
              <a:t>Указать </a:t>
            </a:r>
            <a:r>
              <a:rPr lang="ru-RU" sz="2000" b="1" dirty="0">
                <a:solidFill>
                  <a:srgbClr val="000099"/>
                </a:solidFill>
                <a:latin typeface="Bookman Old Style" pitchFamily="18" charset="0"/>
                <a:cs typeface="Arial" pitchFamily="34" charset="0"/>
              </a:rPr>
              <a:t>нужный</a:t>
            </a:r>
            <a:r>
              <a:rPr lang="ru-RU" sz="2000" dirty="0">
                <a:solidFill>
                  <a:srgbClr val="000099"/>
                </a:solidFill>
                <a:latin typeface="Bookman Old Style" pitchFamily="18" charset="0"/>
                <a:cs typeface="Arial" pitchFamily="34" charset="0"/>
              </a:rPr>
              <a:t> слайд</a:t>
            </a:r>
          </a:p>
          <a:p>
            <a:pPr marL="457200" indent="-4572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000" dirty="0" err="1">
                <a:solidFill>
                  <a:srgbClr val="000099"/>
                </a:solidFill>
                <a:latin typeface="Bookman Old Style" pitchFamily="18" charset="0"/>
                <a:cs typeface="Arial" pitchFamily="34" charset="0"/>
              </a:rPr>
              <a:t>Ок</a:t>
            </a:r>
            <a:endParaRPr lang="ru-RU" sz="2000" dirty="0">
              <a:solidFill>
                <a:srgbClr val="000099"/>
              </a:solidFill>
              <a:latin typeface="Bookman Old Style" pitchFamily="18" charset="0"/>
              <a:cs typeface="Arial" pitchFamily="34" charset="0"/>
            </a:endParaRPr>
          </a:p>
          <a:p>
            <a:pPr marL="457200" indent="-4572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2000" dirty="0">
                <a:solidFill>
                  <a:srgbClr val="000099"/>
                </a:solidFill>
                <a:latin typeface="Bookman Old Style" pitchFamily="18" charset="0"/>
                <a:cs typeface="Arial" pitchFamily="34" charset="0"/>
              </a:rPr>
              <a:t>Кнопке в виде картинки </a:t>
            </a:r>
            <a:r>
              <a:rPr lang="ru-RU" sz="2000" b="1" dirty="0">
                <a:solidFill>
                  <a:srgbClr val="000099"/>
                </a:solidFill>
                <a:latin typeface="Bookman Old Style" pitchFamily="18" charset="0"/>
                <a:cs typeface="Arial" pitchFamily="34" charset="0"/>
              </a:rPr>
              <a:t>необходимо</a:t>
            </a:r>
            <a:r>
              <a:rPr lang="ru-RU" sz="2000" dirty="0">
                <a:solidFill>
                  <a:srgbClr val="000099"/>
                </a:solidFill>
                <a:latin typeface="Bookman Old Style" pitchFamily="18" charset="0"/>
                <a:cs typeface="Arial" pitchFamily="34" charset="0"/>
              </a:rPr>
              <a:t> добавить </a:t>
            </a:r>
            <a:r>
              <a:rPr lang="ru-RU" sz="2000" b="1" dirty="0">
                <a:solidFill>
                  <a:srgbClr val="000099"/>
                </a:solidFill>
                <a:latin typeface="Bookman Old Style" pitchFamily="18" charset="0"/>
                <a:cs typeface="Arial" pitchFamily="34" charset="0"/>
              </a:rPr>
              <a:t>подсказку </a:t>
            </a:r>
            <a:r>
              <a:rPr lang="ru-RU" sz="2000" dirty="0">
                <a:solidFill>
                  <a:srgbClr val="000099"/>
                </a:solidFill>
                <a:latin typeface="Bookman Old Style" pitchFamily="18" charset="0"/>
                <a:cs typeface="Arial" pitchFamily="34" charset="0"/>
              </a:rPr>
              <a:t>(</a:t>
            </a:r>
            <a:r>
              <a:rPr lang="ru-RU" sz="2000" i="1" dirty="0">
                <a:solidFill>
                  <a:srgbClr val="000099"/>
                </a:solidFill>
                <a:latin typeface="Bookman Old Style" pitchFamily="18" charset="0"/>
                <a:cs typeface="Arial" pitchFamily="34" charset="0"/>
              </a:rPr>
              <a:t>э</a:t>
            </a:r>
            <a:r>
              <a:rPr lang="ru-RU" sz="2000" i="1" dirty="0">
                <a:solidFill>
                  <a:srgbClr val="000099"/>
                </a:solidFill>
                <a:latin typeface="Bookman Old Style" pitchFamily="18" charset="0"/>
              </a:rPr>
              <a:t>та функция позволяет ввести текст, который будет высвечиваться при наведении указателя курсора на объект с гиперссылкой): </a:t>
            </a:r>
            <a:r>
              <a:rPr lang="ru-RU" sz="2000" dirty="0">
                <a:solidFill>
                  <a:srgbClr val="000099"/>
                </a:solidFill>
                <a:latin typeface="Bookman Old Style" pitchFamily="18" charset="0"/>
                <a:cs typeface="Arial" pitchFamily="34" charset="0"/>
              </a:rPr>
              <a:t>повторить пункты 2-3 и щелкнуть на кнопку Подсказка, указать, куда ведет эта гиперссылка (например, Меню).</a:t>
            </a:r>
            <a:endParaRPr lang="ru-RU" sz="2000" b="1" dirty="0">
              <a:solidFill>
                <a:srgbClr val="000099"/>
              </a:solidFill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0509E7F-5ACD-4A3F-89A7-C1779D5F9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981" y="-1"/>
            <a:ext cx="10953136" cy="681039"/>
          </a:xfrm>
        </p:spPr>
        <p:txBody>
          <a:bodyPr>
            <a:noAutofit/>
          </a:bodyPr>
          <a:lstStyle/>
          <a:p>
            <a:r>
              <a:rPr lang="ru-RU" sz="3200" dirty="0"/>
              <a:t>ТЕОРЕТИЧЕСКИЙ МАТЕРИАЛ ПО ТЕМЕ. </a:t>
            </a:r>
            <a:r>
              <a:rPr lang="ru-RU" sz="3200" u="sng" dirty="0"/>
              <a:t>В картинках</a:t>
            </a:r>
            <a:endParaRPr lang="ru-RU" sz="3200" dirty="0"/>
          </a:p>
        </p:txBody>
      </p:sp>
      <p:pic>
        <p:nvPicPr>
          <p:cNvPr id="45058" name="Picture 2" descr="Вход в настройки гиперссылки в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692" y="672352"/>
            <a:ext cx="2412003" cy="2994212"/>
          </a:xfrm>
          <a:prstGeom prst="rect">
            <a:avLst/>
          </a:prstGeom>
          <a:noFill/>
        </p:spPr>
      </p:pic>
      <p:pic>
        <p:nvPicPr>
          <p:cNvPr id="45060" name="Picture 4" descr="Связывание с местом в документе в PowerPoi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5717" y="1586752"/>
            <a:ext cx="6351239" cy="3443501"/>
          </a:xfrm>
          <a:prstGeom prst="rect">
            <a:avLst/>
          </a:prstGeom>
          <a:noFill/>
        </p:spPr>
      </p:pic>
      <p:pic>
        <p:nvPicPr>
          <p:cNvPr id="45062" name="Picture 6" descr="Настройка подсказки гиперссылки в PowerPoi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323" y="2834245"/>
            <a:ext cx="6545130" cy="3548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2600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0509E7F-5ACD-4A3F-89A7-C1779D5F9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981" y="-1"/>
            <a:ext cx="10953136" cy="681039"/>
          </a:xfrm>
        </p:spPr>
        <p:txBody>
          <a:bodyPr>
            <a:noAutofit/>
          </a:bodyPr>
          <a:lstStyle/>
          <a:p>
            <a:r>
              <a:rPr lang="ru-RU" sz="3200" dirty="0"/>
              <a:t>ВИДЕОФАЙЛ ДЛЯ ОСВОЕНИЯ ТЕМЫ</a:t>
            </a:r>
          </a:p>
        </p:txBody>
      </p:sp>
      <p:pic>
        <p:nvPicPr>
          <p:cNvPr id="4" name="Навигация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232212" y="1684805"/>
            <a:ext cx="8527427" cy="4796678"/>
          </a:xfrm>
          <a:prstGeom prst="rect">
            <a:avLst/>
          </a:prstGeom>
          <a:ln>
            <a:solidFill>
              <a:srgbClr val="000099"/>
            </a:solidFill>
          </a:ln>
        </p:spPr>
      </p:pic>
      <p:sp>
        <p:nvSpPr>
          <p:cNvPr id="5" name="Скругленный прямоугольник 4">
            <a:hlinkClick r:id="rId5"/>
          </p:cNvPr>
          <p:cNvSpPr/>
          <p:nvPr/>
        </p:nvSpPr>
        <p:spPr>
          <a:xfrm>
            <a:off x="3720353" y="905435"/>
            <a:ext cx="5970494" cy="6185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Если  видео  ниже  не идет автоматически, щелкни </a:t>
            </a:r>
            <a:r>
              <a:rPr lang="ru-RU" u="sng" dirty="0"/>
              <a:t>здесь </a:t>
            </a:r>
          </a:p>
        </p:txBody>
      </p:sp>
    </p:spTree>
    <p:extLst>
      <p:ext uri="{BB962C8B-B14F-4D97-AF65-F5344CB8AC3E}">
        <p14:creationId xmlns:p14="http://schemas.microsoft.com/office/powerpoint/2010/main" val="120915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6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0509E7F-5ACD-4A3F-89A7-C1779D5F9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981" y="-1"/>
            <a:ext cx="10953136" cy="681039"/>
          </a:xfrm>
        </p:spPr>
        <p:txBody>
          <a:bodyPr>
            <a:noAutofit/>
          </a:bodyPr>
          <a:lstStyle/>
          <a:p>
            <a:r>
              <a:rPr lang="ru-RU" sz="3200" dirty="0"/>
              <a:t>ТЕОРЕТИЧЕСКИЙ МАТЕРИАЛ ПО ТЕМЕ. </a:t>
            </a:r>
            <a:r>
              <a:rPr lang="ru-RU" sz="3200" u="sng" dirty="0"/>
              <a:t>конспект</a:t>
            </a:r>
            <a:endParaRPr lang="ru-RU" sz="3200" dirty="0"/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941294" y="1163387"/>
            <a:ext cx="10506635" cy="3580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srgbClr val="000099"/>
              </a:solidFill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0099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Требования к кнопкам</a:t>
            </a:r>
            <a:r>
              <a:rPr lang="ru-RU" sz="2000" dirty="0">
                <a:solidFill>
                  <a:srgbClr val="000099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ru-RU" sz="1100" dirty="0">
              <a:solidFill>
                <a:srgbClr val="000099"/>
              </a:solidFill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457189" indent="-457189"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000" dirty="0">
                <a:solidFill>
                  <a:srgbClr val="000099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Все кнопки в одной презентации должны быть выполнены в едином стиле (</a:t>
            </a:r>
            <a:r>
              <a:rPr lang="ru-RU" sz="2000" i="1" dirty="0">
                <a:solidFill>
                  <a:srgbClr val="000099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одного рода изображения, одинаково написанный текст и прочее</a:t>
            </a:r>
            <a:r>
              <a:rPr lang="ru-RU" sz="2000" dirty="0">
                <a:solidFill>
                  <a:srgbClr val="000099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);</a:t>
            </a:r>
          </a:p>
          <a:p>
            <a:pPr marL="457189" indent="-457189"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000" dirty="0">
                <a:solidFill>
                  <a:srgbClr val="000099"/>
                </a:solidFill>
                <a:latin typeface="Bookman Old Style" pitchFamily="18" charset="0"/>
                <a:cs typeface="Times New Roman" pitchFamily="18" charset="0"/>
              </a:rPr>
              <a:t>Кнопки должны находиться в одном и том же месте на разных слайдах</a:t>
            </a:r>
            <a:r>
              <a:rPr lang="ru-RU" sz="2000" i="1" dirty="0">
                <a:solidFill>
                  <a:srgbClr val="000099"/>
                </a:solidFill>
                <a:latin typeface="Bookman Old Style" pitchFamily="18" charset="0"/>
                <a:cs typeface="Times New Roman" pitchFamily="18" charset="0"/>
              </a:rPr>
              <a:t>, так будет легче ориентироваться;</a:t>
            </a:r>
          </a:p>
          <a:p>
            <a:pPr marL="457189" indent="-457189"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000" dirty="0">
                <a:solidFill>
                  <a:srgbClr val="000099"/>
                </a:solidFill>
                <a:latin typeface="Bookman Old Style" pitchFamily="18" charset="0"/>
                <a:cs typeface="Arial" pitchFamily="34" charset="0"/>
              </a:rPr>
              <a:t>Одинаковый размер кнопок;</a:t>
            </a:r>
          </a:p>
          <a:p>
            <a:pPr marL="457189" indent="-457189"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000" dirty="0">
                <a:solidFill>
                  <a:srgbClr val="000099"/>
                </a:solidFill>
                <a:latin typeface="Bookman Old Style" pitchFamily="18" charset="0"/>
                <a:cs typeface="Arial" pitchFamily="34" charset="0"/>
              </a:rPr>
              <a:t>Наличие </a:t>
            </a:r>
            <a:r>
              <a:rPr lang="ru-RU" sz="2000" i="1" dirty="0">
                <a:solidFill>
                  <a:srgbClr val="000099"/>
                </a:solidFill>
                <a:latin typeface="Bookman Old Style" pitchFamily="18" charset="0"/>
                <a:cs typeface="Arial" pitchFamily="34" charset="0"/>
              </a:rPr>
              <a:t>подсказок</a:t>
            </a:r>
            <a:r>
              <a:rPr lang="ru-RU" sz="2000" dirty="0">
                <a:solidFill>
                  <a:srgbClr val="000099"/>
                </a:solidFill>
                <a:latin typeface="Bookman Old Style" pitchFamily="18" charset="0"/>
                <a:cs typeface="Arial" pitchFamily="34" charset="0"/>
              </a:rPr>
              <a:t>, если в качестве кнопки используется картинка.</a:t>
            </a:r>
          </a:p>
        </p:txBody>
      </p:sp>
    </p:spTree>
    <p:extLst>
      <p:ext uri="{BB962C8B-B14F-4D97-AF65-F5344CB8AC3E}">
        <p14:creationId xmlns:p14="http://schemas.microsoft.com/office/powerpoint/2010/main" val="707850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0509E7F-5ACD-4A3F-89A7-C1779D5F9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981" y="-1"/>
            <a:ext cx="10953136" cy="681038"/>
          </a:xfrm>
        </p:spPr>
        <p:txBody>
          <a:bodyPr>
            <a:noAutofit/>
          </a:bodyPr>
          <a:lstStyle/>
          <a:p>
            <a:r>
              <a:rPr lang="ru-RU" sz="3200" dirty="0"/>
              <a:t>ЗАДАНИЕ:</a:t>
            </a:r>
            <a:r>
              <a:rPr lang="ru-RU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200" u="sng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повторение </a:t>
            </a:r>
            <a:r>
              <a:rPr lang="ru-RU" sz="32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ИНСТРУКЦИи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138564" y="1362118"/>
            <a:ext cx="10780237" cy="4357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400" b="1" dirty="0">
                <a:solidFill>
                  <a:srgbClr val="000099"/>
                </a:solidFill>
                <a:latin typeface="Bookman Old Style" pitchFamily="18" charset="0"/>
              </a:rPr>
              <a:t>Проект «</a:t>
            </a:r>
            <a:r>
              <a:rPr lang="ru-RU" altLang="ru-RU" sz="2400" b="1" u="sng" dirty="0">
                <a:solidFill>
                  <a:srgbClr val="000099"/>
                </a:solidFill>
                <a:latin typeface="Bookman Old Style" pitchFamily="18" charset="0"/>
              </a:rPr>
              <a:t>Животный мир</a:t>
            </a:r>
            <a:r>
              <a:rPr lang="ru-RU" altLang="ru-RU" sz="2400" b="1" dirty="0">
                <a:solidFill>
                  <a:srgbClr val="000099"/>
                </a:solidFill>
                <a:latin typeface="Bookman Old Style" pitchFamily="18" charset="0"/>
              </a:rPr>
              <a:t>»</a:t>
            </a:r>
            <a:r>
              <a:rPr lang="ru-RU" altLang="ru-RU" b="1" dirty="0">
                <a:solidFill>
                  <a:srgbClr val="000099"/>
                </a:solidFill>
                <a:latin typeface="Bookman Old Style" pitchFamily="18" charset="0"/>
              </a:rPr>
              <a:t>:</a:t>
            </a:r>
          </a:p>
          <a:p>
            <a:endParaRPr lang="ru-RU" altLang="ru-RU" sz="1400" b="1" dirty="0">
              <a:solidFill>
                <a:srgbClr val="000099"/>
              </a:solidFill>
              <a:latin typeface="Bookman Old Style" pitchFamily="18" charset="0"/>
            </a:endParaRPr>
          </a:p>
          <a:p>
            <a:endParaRPr lang="ru-RU" altLang="ru-RU" sz="100" b="1" dirty="0">
              <a:solidFill>
                <a:srgbClr val="000099"/>
              </a:solidFill>
              <a:latin typeface="Bookman Old Style" pitchFamily="18" charset="0"/>
            </a:endParaRPr>
          </a:p>
          <a:p>
            <a:pPr marL="358775" indent="-358775" algn="just">
              <a:lnSpc>
                <a:spcPct val="120000"/>
              </a:lnSpc>
            </a:pPr>
            <a:r>
              <a:rPr lang="ru-RU" altLang="ru-RU" sz="2000" dirty="0">
                <a:solidFill>
                  <a:srgbClr val="000099"/>
                </a:solidFill>
                <a:latin typeface="Bookman Old Style" pitchFamily="18" charset="0"/>
              </a:rPr>
              <a:t>1. </a:t>
            </a:r>
            <a:r>
              <a:rPr lang="ru-RU" altLang="ru-RU" sz="2000" b="1" dirty="0">
                <a:solidFill>
                  <a:srgbClr val="000099"/>
                </a:solidFill>
                <a:latin typeface="Bookman Old Style" pitchFamily="18" charset="0"/>
              </a:rPr>
              <a:t>Выбери любое семейство животных из млекопитающих, рыб, птиц, насекомых или паукообразных</a:t>
            </a:r>
            <a:r>
              <a:rPr lang="ru-RU" altLang="ru-RU" sz="2000" dirty="0">
                <a:solidFill>
                  <a:srgbClr val="000099"/>
                </a:solidFill>
                <a:latin typeface="Bookman Old Style" pitchFamily="18" charset="0"/>
              </a:rPr>
              <a:t>. (</a:t>
            </a:r>
            <a:r>
              <a:rPr lang="ru-RU" altLang="ru-RU" sz="2000" i="1" dirty="0">
                <a:solidFill>
                  <a:srgbClr val="000099"/>
                </a:solidFill>
                <a:latin typeface="Bookman Old Style" pitchFamily="18" charset="0"/>
              </a:rPr>
              <a:t>Например: семейство </a:t>
            </a:r>
            <a:r>
              <a:rPr lang="ru-RU" altLang="ru-RU" sz="2000" i="1" dirty="0" err="1">
                <a:solidFill>
                  <a:srgbClr val="000099"/>
                </a:solidFill>
                <a:latin typeface="Bookman Old Style" pitchFamily="18" charset="0"/>
              </a:rPr>
              <a:t>Межвежьи</a:t>
            </a:r>
            <a:r>
              <a:rPr lang="ru-RU" altLang="ru-RU" sz="2000" i="1" dirty="0">
                <a:solidFill>
                  <a:srgbClr val="000099"/>
                </a:solidFill>
                <a:latin typeface="Bookman Old Style" pitchFamily="18" charset="0"/>
              </a:rPr>
              <a:t> или семейство Совиные или семейство Полярные акулы…);</a:t>
            </a:r>
          </a:p>
          <a:p>
            <a:pPr marL="358775" indent="-358775" algn="just">
              <a:lnSpc>
                <a:spcPct val="120000"/>
              </a:lnSpc>
            </a:pPr>
            <a:r>
              <a:rPr lang="ru-RU" altLang="ru-RU" sz="2000" dirty="0">
                <a:solidFill>
                  <a:srgbClr val="000099"/>
                </a:solidFill>
                <a:latin typeface="Bookman Old Style" pitchFamily="18" charset="0"/>
              </a:rPr>
              <a:t>2. </a:t>
            </a:r>
            <a:r>
              <a:rPr lang="ru-RU" altLang="ru-RU" sz="2000" b="1" dirty="0">
                <a:solidFill>
                  <a:srgbClr val="000099"/>
                </a:solidFill>
                <a:latin typeface="Bookman Old Style" pitchFamily="18" charset="0"/>
              </a:rPr>
              <a:t>В своем выбранном семействе выбери для презентации трех (3) представителей</a:t>
            </a:r>
            <a:r>
              <a:rPr lang="ru-RU" altLang="ru-RU" sz="2000" dirty="0">
                <a:solidFill>
                  <a:srgbClr val="000099"/>
                </a:solidFill>
                <a:latin typeface="Bookman Old Style" pitchFamily="18" charset="0"/>
              </a:rPr>
              <a:t>. </a:t>
            </a:r>
            <a:r>
              <a:rPr lang="ru-RU" altLang="ru-RU" sz="2000" i="1" dirty="0">
                <a:solidFill>
                  <a:srgbClr val="000099"/>
                </a:solidFill>
                <a:latin typeface="Bookman Old Style" pitchFamily="18" charset="0"/>
              </a:rPr>
              <a:t>(Например: в семействе Медвежьи это могут быть Панда, Гризли и Малайский медведь);</a:t>
            </a:r>
          </a:p>
          <a:p>
            <a:pPr marL="358775" indent="-358775" algn="just">
              <a:lnSpc>
                <a:spcPct val="120000"/>
              </a:lnSpc>
            </a:pPr>
            <a:r>
              <a:rPr lang="ru-RU" altLang="ru-RU" sz="2000" dirty="0">
                <a:solidFill>
                  <a:srgbClr val="000099"/>
                </a:solidFill>
                <a:latin typeface="Bookman Old Style" pitchFamily="18" charset="0"/>
              </a:rPr>
              <a:t>3. </a:t>
            </a:r>
            <a:r>
              <a:rPr lang="ru-RU" altLang="ru-RU" sz="2000" b="1" dirty="0">
                <a:solidFill>
                  <a:srgbClr val="000099"/>
                </a:solidFill>
                <a:latin typeface="Bookman Old Style" pitchFamily="18" charset="0"/>
              </a:rPr>
              <a:t>Создай презентацию</a:t>
            </a:r>
            <a:r>
              <a:rPr lang="ru-RU" altLang="ru-RU" sz="2000" i="1" dirty="0">
                <a:solidFill>
                  <a:srgbClr val="000099"/>
                </a:solidFill>
                <a:latin typeface="Bookman Old Style" pitchFamily="18" charset="0"/>
              </a:rPr>
              <a:t>;</a:t>
            </a:r>
          </a:p>
          <a:p>
            <a:pPr marL="358775" indent="-358775" algn="just">
              <a:lnSpc>
                <a:spcPct val="120000"/>
              </a:lnSpc>
            </a:pPr>
            <a:r>
              <a:rPr lang="ru-RU" altLang="ru-RU" sz="2000" dirty="0">
                <a:solidFill>
                  <a:srgbClr val="000099"/>
                </a:solidFill>
                <a:latin typeface="Bookman Old Style" pitchFamily="18" charset="0"/>
              </a:rPr>
              <a:t>4. </a:t>
            </a:r>
            <a:r>
              <a:rPr lang="ru-RU" altLang="ru-RU" sz="2000" b="1" dirty="0">
                <a:solidFill>
                  <a:srgbClr val="000099"/>
                </a:solidFill>
                <a:latin typeface="Bookman Old Style" pitchFamily="18" charset="0"/>
              </a:rPr>
              <a:t>Наполни презентацию текстовой информацией </a:t>
            </a:r>
            <a:r>
              <a:rPr lang="ru-RU" altLang="ru-RU" sz="2000" i="1" dirty="0">
                <a:solidFill>
                  <a:srgbClr val="000099"/>
                </a:solidFill>
                <a:latin typeface="Bookman Old Style" pitchFamily="18" charset="0"/>
              </a:rPr>
              <a:t>(лучше напечатать, а не копировать из Интернета, копированный текст хуже поддается редактированию  и применению нужных параметров);</a:t>
            </a:r>
          </a:p>
        </p:txBody>
      </p:sp>
    </p:spTree>
    <p:extLst>
      <p:ext uri="{BB962C8B-B14F-4D97-AF65-F5344CB8AC3E}">
        <p14:creationId xmlns:p14="http://schemas.microsoft.com/office/powerpoint/2010/main" val="31772119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0509E7F-5ACD-4A3F-89A7-C1779D5F9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9171" y="-1"/>
            <a:ext cx="11452847" cy="681039"/>
          </a:xfrm>
        </p:spPr>
        <p:txBody>
          <a:bodyPr>
            <a:noAutofit/>
          </a:bodyPr>
          <a:lstStyle/>
          <a:p>
            <a:r>
              <a:rPr lang="ru-RU" sz="3200" dirty="0"/>
              <a:t>ЗАДАНИЕ:</a:t>
            </a:r>
            <a:r>
              <a:rPr lang="ru-RU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требования к презентации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17173" y="673246"/>
            <a:ext cx="11232776" cy="493141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ru-RU" altLang="ru-RU" sz="2400" b="1" dirty="0">
                <a:solidFill>
                  <a:srgbClr val="000099"/>
                </a:solidFill>
                <a:latin typeface="Bookman Old Style" pitchFamily="18" charset="0"/>
              </a:rPr>
              <a:t>Проект «</a:t>
            </a:r>
            <a:r>
              <a:rPr lang="ru-RU" altLang="ru-RU" sz="2400" b="1" u="sng" dirty="0">
                <a:solidFill>
                  <a:srgbClr val="000099"/>
                </a:solidFill>
                <a:latin typeface="Bookman Old Style" pitchFamily="18" charset="0"/>
              </a:rPr>
              <a:t>Животный мир</a:t>
            </a:r>
            <a:r>
              <a:rPr lang="ru-RU" altLang="ru-RU" sz="2400" b="1" dirty="0">
                <a:solidFill>
                  <a:srgbClr val="000099"/>
                </a:solidFill>
                <a:latin typeface="Bookman Old Style" pitchFamily="18" charset="0"/>
              </a:rPr>
              <a:t>»</a:t>
            </a:r>
            <a:r>
              <a:rPr lang="ru-RU" altLang="ru-RU" b="1" dirty="0">
                <a:solidFill>
                  <a:srgbClr val="000099"/>
                </a:solidFill>
                <a:latin typeface="Bookman Old Style" pitchFamily="18" charset="0"/>
              </a:rPr>
              <a:t>:</a:t>
            </a:r>
          </a:p>
          <a:p>
            <a:pPr marL="358766" indent="-358766" algn="just">
              <a:lnSpc>
                <a:spcPct val="130000"/>
              </a:lnSpc>
            </a:pPr>
            <a:endParaRPr lang="ru-RU" altLang="ru-RU" sz="1100" dirty="0">
              <a:solidFill>
                <a:srgbClr val="000099"/>
              </a:solidFill>
              <a:latin typeface="Bookman Old Style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ru-RU" altLang="ru-RU" sz="2000" b="1" dirty="0">
                <a:solidFill>
                  <a:srgbClr val="000099"/>
                </a:solidFill>
                <a:latin typeface="Bookman Old Style" pitchFamily="18" charset="0"/>
              </a:rPr>
              <a:t>Результатом работы на прошлой неделе </a:t>
            </a:r>
            <a:r>
              <a:rPr lang="ru-RU" altLang="ru-RU" sz="2000" dirty="0">
                <a:solidFill>
                  <a:srgbClr val="000099"/>
                </a:solidFill>
                <a:latin typeface="Bookman Old Style" pitchFamily="18" charset="0"/>
              </a:rPr>
              <a:t>должно было стать:</a:t>
            </a:r>
          </a:p>
          <a:p>
            <a:pPr marL="538163" indent="-269875" algn="just">
              <a:lnSpc>
                <a:spcPct val="130000"/>
              </a:lnSpc>
              <a:buAutoNum type="arabicPeriod"/>
            </a:pPr>
            <a:r>
              <a:rPr lang="ru-RU" altLang="ru-RU" sz="2000" dirty="0">
                <a:solidFill>
                  <a:srgbClr val="000099"/>
                </a:solidFill>
                <a:latin typeface="Bookman Old Style" pitchFamily="18" charset="0"/>
              </a:rPr>
              <a:t>на всех слайдах - заголовок (</a:t>
            </a:r>
            <a:r>
              <a:rPr lang="ru-RU" altLang="ru-RU" sz="2000" i="1" dirty="0">
                <a:solidFill>
                  <a:srgbClr val="000099"/>
                </a:solidFill>
                <a:latin typeface="Bookman Old Style" pitchFamily="18" charset="0"/>
              </a:rPr>
              <a:t>изменен шрифт, размер 48-52, изменен цвет заливки текста и цвет и толщина контура</a:t>
            </a:r>
            <a:r>
              <a:rPr lang="ru-RU" altLang="ru-RU" sz="2000" dirty="0">
                <a:solidFill>
                  <a:srgbClr val="000099"/>
                </a:solidFill>
                <a:latin typeface="Bookman Old Style" pitchFamily="18" charset="0"/>
              </a:rPr>
              <a:t>);  </a:t>
            </a:r>
          </a:p>
          <a:p>
            <a:pPr marL="538163" indent="-269875" algn="just">
              <a:lnSpc>
                <a:spcPct val="130000"/>
              </a:lnSpc>
              <a:buAutoNum type="arabicPeriod"/>
            </a:pPr>
            <a:r>
              <a:rPr lang="ru-RU" altLang="ru-RU" sz="2000" dirty="0">
                <a:solidFill>
                  <a:srgbClr val="000099"/>
                </a:solidFill>
                <a:latin typeface="Bookman Old Style" pitchFamily="18" charset="0"/>
              </a:rPr>
              <a:t>на 2, 4, 5, 6 слайдах отформатированный текст (</a:t>
            </a:r>
            <a:r>
              <a:rPr lang="ru-RU" altLang="ru-RU" sz="2000" i="1" dirty="0">
                <a:solidFill>
                  <a:srgbClr val="000099"/>
                </a:solidFill>
                <a:latin typeface="Bookman Old Style" pitchFamily="18" charset="0"/>
              </a:rPr>
              <a:t>изменен шрифт, размер 20-22, присутствует красная строка, выравнивание – по ширине, изменен цвет</a:t>
            </a:r>
            <a:r>
              <a:rPr lang="ru-RU" altLang="ru-RU" sz="2000" dirty="0">
                <a:solidFill>
                  <a:srgbClr val="000099"/>
                </a:solidFill>
                <a:latin typeface="Bookman Old Style" pitchFamily="18" charset="0"/>
              </a:rPr>
              <a:t>);</a:t>
            </a:r>
          </a:p>
          <a:p>
            <a:pPr marL="538163" indent="-269875" algn="just">
              <a:lnSpc>
                <a:spcPct val="130000"/>
              </a:lnSpc>
              <a:buAutoNum type="arabicPeriod"/>
            </a:pPr>
            <a:r>
              <a:rPr lang="ru-RU" altLang="ru-RU" sz="2000" dirty="0">
                <a:solidFill>
                  <a:srgbClr val="000099"/>
                </a:solidFill>
                <a:latin typeface="Bookman Old Style" pitchFamily="18" charset="0"/>
              </a:rPr>
              <a:t>на 2, 4, 5 и 6 слайде добавлено по 2 одинаково оформленные картинки </a:t>
            </a:r>
            <a:r>
              <a:rPr lang="ru-RU" altLang="ru-RU" sz="2000" i="1" dirty="0">
                <a:solidFill>
                  <a:srgbClr val="000099"/>
                </a:solidFill>
                <a:latin typeface="Bookman Old Style" pitchFamily="18" charset="0"/>
              </a:rPr>
              <a:t>(</a:t>
            </a:r>
            <a:r>
              <a:rPr lang="ru-RU" altLang="ru-RU" sz="2000" i="1" u="sng" dirty="0">
                <a:solidFill>
                  <a:srgbClr val="000099"/>
                </a:solidFill>
                <a:latin typeface="Bookman Old Style" pitchFamily="18" charset="0"/>
              </a:rPr>
              <a:t>всего </a:t>
            </a:r>
            <a:r>
              <a:rPr lang="ru-RU" altLang="ru-RU" sz="2000" b="1" i="1" u="sng" dirty="0">
                <a:solidFill>
                  <a:srgbClr val="000099"/>
                </a:solidFill>
                <a:latin typeface="Bookman Old Style" pitchFamily="18" charset="0"/>
              </a:rPr>
              <a:t>8</a:t>
            </a:r>
            <a:r>
              <a:rPr lang="ru-RU" altLang="ru-RU" sz="2000" i="1" dirty="0">
                <a:solidFill>
                  <a:srgbClr val="000099"/>
                </a:solidFill>
                <a:latin typeface="Bookman Old Style" pitchFamily="18" charset="0"/>
              </a:rPr>
              <a:t>).</a:t>
            </a:r>
          </a:p>
          <a:p>
            <a:pPr marL="457189" indent="-457189" algn="just">
              <a:lnSpc>
                <a:spcPct val="130000"/>
              </a:lnSpc>
            </a:pPr>
            <a:r>
              <a:rPr lang="ru-RU" altLang="ru-RU" sz="2000" b="1" dirty="0">
                <a:solidFill>
                  <a:srgbClr val="000099"/>
                </a:solidFill>
                <a:latin typeface="Bookman Old Style" pitchFamily="18" charset="0"/>
              </a:rPr>
              <a:t>Результатом работы на этой неделе </a:t>
            </a:r>
            <a:r>
              <a:rPr lang="ru-RU" altLang="ru-RU" sz="2000" dirty="0">
                <a:solidFill>
                  <a:srgbClr val="000099"/>
                </a:solidFill>
                <a:latin typeface="Bookman Old Style" pitchFamily="18" charset="0"/>
              </a:rPr>
              <a:t>должно стать:</a:t>
            </a:r>
          </a:p>
          <a:p>
            <a:pPr marL="447675" indent="-179388" algn="just">
              <a:lnSpc>
                <a:spcPct val="120000"/>
              </a:lnSpc>
              <a:buAutoNum type="arabicPeriod"/>
            </a:pPr>
            <a:r>
              <a:rPr lang="ru-RU" altLang="ru-RU" sz="2000" i="1" dirty="0">
                <a:solidFill>
                  <a:srgbClr val="000099"/>
                </a:solidFill>
                <a:latin typeface="Bookman Old Style" pitchFamily="18" charset="0"/>
              </a:rPr>
              <a:t>Оформление</a:t>
            </a:r>
            <a:r>
              <a:rPr lang="ru-RU" altLang="ru-RU" sz="2000" dirty="0">
                <a:solidFill>
                  <a:srgbClr val="000099"/>
                </a:solidFill>
                <a:latin typeface="Bookman Old Style" pitchFamily="18" charset="0"/>
              </a:rPr>
              <a:t> слайда </a:t>
            </a:r>
            <a:r>
              <a:rPr lang="ru-RU" altLang="ru-RU" sz="2000" i="1" dirty="0">
                <a:solidFill>
                  <a:srgbClr val="000099"/>
                </a:solidFill>
                <a:latin typeface="Bookman Old Style" pitchFamily="18" charset="0"/>
              </a:rPr>
              <a:t>Меню</a:t>
            </a:r>
            <a:r>
              <a:rPr lang="ru-RU" altLang="ru-RU" sz="2000" dirty="0">
                <a:solidFill>
                  <a:srgbClr val="000099"/>
                </a:solidFill>
                <a:latin typeface="Bookman Old Style" pitchFamily="18" charset="0"/>
              </a:rPr>
              <a:t> с помощью картинок и названий представителей;</a:t>
            </a:r>
          </a:p>
          <a:p>
            <a:pPr marL="447675" indent="-179388" algn="just">
              <a:lnSpc>
                <a:spcPct val="120000"/>
              </a:lnSpc>
              <a:buAutoNum type="arabicPeriod"/>
            </a:pPr>
            <a:r>
              <a:rPr lang="ru-RU" altLang="ru-RU" sz="2000" dirty="0">
                <a:solidFill>
                  <a:srgbClr val="000099"/>
                </a:solidFill>
                <a:latin typeface="Bookman Old Style" pitchFamily="18" charset="0"/>
              </a:rPr>
              <a:t>Создание гиперссылок </a:t>
            </a:r>
            <a:r>
              <a:rPr lang="ru-RU" altLang="ru-RU" sz="2000" i="1" dirty="0">
                <a:solidFill>
                  <a:srgbClr val="000099"/>
                </a:solidFill>
                <a:latin typeface="Bookman Old Style" pitchFamily="18" charset="0"/>
              </a:rPr>
              <a:t>из Меню </a:t>
            </a:r>
            <a:r>
              <a:rPr lang="ru-RU" altLang="ru-RU" sz="2000" dirty="0">
                <a:solidFill>
                  <a:srgbClr val="000099"/>
                </a:solidFill>
                <a:latin typeface="Bookman Old Style" pitchFamily="18" charset="0"/>
              </a:rPr>
              <a:t>на слайды с информацией;</a:t>
            </a:r>
          </a:p>
          <a:p>
            <a:pPr marL="447675" indent="-179388" algn="just">
              <a:lnSpc>
                <a:spcPct val="120000"/>
              </a:lnSpc>
              <a:buAutoNum type="arabicPeriod"/>
            </a:pPr>
            <a:r>
              <a:rPr lang="ru-RU" altLang="ru-RU" sz="2000" dirty="0">
                <a:solidFill>
                  <a:srgbClr val="000099"/>
                </a:solidFill>
                <a:latin typeface="Bookman Old Style" pitchFamily="18" charset="0"/>
              </a:rPr>
              <a:t>Создание гиперссылок для возвращения </a:t>
            </a:r>
            <a:r>
              <a:rPr lang="ru-RU" altLang="ru-RU" sz="2000" i="1" dirty="0">
                <a:solidFill>
                  <a:srgbClr val="000099"/>
                </a:solidFill>
                <a:latin typeface="Bookman Old Style" pitchFamily="18" charset="0"/>
              </a:rPr>
              <a:t>в Меню</a:t>
            </a:r>
            <a:r>
              <a:rPr lang="ru-RU" altLang="ru-RU" sz="2000" dirty="0">
                <a:solidFill>
                  <a:srgbClr val="000099"/>
                </a:solidFill>
                <a:latin typeface="Bookman Old Style" pitchFamily="18" charset="0"/>
              </a:rPr>
              <a:t>.</a:t>
            </a:r>
            <a:r>
              <a:rPr lang="ru-RU" sz="2000" b="1" dirty="0">
                <a:solidFill>
                  <a:srgbClr val="00579C"/>
                </a:solidFill>
              </a:rPr>
              <a:t> </a:t>
            </a:r>
          </a:p>
          <a:p>
            <a:pPr marL="447675" indent="-179388" algn="just">
              <a:lnSpc>
                <a:spcPct val="120000"/>
              </a:lnSpc>
            </a:pPr>
            <a:r>
              <a:rPr lang="ru-RU" altLang="ru-RU" sz="2000" dirty="0">
                <a:solidFill>
                  <a:srgbClr val="000099"/>
                </a:solidFill>
                <a:latin typeface="Bookman Old Style" pitchFamily="18" charset="0"/>
              </a:rPr>
              <a:t>5. </a:t>
            </a:r>
            <a:r>
              <a:rPr lang="ru-RU" altLang="ru-RU" sz="2000" u="sng" dirty="0">
                <a:solidFill>
                  <a:srgbClr val="000099"/>
                </a:solidFill>
                <a:latin typeface="Bookman Old Style" pitchFamily="18" charset="0"/>
              </a:rPr>
              <a:t>Сохрани изменения в файле</a:t>
            </a:r>
            <a:r>
              <a:rPr lang="ru-RU" altLang="ru-RU" sz="2000" dirty="0">
                <a:solidFill>
                  <a:srgbClr val="000099"/>
                </a:solidFill>
                <a:latin typeface="Bookman Old Style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1756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0509E7F-5ACD-4A3F-89A7-C1779D5F9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981" y="-1"/>
            <a:ext cx="10953136" cy="681039"/>
          </a:xfrm>
        </p:spPr>
        <p:txBody>
          <a:bodyPr>
            <a:noAutofit/>
          </a:bodyPr>
          <a:lstStyle/>
          <a:p>
            <a:r>
              <a:rPr lang="en-US" sz="3200" dirty="0"/>
              <a:t>PowerPoint 2016</a:t>
            </a:r>
            <a:endParaRPr lang="ru-RU" sz="3200" dirty="0"/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1176225" y="434471"/>
            <a:ext cx="10307564" cy="6163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marL="358766" indent="-358766" algn="just">
              <a:tabLst>
                <a:tab pos="627047" algn="l"/>
              </a:tabLst>
            </a:pPr>
            <a:endParaRPr lang="ru-RU" sz="2300" dirty="0">
              <a:solidFill>
                <a:srgbClr val="000099"/>
              </a:solidFill>
              <a:latin typeface="Bookman Old Style" pitchFamily="18" charset="0"/>
            </a:endParaRPr>
          </a:p>
          <a:p>
            <a:pPr marL="358766" indent="-358766" algn="just">
              <a:tabLst>
                <a:tab pos="627047" algn="l"/>
              </a:tabLst>
            </a:pPr>
            <a:r>
              <a:rPr lang="ru-RU" sz="2300" b="1" u="sng" dirty="0">
                <a:solidFill>
                  <a:srgbClr val="000099"/>
                </a:solidFill>
                <a:latin typeface="Bookman Old Style" pitchFamily="18" charset="0"/>
              </a:rPr>
              <a:t>План работы</a:t>
            </a:r>
            <a:r>
              <a:rPr lang="ru-RU" sz="2300" u="sng" dirty="0">
                <a:solidFill>
                  <a:srgbClr val="000099"/>
                </a:solidFill>
                <a:latin typeface="Bookman Old Style" pitchFamily="18" charset="0"/>
              </a:rPr>
              <a:t>:</a:t>
            </a:r>
          </a:p>
          <a:p>
            <a:pPr marL="358766" indent="-358766" algn="just">
              <a:tabLst>
                <a:tab pos="627047" algn="l"/>
              </a:tabLst>
            </a:pPr>
            <a:endParaRPr lang="ru-RU" sz="1500" dirty="0">
              <a:solidFill>
                <a:srgbClr val="000099"/>
              </a:solidFill>
              <a:latin typeface="Bookman Old Style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  <a:tabLst>
                <a:tab pos="627047" algn="l"/>
              </a:tabLst>
            </a:pPr>
            <a:r>
              <a:rPr lang="ru-RU" sz="2300" dirty="0">
                <a:solidFill>
                  <a:srgbClr val="000099"/>
                </a:solidFill>
                <a:latin typeface="Bookman Old Style" pitchFamily="18" charset="0"/>
              </a:rPr>
              <a:t>Пройти </a:t>
            </a:r>
            <a:r>
              <a:rPr lang="ru-RU" sz="2300" b="1" dirty="0">
                <a:solidFill>
                  <a:srgbClr val="000099"/>
                </a:solidFill>
                <a:latin typeface="Bookman Old Style" pitchFamily="18" charset="0"/>
              </a:rPr>
              <a:t>тест</a:t>
            </a:r>
            <a:r>
              <a:rPr lang="ru-RU" sz="2300" dirty="0">
                <a:solidFill>
                  <a:srgbClr val="000099"/>
                </a:solidFill>
                <a:latin typeface="Bookman Old Style" pitchFamily="18" charset="0"/>
              </a:rPr>
              <a:t> на знание основных вопросов темы;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  <a:tabLst>
                <a:tab pos="627047" algn="l"/>
              </a:tabLst>
            </a:pPr>
            <a:r>
              <a:rPr lang="ru-RU" sz="2300" b="1" dirty="0">
                <a:solidFill>
                  <a:srgbClr val="000099"/>
                </a:solidFill>
                <a:latin typeface="Bookman Old Style" pitchFamily="18" charset="0"/>
              </a:rPr>
              <a:t>Проверить</a:t>
            </a:r>
            <a:r>
              <a:rPr lang="ru-RU" sz="2300" dirty="0">
                <a:solidFill>
                  <a:srgbClr val="000099"/>
                </a:solidFill>
                <a:latin typeface="Bookman Old Style" pitchFamily="18" charset="0"/>
              </a:rPr>
              <a:t> свою учебную презентацию по теме «Животный мир» на предмет ошибок с помощью подсказок ниже</a:t>
            </a:r>
            <a:r>
              <a:rPr lang="en-US" sz="2300" dirty="0">
                <a:solidFill>
                  <a:srgbClr val="000099"/>
                </a:solidFill>
                <a:latin typeface="Bookman Old Style" pitchFamily="18" charset="0"/>
              </a:rPr>
              <a:t> </a:t>
            </a:r>
            <a:r>
              <a:rPr lang="ru-RU" sz="2300" dirty="0">
                <a:solidFill>
                  <a:srgbClr val="000099"/>
                </a:solidFill>
                <a:latin typeface="Bookman Old Style" pitchFamily="18" charset="0"/>
              </a:rPr>
              <a:t>и </a:t>
            </a:r>
            <a:r>
              <a:rPr lang="ru-RU" sz="2300" b="1" dirty="0">
                <a:solidFill>
                  <a:srgbClr val="000099"/>
                </a:solidFill>
                <a:latin typeface="Bookman Old Style" pitchFamily="18" charset="0"/>
              </a:rPr>
              <a:t>исправить их</a:t>
            </a:r>
            <a:r>
              <a:rPr lang="ru-RU" sz="2300" dirty="0">
                <a:solidFill>
                  <a:srgbClr val="000099"/>
                </a:solidFill>
                <a:latin typeface="Bookman Old Style" pitchFamily="18" charset="0"/>
              </a:rPr>
              <a:t>;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  <a:tabLst>
                <a:tab pos="627047" algn="l"/>
              </a:tabLst>
            </a:pPr>
            <a:r>
              <a:rPr lang="ru-RU" sz="2300" b="1" dirty="0">
                <a:solidFill>
                  <a:srgbClr val="000099"/>
                </a:solidFill>
                <a:latin typeface="Bookman Old Style" pitchFamily="18" charset="0"/>
              </a:rPr>
              <a:t>Создать конспект </a:t>
            </a:r>
            <a:r>
              <a:rPr lang="ru-RU" sz="2300" dirty="0">
                <a:solidFill>
                  <a:srgbClr val="000099"/>
                </a:solidFill>
                <a:latin typeface="Bookman Old Style" pitchFamily="18" charset="0"/>
              </a:rPr>
              <a:t>по новому материалу (слайды №</a:t>
            </a:r>
            <a:r>
              <a:rPr lang="ru-RU" sz="2300" b="1" dirty="0">
                <a:solidFill>
                  <a:srgbClr val="000099"/>
                </a:solidFill>
                <a:latin typeface="Bookman Old Style" pitchFamily="18" charset="0"/>
              </a:rPr>
              <a:t>21, 24</a:t>
            </a:r>
            <a:r>
              <a:rPr lang="ru-RU" sz="2300" dirty="0">
                <a:solidFill>
                  <a:srgbClr val="000099"/>
                </a:solidFill>
                <a:latin typeface="Bookman Old Style" pitchFamily="18" charset="0"/>
              </a:rPr>
              <a:t>);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  <a:tabLst>
                <a:tab pos="627047" algn="l"/>
              </a:tabLst>
            </a:pPr>
            <a:r>
              <a:rPr lang="ru-RU" sz="2300" dirty="0">
                <a:solidFill>
                  <a:srgbClr val="000099"/>
                </a:solidFill>
                <a:latin typeface="Bookman Old Style" pitchFamily="18" charset="0"/>
              </a:rPr>
              <a:t>Посмотреть видео по новому материалу (слайд № </a:t>
            </a:r>
            <a:r>
              <a:rPr lang="ru-RU" sz="2300" b="1" dirty="0">
                <a:solidFill>
                  <a:srgbClr val="000099"/>
                </a:solidFill>
                <a:latin typeface="Bookman Old Style" pitchFamily="18" charset="0"/>
              </a:rPr>
              <a:t>23</a:t>
            </a:r>
            <a:r>
              <a:rPr lang="ru-RU" sz="2300" dirty="0">
                <a:solidFill>
                  <a:srgbClr val="000099"/>
                </a:solidFill>
                <a:latin typeface="Bookman Old Style" pitchFamily="18" charset="0"/>
              </a:rPr>
              <a:t>);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  <a:tabLst>
                <a:tab pos="627047" algn="l"/>
              </a:tabLst>
            </a:pPr>
            <a:r>
              <a:rPr lang="ru-RU" sz="2300" dirty="0">
                <a:solidFill>
                  <a:srgbClr val="000099"/>
                </a:solidFill>
                <a:latin typeface="Bookman Old Style" pitchFamily="18" charset="0"/>
              </a:rPr>
              <a:t>Продолжить выполнение проекта «Животный мир» </a:t>
            </a:r>
            <a:r>
              <a:rPr lang="ru-RU" sz="2300" b="1" dirty="0">
                <a:solidFill>
                  <a:srgbClr val="000099"/>
                </a:solidFill>
                <a:latin typeface="Bookman Old Style" pitchFamily="18" charset="0"/>
              </a:rPr>
              <a:t>с учетом всех требований</a:t>
            </a:r>
            <a:r>
              <a:rPr lang="ru-RU" sz="2300" dirty="0">
                <a:solidFill>
                  <a:srgbClr val="000099"/>
                </a:solidFill>
                <a:latin typeface="Bookman Old Style" pitchFamily="18" charset="0"/>
              </a:rPr>
              <a:t> и предписаний;</a:t>
            </a:r>
            <a:endParaRPr lang="en-US" sz="2300" dirty="0">
              <a:solidFill>
                <a:srgbClr val="000099"/>
              </a:solidFill>
              <a:latin typeface="Bookman Old Style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  <a:tabLst>
                <a:tab pos="627047" algn="l"/>
              </a:tabLst>
            </a:pPr>
            <a:r>
              <a:rPr lang="ru-RU" sz="2300" b="1" dirty="0">
                <a:solidFill>
                  <a:srgbClr val="000099"/>
                </a:solidFill>
                <a:latin typeface="Bookman Old Style" pitchFamily="18" charset="0"/>
              </a:rPr>
              <a:t>Файл</a:t>
            </a:r>
            <a:r>
              <a:rPr lang="ru-RU" sz="2300" dirty="0">
                <a:solidFill>
                  <a:srgbClr val="000099"/>
                </a:solidFill>
                <a:latin typeface="Bookman Old Style" pitchFamily="18" charset="0"/>
              </a:rPr>
              <a:t> презентации сохранить для проверки.</a:t>
            </a:r>
          </a:p>
          <a:p>
            <a:pPr marL="358766" indent="-358766" algn="just">
              <a:tabLst>
                <a:tab pos="627047" algn="l"/>
              </a:tabLst>
            </a:pPr>
            <a:endParaRPr lang="ru-RU" sz="23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2157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0509E7F-5ACD-4A3F-89A7-C1779D5F9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981" y="-1"/>
            <a:ext cx="10953136" cy="681039"/>
          </a:xfrm>
        </p:spPr>
        <p:txBody>
          <a:bodyPr>
            <a:noAutofit/>
          </a:bodyPr>
          <a:lstStyle/>
          <a:p>
            <a:r>
              <a:rPr lang="ru-RU" sz="3200" dirty="0"/>
              <a:t>ЗАДАНИЕ:</a:t>
            </a:r>
            <a:r>
              <a:rPr lang="ru-RU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СОДЕРЖАНИЕ ЗАДАНИЯ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64469" y="1005704"/>
            <a:ext cx="11013766" cy="4542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rgbClr val="000099"/>
                </a:solidFill>
                <a:latin typeface="Bookman Old Style" pitchFamily="18" charset="0"/>
              </a:rPr>
              <a:t>Проект «</a:t>
            </a:r>
            <a:r>
              <a:rPr lang="ru-RU" altLang="ru-RU" sz="2400" b="1" u="sng" dirty="0">
                <a:solidFill>
                  <a:srgbClr val="000099"/>
                </a:solidFill>
                <a:latin typeface="Bookman Old Style" pitchFamily="18" charset="0"/>
              </a:rPr>
              <a:t>Животный мир</a:t>
            </a:r>
            <a:r>
              <a:rPr lang="ru-RU" altLang="ru-RU" sz="2400" b="1" dirty="0">
                <a:solidFill>
                  <a:srgbClr val="000099"/>
                </a:solidFill>
                <a:latin typeface="Bookman Old Style" pitchFamily="18" charset="0"/>
              </a:rPr>
              <a:t>». Создание гиперссылок</a:t>
            </a:r>
          </a:p>
          <a:p>
            <a:endParaRPr lang="ru-RU" altLang="ru-RU" sz="2400" b="1" dirty="0">
              <a:solidFill>
                <a:srgbClr val="000099"/>
              </a:solidFill>
              <a:latin typeface="Bookman Old Style" pitchFamily="18" charset="0"/>
            </a:endParaRPr>
          </a:p>
          <a:p>
            <a:pPr marL="268288" indent="-268288">
              <a:lnSpc>
                <a:spcPct val="120000"/>
              </a:lnSpc>
              <a:spcAft>
                <a:spcPts val="600"/>
              </a:spcAft>
              <a:buAutoNum type="arabicPeriod"/>
            </a:pPr>
            <a:r>
              <a:rPr lang="ru-RU" altLang="ru-RU" sz="2200" dirty="0">
                <a:solidFill>
                  <a:srgbClr val="000099"/>
                </a:solidFill>
                <a:latin typeface="Bookman Old Style" pitchFamily="18" charset="0"/>
              </a:rPr>
              <a:t>Оформи слайд </a:t>
            </a:r>
            <a:r>
              <a:rPr lang="ru-RU" altLang="ru-RU" sz="2200" b="1" dirty="0">
                <a:solidFill>
                  <a:srgbClr val="000099"/>
                </a:solidFill>
                <a:latin typeface="Bookman Old Style" pitchFamily="18" charset="0"/>
              </a:rPr>
              <a:t>Меню</a:t>
            </a:r>
            <a:r>
              <a:rPr lang="ru-RU" altLang="ru-RU" sz="2200" dirty="0">
                <a:solidFill>
                  <a:srgbClr val="000099"/>
                </a:solidFill>
                <a:latin typeface="Bookman Old Style" pitchFamily="18" charset="0"/>
              </a:rPr>
              <a:t>: </a:t>
            </a:r>
          </a:p>
          <a:p>
            <a:pPr marL="268288" indent="-268288">
              <a:lnSpc>
                <a:spcPct val="120000"/>
              </a:lnSpc>
              <a:spcAft>
                <a:spcPts val="600"/>
              </a:spcAft>
            </a:pPr>
            <a:r>
              <a:rPr lang="ru-RU" altLang="ru-RU" sz="2200" dirty="0">
                <a:solidFill>
                  <a:srgbClr val="000099"/>
                </a:solidFill>
                <a:latin typeface="Bookman Old Style" pitchFamily="18" charset="0"/>
              </a:rPr>
              <a:t>	- добавь </a:t>
            </a:r>
            <a:r>
              <a:rPr lang="ru-RU" altLang="ru-RU" sz="2200" b="1" dirty="0">
                <a:solidFill>
                  <a:srgbClr val="000099"/>
                </a:solidFill>
                <a:latin typeface="Bookman Old Style" pitchFamily="18" charset="0"/>
              </a:rPr>
              <a:t>3 новых </a:t>
            </a:r>
            <a:r>
              <a:rPr lang="ru-RU" altLang="ru-RU" sz="2200" dirty="0">
                <a:solidFill>
                  <a:srgbClr val="000099"/>
                </a:solidFill>
                <a:latin typeface="Bookman Old Style" pitchFamily="18" charset="0"/>
              </a:rPr>
              <a:t>изображения представителей своего семейства;</a:t>
            </a:r>
          </a:p>
          <a:p>
            <a:pPr marL="268288" indent="-268288">
              <a:lnSpc>
                <a:spcPct val="120000"/>
              </a:lnSpc>
              <a:spcAft>
                <a:spcPts val="600"/>
              </a:spcAft>
            </a:pPr>
            <a:r>
              <a:rPr lang="ru-RU" altLang="ru-RU" sz="2200" dirty="0">
                <a:solidFill>
                  <a:srgbClr val="000099"/>
                </a:solidFill>
                <a:latin typeface="Bookman Old Style" pitchFamily="18" charset="0"/>
              </a:rPr>
              <a:t>	- </a:t>
            </a:r>
            <a:r>
              <a:rPr lang="ru-RU" altLang="ru-RU" sz="2200" b="1" dirty="0">
                <a:solidFill>
                  <a:srgbClr val="000099"/>
                </a:solidFill>
                <a:latin typeface="Bookman Old Style" pitchFamily="18" charset="0"/>
              </a:rPr>
              <a:t>оформи</a:t>
            </a:r>
            <a:r>
              <a:rPr lang="ru-RU" altLang="ru-RU" sz="2200" dirty="0">
                <a:solidFill>
                  <a:srgbClr val="000099"/>
                </a:solidFill>
                <a:latin typeface="Bookman Old Style" pitchFamily="18" charset="0"/>
              </a:rPr>
              <a:t> эти изображения </a:t>
            </a:r>
            <a:r>
              <a:rPr lang="ru-RU" altLang="ru-RU" sz="2200" b="1" dirty="0">
                <a:solidFill>
                  <a:srgbClr val="000099"/>
                </a:solidFill>
                <a:latin typeface="Bookman Old Style" pitchFamily="18" charset="0"/>
              </a:rPr>
              <a:t>также</a:t>
            </a:r>
            <a:r>
              <a:rPr lang="ru-RU" altLang="ru-RU" sz="2200" dirty="0">
                <a:solidFill>
                  <a:srgbClr val="000099"/>
                </a:solidFill>
                <a:latin typeface="Bookman Old Style" pitchFamily="18" charset="0"/>
              </a:rPr>
              <a:t>, как оформлены </a:t>
            </a:r>
            <a:r>
              <a:rPr lang="ru-RU" altLang="ru-RU" sz="2200" b="1" dirty="0">
                <a:solidFill>
                  <a:srgbClr val="000099"/>
                </a:solidFill>
                <a:latin typeface="Bookman Old Style" pitchFamily="18" charset="0"/>
              </a:rPr>
              <a:t>все</a:t>
            </a:r>
            <a:r>
              <a:rPr lang="ru-RU" altLang="ru-RU" sz="2200" dirty="0">
                <a:solidFill>
                  <a:srgbClr val="000099"/>
                </a:solidFill>
                <a:latin typeface="Bookman Old Style" pitchFamily="18" charset="0"/>
              </a:rPr>
              <a:t> картинки в твоей презентации;</a:t>
            </a:r>
          </a:p>
          <a:p>
            <a:pPr marL="268288" indent="-268288">
              <a:lnSpc>
                <a:spcPct val="120000"/>
              </a:lnSpc>
              <a:spcAft>
                <a:spcPts val="600"/>
              </a:spcAft>
            </a:pPr>
            <a:r>
              <a:rPr lang="ru-RU" altLang="ru-RU" sz="2200" dirty="0">
                <a:solidFill>
                  <a:srgbClr val="000099"/>
                </a:solidFill>
                <a:latin typeface="Bookman Old Style" pitchFamily="18" charset="0"/>
              </a:rPr>
              <a:t>	- настрой </a:t>
            </a:r>
            <a:r>
              <a:rPr lang="ru-RU" altLang="ru-RU" sz="2200" b="1" dirty="0">
                <a:solidFill>
                  <a:srgbClr val="000099"/>
                </a:solidFill>
                <a:latin typeface="Bookman Old Style" pitchFamily="18" charset="0"/>
              </a:rPr>
              <a:t>гиперссылки</a:t>
            </a:r>
            <a:r>
              <a:rPr lang="ru-RU" altLang="ru-RU" sz="2200" dirty="0">
                <a:solidFill>
                  <a:srgbClr val="000099"/>
                </a:solidFill>
                <a:latin typeface="Bookman Old Style" pitchFamily="18" charset="0"/>
              </a:rPr>
              <a:t> и </a:t>
            </a:r>
            <a:r>
              <a:rPr lang="ru-RU" altLang="ru-RU" sz="2200" i="1" dirty="0">
                <a:solidFill>
                  <a:srgbClr val="000099"/>
                </a:solidFill>
                <a:latin typeface="Bookman Old Style" pitchFamily="18" charset="0"/>
              </a:rPr>
              <a:t>на тексты и на картинки</a:t>
            </a:r>
            <a:r>
              <a:rPr lang="ru-RU" altLang="ru-RU" sz="2200" dirty="0">
                <a:solidFill>
                  <a:srgbClr val="000099"/>
                </a:solidFill>
                <a:latin typeface="Bookman Old Style" pitchFamily="18" charset="0"/>
              </a:rPr>
              <a:t>;</a:t>
            </a:r>
          </a:p>
          <a:p>
            <a:pPr marL="268288" indent="-268288">
              <a:lnSpc>
                <a:spcPct val="120000"/>
              </a:lnSpc>
              <a:spcAft>
                <a:spcPts val="600"/>
              </a:spcAft>
            </a:pPr>
            <a:r>
              <a:rPr lang="ru-RU" altLang="ru-RU" sz="2200" dirty="0">
                <a:solidFill>
                  <a:srgbClr val="000099"/>
                </a:solidFill>
                <a:latin typeface="Bookman Old Style" pitchFamily="18" charset="0"/>
              </a:rPr>
              <a:t>2. Подбери </a:t>
            </a:r>
            <a:r>
              <a:rPr lang="ru-RU" altLang="ru-RU" sz="2200" b="1" dirty="0">
                <a:solidFill>
                  <a:srgbClr val="000099"/>
                </a:solidFill>
                <a:latin typeface="Bookman Old Style" pitchFamily="18" charset="0"/>
              </a:rPr>
              <a:t>одно</a:t>
            </a:r>
            <a:r>
              <a:rPr lang="ru-RU" altLang="ru-RU" sz="2200" dirty="0">
                <a:solidFill>
                  <a:srgbClr val="000099"/>
                </a:solidFill>
                <a:latin typeface="Bookman Old Style" pitchFamily="18" charset="0"/>
              </a:rPr>
              <a:t> изображение для </a:t>
            </a:r>
            <a:r>
              <a:rPr lang="ru-RU" altLang="ru-RU" sz="2200" b="1" dirty="0">
                <a:solidFill>
                  <a:srgbClr val="000099"/>
                </a:solidFill>
                <a:latin typeface="Bookman Old Style" pitchFamily="18" charset="0"/>
              </a:rPr>
              <a:t>кнопки возвращения </a:t>
            </a:r>
            <a:r>
              <a:rPr lang="ru-RU" altLang="ru-RU" sz="2200" dirty="0">
                <a:solidFill>
                  <a:srgbClr val="000099"/>
                </a:solidFill>
                <a:latin typeface="Bookman Old Style" pitchFamily="18" charset="0"/>
              </a:rPr>
              <a:t>на слайд Меню;</a:t>
            </a:r>
          </a:p>
          <a:p>
            <a:pPr marL="268288" indent="-268288">
              <a:lnSpc>
                <a:spcPct val="120000"/>
              </a:lnSpc>
              <a:spcAft>
                <a:spcPts val="600"/>
              </a:spcAft>
            </a:pPr>
            <a:r>
              <a:rPr lang="ru-RU" altLang="ru-RU" sz="2200" dirty="0">
                <a:solidFill>
                  <a:srgbClr val="000099"/>
                </a:solidFill>
                <a:latin typeface="Bookman Old Style" pitchFamily="18" charset="0"/>
              </a:rPr>
              <a:t>3. Поставь это изображение на слайды 4, 5, 6.</a:t>
            </a:r>
          </a:p>
          <a:p>
            <a:pPr marL="268288" indent="-268288">
              <a:lnSpc>
                <a:spcPct val="120000"/>
              </a:lnSpc>
              <a:spcAft>
                <a:spcPts val="600"/>
              </a:spcAft>
            </a:pPr>
            <a:r>
              <a:rPr lang="ru-RU" altLang="ru-RU" sz="2200" dirty="0">
                <a:solidFill>
                  <a:srgbClr val="000099"/>
                </a:solidFill>
                <a:latin typeface="Bookman Old Style" pitchFamily="18" charset="0"/>
              </a:rPr>
              <a:t>4. Настрой </a:t>
            </a:r>
            <a:r>
              <a:rPr lang="ru-RU" altLang="ru-RU" sz="2200" b="1" dirty="0">
                <a:solidFill>
                  <a:srgbClr val="000099"/>
                </a:solidFill>
                <a:latin typeface="Bookman Old Style" pitchFamily="18" charset="0"/>
              </a:rPr>
              <a:t>гиперссылки</a:t>
            </a:r>
            <a:r>
              <a:rPr lang="ru-RU" altLang="ru-RU" sz="2200" dirty="0">
                <a:solidFill>
                  <a:srgbClr val="000099"/>
                </a:solidFill>
                <a:latin typeface="Bookman Old Style" pitchFamily="18" charset="0"/>
              </a:rPr>
              <a:t> на эти изображения, сделай </a:t>
            </a:r>
            <a:r>
              <a:rPr lang="ru-RU" altLang="ru-RU" sz="2200" b="1" dirty="0">
                <a:solidFill>
                  <a:srgbClr val="000099"/>
                </a:solidFill>
                <a:latin typeface="Bookman Old Style" pitchFamily="18" charset="0"/>
              </a:rPr>
              <a:t>подсказки</a:t>
            </a:r>
            <a:r>
              <a:rPr lang="ru-RU" altLang="ru-RU" sz="2200" dirty="0">
                <a:solidFill>
                  <a:srgbClr val="000099"/>
                </a:solidFill>
                <a:latin typeface="Bookman Old Style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65929" y="5818094"/>
            <a:ext cx="71945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>
                <a:solidFill>
                  <a:srgbClr val="000099"/>
                </a:solidFill>
                <a:latin typeface="Bookman Old Style" pitchFamily="18" charset="0"/>
              </a:rPr>
              <a:t>Помни о требованиях к кнопкам </a:t>
            </a:r>
            <a:r>
              <a:rPr lang="ru-RU" sz="2200" dirty="0">
                <a:solidFill>
                  <a:srgbClr val="000099"/>
                </a:solidFill>
                <a:latin typeface="Bookman Old Style" pitchFamily="18" charset="0"/>
              </a:rPr>
              <a:t>(слайд № 24)</a:t>
            </a:r>
          </a:p>
        </p:txBody>
      </p:sp>
    </p:spTree>
    <p:extLst>
      <p:ext uri="{BB962C8B-B14F-4D97-AF65-F5344CB8AC3E}">
        <p14:creationId xmlns:p14="http://schemas.microsoft.com/office/powerpoint/2010/main" val="2121756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Проект «животный мир» </a:t>
            </a:r>
            <a:r>
              <a:rPr lang="ru-RU" sz="3200" u="sng" dirty="0"/>
              <a:t>варианты оформления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7660" t="13073" b="5298"/>
          <a:stretch>
            <a:fillRect/>
          </a:stretch>
        </p:blipFill>
        <p:spPr bwMode="auto">
          <a:xfrm>
            <a:off x="1515035" y="717161"/>
            <a:ext cx="4347883" cy="2424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16915" t="11443" b="5417"/>
          <a:stretch>
            <a:fillRect/>
          </a:stretch>
        </p:blipFill>
        <p:spPr bwMode="auto">
          <a:xfrm>
            <a:off x="1532965" y="3298996"/>
            <a:ext cx="4312023" cy="2427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 l="18445" t="12477" b="5867"/>
          <a:stretch>
            <a:fillRect/>
          </a:stretch>
        </p:blipFill>
        <p:spPr bwMode="auto">
          <a:xfrm>
            <a:off x="6508375" y="3298998"/>
            <a:ext cx="4320989" cy="24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 l="17783" t="12856" b="5029"/>
          <a:stretch>
            <a:fillRect/>
          </a:stretch>
        </p:blipFill>
        <p:spPr bwMode="auto">
          <a:xfrm>
            <a:off x="6508377" y="708194"/>
            <a:ext cx="4258235" cy="239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14911" y="5907741"/>
            <a:ext cx="74847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>
                <a:solidFill>
                  <a:srgbClr val="000099"/>
                </a:solidFill>
                <a:latin typeface="Bookman Old Style" pitchFamily="18" charset="0"/>
              </a:rPr>
              <a:t>Можешь придумать свой вариант оформления</a:t>
            </a:r>
            <a:endParaRPr lang="ru-RU" sz="22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Проект «животный мир» </a:t>
            </a:r>
            <a:r>
              <a:rPr lang="ru-RU" sz="3200" u="sng" dirty="0"/>
              <a:t>варианты оформления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339766" y="5943601"/>
            <a:ext cx="81531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>
                <a:solidFill>
                  <a:srgbClr val="000099"/>
                </a:solidFill>
                <a:latin typeface="Bookman Old Style" pitchFamily="18" charset="0"/>
              </a:rPr>
              <a:t>Кнопка возврата – в одном и том же месте слайда!</a:t>
            </a:r>
            <a:endParaRPr lang="ru-RU" sz="22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6147" t="12479"/>
          <a:stretch>
            <a:fillRect/>
          </a:stretch>
        </p:blipFill>
        <p:spPr bwMode="auto">
          <a:xfrm>
            <a:off x="1577788" y="1021976"/>
            <a:ext cx="3962399" cy="232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6360" t="12404"/>
          <a:stretch>
            <a:fillRect/>
          </a:stretch>
        </p:blipFill>
        <p:spPr bwMode="auto">
          <a:xfrm>
            <a:off x="6664757" y="1066816"/>
            <a:ext cx="3895666" cy="229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 l="16095" t="13136"/>
          <a:stretch>
            <a:fillRect/>
          </a:stretch>
        </p:blipFill>
        <p:spPr bwMode="auto">
          <a:xfrm>
            <a:off x="4159623" y="3514166"/>
            <a:ext cx="3925544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0509E7F-5ACD-4A3F-89A7-C1779D5F9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981" y="-1"/>
            <a:ext cx="10953136" cy="681038"/>
          </a:xfrm>
        </p:spPr>
        <p:txBody>
          <a:bodyPr>
            <a:noAutofit/>
          </a:bodyPr>
          <a:lstStyle/>
          <a:p>
            <a:r>
              <a:rPr lang="ru-RU" sz="3200" dirty="0" err="1">
                <a:solidFill>
                  <a:srgbClr val="FFC000"/>
                </a:solidFill>
              </a:rPr>
              <a:t>КОНТРОЛЬНый</a:t>
            </a:r>
            <a:r>
              <a:rPr lang="ru-RU" sz="3200" dirty="0">
                <a:solidFill>
                  <a:srgbClr val="FFC000"/>
                </a:solidFill>
              </a:rPr>
              <a:t> тест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5413" y="2467638"/>
            <a:ext cx="1033630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400" b="1" dirty="0">
                <a:solidFill>
                  <a:srgbClr val="000099"/>
                </a:solidFill>
                <a:latin typeface="Bookman Old Style" pitchFamily="18" charset="0"/>
              </a:rPr>
              <a:t>Пройди по ссылке ниже и ответь на все вопросы теста:</a:t>
            </a:r>
            <a:endParaRPr lang="ru-RU" altLang="ru-RU" b="1" dirty="0">
              <a:solidFill>
                <a:srgbClr val="000099"/>
              </a:solidFill>
              <a:latin typeface="Bookman Old Style" pitchFamily="18" charset="0"/>
            </a:endParaRPr>
          </a:p>
          <a:p>
            <a:endParaRPr lang="ru-RU" altLang="ru-RU" sz="1400" b="1" dirty="0">
              <a:solidFill>
                <a:srgbClr val="000099"/>
              </a:solidFill>
              <a:latin typeface="Bookman Old Style" pitchFamily="18" charset="0"/>
            </a:endParaRPr>
          </a:p>
          <a:p>
            <a:endParaRPr lang="ru-RU" altLang="ru-RU" sz="100" b="1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71917" y="2981866"/>
            <a:ext cx="88481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hlinkClick r:id="rId2"/>
              </a:rPr>
              <a:t>https://docs.google.com/forms/d/e/1FAIpQLSd4zvW6NXsHkAQKekXIDBR79a4DsmsR9dF4dl5TqS0H1BchzA/viewform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8235" y="1070926"/>
            <a:ext cx="11358283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800" dirty="0">
                <a:solidFill>
                  <a:srgbClr val="000099"/>
                </a:solidFill>
                <a:latin typeface="Bookman Old Style" pitchFamily="18" charset="0"/>
              </a:rPr>
              <a:t>Сначала повтори всю теорию, не торопись с контрольным тестом. У тебя только одна попытка!</a:t>
            </a:r>
            <a:endParaRPr lang="ru-RU" altLang="ru-RU" sz="2000" dirty="0">
              <a:solidFill>
                <a:srgbClr val="000099"/>
              </a:solidFill>
              <a:latin typeface="Bookman Old Style" pitchFamily="18" charset="0"/>
            </a:endParaRPr>
          </a:p>
          <a:p>
            <a:endParaRPr lang="ru-RU" altLang="ru-RU" sz="1400" b="1" dirty="0">
              <a:solidFill>
                <a:srgbClr val="000099"/>
              </a:solidFill>
              <a:latin typeface="Bookman Old Style" pitchFamily="18" charset="0"/>
            </a:endParaRPr>
          </a:p>
          <a:p>
            <a:endParaRPr lang="ru-RU" altLang="ru-RU" sz="100" b="1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6085" y="4620969"/>
            <a:ext cx="927843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dirty="0">
                <a:solidFill>
                  <a:srgbClr val="000099"/>
                </a:solidFill>
                <a:latin typeface="Bookman Old Style" pitchFamily="18" charset="0"/>
              </a:rPr>
              <a:t>В случае технических проблем скачай файл </a:t>
            </a:r>
            <a:r>
              <a:rPr lang="en-US" altLang="ru-RU" dirty="0">
                <a:solidFill>
                  <a:srgbClr val="000099"/>
                </a:solidFill>
                <a:latin typeface="Bookman Old Style" pitchFamily="18" charset="0"/>
              </a:rPr>
              <a:t>Word</a:t>
            </a:r>
            <a:r>
              <a:rPr lang="ru-RU" altLang="ru-RU" dirty="0">
                <a:solidFill>
                  <a:srgbClr val="000099"/>
                </a:solidFill>
                <a:latin typeface="Bookman Old Style" pitchFamily="18" charset="0"/>
              </a:rPr>
              <a:t> с тестом по ссылке ниже, отметь правильные ответы и перешли его своему учителю.</a:t>
            </a:r>
            <a:endParaRPr lang="ru-RU" altLang="ru-RU" sz="1400" dirty="0">
              <a:solidFill>
                <a:srgbClr val="000099"/>
              </a:solidFill>
              <a:latin typeface="Bookman Old Style" pitchFamily="18" charset="0"/>
            </a:endParaRPr>
          </a:p>
          <a:p>
            <a:endParaRPr lang="ru-RU" altLang="ru-RU" sz="1400" b="1" dirty="0">
              <a:solidFill>
                <a:srgbClr val="000099"/>
              </a:solidFill>
              <a:latin typeface="Bookman Old Style" pitchFamily="18" charset="0"/>
            </a:endParaRPr>
          </a:p>
          <a:p>
            <a:endParaRPr lang="ru-RU" altLang="ru-RU" sz="100" b="1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10" name="TextBox 9">
            <a:hlinkClick r:id="rId3" action="ppaction://hlinkfile"/>
          </p:cNvPr>
          <p:cNvSpPr txBox="1"/>
          <p:nvPr/>
        </p:nvSpPr>
        <p:spPr>
          <a:xfrm>
            <a:off x="2375634" y="5373987"/>
            <a:ext cx="732416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800" dirty="0">
                <a:solidFill>
                  <a:srgbClr val="000099"/>
                </a:solidFill>
                <a:latin typeface="Bookman Old Style" pitchFamily="18" charset="0"/>
                <a:hlinkClick r:id="rId3" action="ppaction://hlinkfile"/>
              </a:rPr>
              <a:t>Контрольный</a:t>
            </a:r>
            <a:r>
              <a:rPr lang="ru-RU" altLang="ru-RU" sz="2800" dirty="0">
                <a:solidFill>
                  <a:srgbClr val="000099"/>
                </a:solidFill>
                <a:latin typeface="Bookman Old Style" pitchFamily="18" charset="0"/>
              </a:rPr>
              <a:t> </a:t>
            </a:r>
            <a:r>
              <a:rPr lang="ru-RU" altLang="ru-RU" sz="2800" dirty="0">
                <a:solidFill>
                  <a:srgbClr val="000099"/>
                </a:solidFill>
                <a:latin typeface="Bookman Old Style" pitchFamily="18" charset="0"/>
                <a:hlinkClick r:id="rId3" action="ppaction://hlinkfile"/>
              </a:rPr>
              <a:t>тест 6 класс</a:t>
            </a:r>
            <a:endParaRPr lang="ru-RU" altLang="ru-RU" sz="2000" dirty="0">
              <a:solidFill>
                <a:srgbClr val="000099"/>
              </a:solidFill>
              <a:latin typeface="Bookman Old Style" pitchFamily="18" charset="0"/>
            </a:endParaRPr>
          </a:p>
          <a:p>
            <a:endParaRPr lang="ru-RU" altLang="ru-RU" sz="1400" b="1" dirty="0">
              <a:solidFill>
                <a:srgbClr val="000099"/>
              </a:solidFill>
              <a:latin typeface="Bookman Old Style" pitchFamily="18" charset="0"/>
            </a:endParaRPr>
          </a:p>
          <a:p>
            <a:endParaRPr lang="ru-RU" altLang="ru-RU" sz="100" b="1" dirty="0">
              <a:solidFill>
                <a:srgbClr val="000099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395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0509E7F-5ACD-4A3F-89A7-C1779D5F9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981" y="-1"/>
            <a:ext cx="10953136" cy="681039"/>
          </a:xfrm>
        </p:spPr>
        <p:txBody>
          <a:bodyPr>
            <a:noAutofit/>
          </a:bodyPr>
          <a:lstStyle/>
          <a:p>
            <a:r>
              <a:rPr lang="ru-RU" sz="3200" dirty="0"/>
              <a:t>Комментарий учителя</a:t>
            </a:r>
          </a:p>
        </p:txBody>
      </p:sp>
      <p:pic>
        <p:nvPicPr>
          <p:cNvPr id="4" name="Picture 2" descr="https://iiorao.ru/wp-content/uploads/2019/11/6bcc583c1c3f3eec2c0564bb6793983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3586" y="1428327"/>
            <a:ext cx="6330391" cy="355044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64776" y="1210237"/>
            <a:ext cx="2013689" cy="1323437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sz="4000" dirty="0">
                <a:solidFill>
                  <a:srgbClr val="004780"/>
                </a:solidFill>
              </a:rPr>
              <a:t>Проверяем</a:t>
            </a:r>
          </a:p>
          <a:p>
            <a:pPr algn="ctr"/>
            <a:r>
              <a:rPr lang="ru-RU" sz="4000" dirty="0">
                <a:solidFill>
                  <a:srgbClr val="004780"/>
                </a:solidFill>
              </a:rPr>
              <a:t>макет!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4437527" y="4150661"/>
            <a:ext cx="1138519" cy="153296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150661" y="5683625"/>
            <a:ext cx="4573684" cy="38471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u="sng" dirty="0">
                <a:solidFill>
                  <a:srgbClr val="004780"/>
                </a:solidFill>
                <a:latin typeface="Bookman Old Style" pitchFamily="18" charset="0"/>
              </a:rPr>
              <a:t>Макет</a:t>
            </a:r>
            <a:r>
              <a:rPr lang="ru-RU" dirty="0">
                <a:solidFill>
                  <a:srgbClr val="004780"/>
                </a:solidFill>
                <a:latin typeface="Bookman Old Style" pitchFamily="18" charset="0"/>
              </a:rPr>
              <a:t> слайда должен быть </a:t>
            </a:r>
            <a:r>
              <a:rPr lang="ru-RU" u="sng" dirty="0">
                <a:solidFill>
                  <a:srgbClr val="004780"/>
                </a:solidFill>
                <a:latin typeface="Bookman Old Style" pitchFamily="18" charset="0"/>
              </a:rPr>
              <a:t>Пустым</a:t>
            </a:r>
            <a:endParaRPr lang="ru-RU" dirty="0">
              <a:solidFill>
                <a:srgbClr val="00478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932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0509E7F-5ACD-4A3F-89A7-C1779D5F9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981" y="-1"/>
            <a:ext cx="10953136" cy="681039"/>
          </a:xfrm>
        </p:spPr>
        <p:txBody>
          <a:bodyPr>
            <a:noAutofit/>
          </a:bodyPr>
          <a:lstStyle/>
          <a:p>
            <a:r>
              <a:rPr lang="ru-RU" sz="3200" dirty="0"/>
              <a:t>Комментарий учителя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6871" y="1201269"/>
            <a:ext cx="2030488" cy="1938990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sz="4000" dirty="0">
                <a:solidFill>
                  <a:srgbClr val="004780"/>
                </a:solidFill>
              </a:rPr>
              <a:t>Проверяем</a:t>
            </a:r>
          </a:p>
          <a:p>
            <a:pPr algn="ctr"/>
            <a:r>
              <a:rPr lang="ru-RU" sz="4000" dirty="0">
                <a:solidFill>
                  <a:srgbClr val="004780"/>
                </a:solidFill>
              </a:rPr>
              <a:t>Заголовок</a:t>
            </a:r>
            <a:endParaRPr lang="en-US" sz="4000" dirty="0">
              <a:solidFill>
                <a:srgbClr val="004780"/>
              </a:solidFill>
            </a:endParaRPr>
          </a:p>
          <a:p>
            <a:pPr algn="ctr"/>
            <a:r>
              <a:rPr lang="en-US" sz="4000" u="sng" dirty="0">
                <a:solidFill>
                  <a:srgbClr val="004780"/>
                </a:solidFill>
              </a:rPr>
              <a:t>WordArt</a:t>
            </a:r>
            <a:r>
              <a:rPr lang="ru-RU" sz="4000" dirty="0">
                <a:solidFill>
                  <a:srgbClr val="004780"/>
                </a:solidFill>
              </a:rPr>
              <a:t>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7729" b="61673"/>
          <a:stretch>
            <a:fillRect/>
          </a:stretch>
        </p:blipFill>
        <p:spPr bwMode="auto">
          <a:xfrm>
            <a:off x="3209367" y="1425390"/>
            <a:ext cx="6739463" cy="176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936376" y="3603814"/>
            <a:ext cx="3308915" cy="400108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sz="2000" dirty="0">
                <a:solidFill>
                  <a:srgbClr val="004780"/>
                </a:solidFill>
                <a:latin typeface="Bookman Old Style" pitchFamily="18" charset="0"/>
              </a:rPr>
              <a:t>Размер заголовка </a:t>
            </a:r>
            <a:r>
              <a:rPr lang="ru-RU" sz="2000" b="1" dirty="0">
                <a:solidFill>
                  <a:srgbClr val="004780"/>
                </a:solidFill>
                <a:latin typeface="Bookman Old Style" pitchFamily="18" charset="0"/>
              </a:rPr>
              <a:t>48-54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8080" y="4186521"/>
            <a:ext cx="5646093" cy="707884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ru-RU" sz="2000" dirty="0">
                <a:solidFill>
                  <a:srgbClr val="004780"/>
                </a:solidFill>
                <a:latin typeface="Bookman Old Style" pitchFamily="18" charset="0"/>
              </a:rPr>
              <a:t>Шрифт </a:t>
            </a:r>
            <a:r>
              <a:rPr lang="ru-RU" sz="2000" b="1" dirty="0">
                <a:solidFill>
                  <a:srgbClr val="004780"/>
                </a:solidFill>
                <a:latin typeface="Bookman Old Style" pitchFamily="18" charset="0"/>
              </a:rPr>
              <a:t>не </a:t>
            </a:r>
            <a:r>
              <a:rPr lang="en-US" sz="2000" b="1" dirty="0">
                <a:solidFill>
                  <a:srgbClr val="004780"/>
                </a:solidFill>
                <a:latin typeface="Bookman Old Style" pitchFamily="18" charset="0"/>
              </a:rPr>
              <a:t>Calibri</a:t>
            </a:r>
            <a:r>
              <a:rPr lang="ru-RU" sz="2000" dirty="0">
                <a:solidFill>
                  <a:srgbClr val="004780"/>
                </a:solidFill>
                <a:latin typeface="Bookman Old Style" pitchFamily="18" charset="0"/>
              </a:rPr>
              <a:t>, </a:t>
            </a:r>
            <a:r>
              <a:rPr lang="ru-RU" sz="2000" b="1" dirty="0">
                <a:solidFill>
                  <a:srgbClr val="004780"/>
                </a:solidFill>
                <a:latin typeface="Bookman Old Style" pitchFamily="18" charset="0"/>
              </a:rPr>
              <a:t>не </a:t>
            </a:r>
            <a:r>
              <a:rPr lang="en-US" sz="2000" b="1" dirty="0">
                <a:solidFill>
                  <a:srgbClr val="004780"/>
                </a:solidFill>
                <a:latin typeface="Bookman Old Style" pitchFamily="18" charset="0"/>
              </a:rPr>
              <a:t>Times New Roman</a:t>
            </a:r>
            <a:r>
              <a:rPr lang="ru-RU" sz="2000" dirty="0">
                <a:solidFill>
                  <a:srgbClr val="004780"/>
                </a:solidFill>
                <a:latin typeface="Bookman Old Style" pitchFamily="18" charset="0"/>
              </a:rPr>
              <a:t>,</a:t>
            </a:r>
          </a:p>
          <a:p>
            <a:pPr algn="ctr"/>
            <a:r>
              <a:rPr lang="ru-RU" sz="2000" dirty="0">
                <a:solidFill>
                  <a:srgbClr val="004780"/>
                </a:solidFill>
                <a:latin typeface="Bookman Old Style" pitchFamily="18" charset="0"/>
              </a:rPr>
              <a:t>интересный, хорошо читаемый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47648" y="3558989"/>
            <a:ext cx="4859019" cy="707884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ru-RU" sz="2000" dirty="0">
                <a:solidFill>
                  <a:srgbClr val="004780"/>
                </a:solidFill>
                <a:latin typeface="Bookman Old Style" pitchFamily="18" charset="0"/>
              </a:rPr>
              <a:t>Изменен </a:t>
            </a:r>
            <a:r>
              <a:rPr lang="ru-RU" sz="2000" b="1" dirty="0">
                <a:solidFill>
                  <a:srgbClr val="004780"/>
                </a:solidFill>
                <a:latin typeface="Bookman Old Style" pitchFamily="18" charset="0"/>
              </a:rPr>
              <a:t>цвет заливки</a:t>
            </a:r>
          </a:p>
          <a:p>
            <a:pPr algn="ctr"/>
            <a:r>
              <a:rPr lang="ru-RU" sz="2000" dirty="0">
                <a:solidFill>
                  <a:srgbClr val="004780"/>
                </a:solidFill>
                <a:latin typeface="Bookman Old Style" pitchFamily="18" charset="0"/>
              </a:rPr>
              <a:t>(подходит к теме: окрас животного)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992471" y="4464424"/>
            <a:ext cx="5016113" cy="400108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sz="2000" dirty="0">
                <a:solidFill>
                  <a:srgbClr val="004780"/>
                </a:solidFill>
                <a:latin typeface="Bookman Old Style" pitchFamily="18" charset="0"/>
              </a:rPr>
              <a:t>Изменена </a:t>
            </a:r>
            <a:r>
              <a:rPr lang="ru-RU" sz="2000" b="1" dirty="0">
                <a:solidFill>
                  <a:srgbClr val="004780"/>
                </a:solidFill>
                <a:latin typeface="Bookman Old Style" pitchFamily="18" charset="0"/>
              </a:rPr>
              <a:t>толщина и цвет контура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92189" y="5289178"/>
            <a:ext cx="9305749" cy="400108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sz="2000" b="1" dirty="0">
                <a:solidFill>
                  <a:srgbClr val="004780"/>
                </a:solidFill>
                <a:latin typeface="Bookman Old Style" pitchFamily="18" charset="0"/>
              </a:rPr>
              <a:t>Добавлены</a:t>
            </a:r>
            <a:r>
              <a:rPr lang="ru-RU" sz="2000" dirty="0">
                <a:solidFill>
                  <a:srgbClr val="004780"/>
                </a:solidFill>
                <a:latin typeface="Bookman Old Style" pitchFamily="18" charset="0"/>
              </a:rPr>
              <a:t> некоторые из </a:t>
            </a:r>
            <a:r>
              <a:rPr lang="ru-RU" sz="2000" b="1" dirty="0">
                <a:solidFill>
                  <a:srgbClr val="004780"/>
                </a:solidFill>
                <a:latin typeface="Bookman Old Style" pitchFamily="18" charset="0"/>
              </a:rPr>
              <a:t>эффектов</a:t>
            </a:r>
            <a:r>
              <a:rPr lang="ru-RU" sz="2000" dirty="0">
                <a:solidFill>
                  <a:srgbClr val="004780"/>
                </a:solidFill>
                <a:latin typeface="Bookman Old Style" pitchFamily="18" charset="0"/>
              </a:rPr>
              <a:t> текста: тень, рельеф или другие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/>
          <a:srcRect l="90711" t="19724" b="12349"/>
          <a:stretch/>
        </p:blipFill>
        <p:spPr>
          <a:xfrm>
            <a:off x="2232213" y="2444888"/>
            <a:ext cx="569353" cy="73758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97206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9622" t="17310" r="2719" b="5989"/>
          <a:stretch>
            <a:fillRect/>
          </a:stretch>
        </p:blipFill>
        <p:spPr bwMode="auto">
          <a:xfrm>
            <a:off x="3110754" y="1084730"/>
            <a:ext cx="5889812" cy="327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0509E7F-5ACD-4A3F-89A7-C1779D5F9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981" y="-1"/>
            <a:ext cx="10953136" cy="681039"/>
          </a:xfrm>
        </p:spPr>
        <p:txBody>
          <a:bodyPr>
            <a:noAutofit/>
          </a:bodyPr>
          <a:lstStyle/>
          <a:p>
            <a:r>
              <a:rPr lang="ru-RU" sz="3200" dirty="0"/>
              <a:t>Комментарий учителя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1846715" y="3603813"/>
            <a:ext cx="1541944" cy="1792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86872" y="770951"/>
            <a:ext cx="2151529" cy="243143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ru-RU" sz="4000" dirty="0">
                <a:solidFill>
                  <a:srgbClr val="004780"/>
                </a:solidFill>
              </a:rPr>
              <a:t>Проверяем</a:t>
            </a:r>
          </a:p>
          <a:p>
            <a:pPr algn="ctr"/>
            <a:r>
              <a:rPr lang="ru-RU" sz="4000" dirty="0">
                <a:solidFill>
                  <a:srgbClr val="004780"/>
                </a:solidFill>
              </a:rPr>
              <a:t>Основной текст</a:t>
            </a:r>
            <a:endParaRPr lang="en-US" sz="4000" dirty="0">
              <a:solidFill>
                <a:srgbClr val="004780"/>
              </a:solidFill>
            </a:endParaRPr>
          </a:p>
          <a:p>
            <a:pPr algn="ctr"/>
            <a:r>
              <a:rPr lang="ru-RU" sz="2400" dirty="0">
                <a:solidFill>
                  <a:srgbClr val="004780"/>
                </a:solidFill>
              </a:rPr>
              <a:t>(Надпись)</a:t>
            </a:r>
            <a:r>
              <a:rPr lang="ru-RU" sz="3200" dirty="0">
                <a:solidFill>
                  <a:srgbClr val="004780"/>
                </a:solidFill>
              </a:rPr>
              <a:t>!</a:t>
            </a:r>
            <a:endParaRPr lang="ru-RU" sz="2400" dirty="0">
              <a:solidFill>
                <a:srgbClr val="00478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9622" y="3541046"/>
            <a:ext cx="2429439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4780"/>
                </a:solidFill>
                <a:latin typeface="Bookman Old Style" pitchFamily="18" charset="0"/>
              </a:rPr>
              <a:t>Красная строка </a:t>
            </a:r>
            <a:r>
              <a:rPr lang="ru-RU" sz="2000" dirty="0">
                <a:solidFill>
                  <a:srgbClr val="004780"/>
                </a:solidFill>
                <a:latin typeface="Bookman Old Style" pitchFamily="18" charset="0"/>
              </a:rPr>
              <a:t>в начале абзаца</a:t>
            </a:r>
            <a:endParaRPr lang="ru-RU" sz="2000" b="1" dirty="0">
              <a:solidFill>
                <a:srgbClr val="004780"/>
              </a:solidFill>
              <a:latin typeface="Bookman Old Style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39151" y="3801032"/>
            <a:ext cx="2882516" cy="400108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sz="2000" dirty="0">
                <a:solidFill>
                  <a:srgbClr val="004780"/>
                </a:solidFill>
                <a:latin typeface="Bookman Old Style" pitchFamily="18" charset="0"/>
              </a:rPr>
              <a:t>Размер текста </a:t>
            </a:r>
            <a:r>
              <a:rPr lang="ru-RU" sz="2000" b="1" dirty="0">
                <a:solidFill>
                  <a:srgbClr val="004780"/>
                </a:solidFill>
                <a:latin typeface="Bookman Old Style" pitchFamily="18" charset="0"/>
              </a:rPr>
              <a:t>20-22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12259" y="5280212"/>
            <a:ext cx="3757756" cy="400108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sz="2000" dirty="0">
                <a:solidFill>
                  <a:srgbClr val="004780"/>
                </a:solidFill>
                <a:latin typeface="Bookman Old Style" pitchFamily="18" charset="0"/>
              </a:rPr>
              <a:t>Выравнивание </a:t>
            </a:r>
            <a:r>
              <a:rPr lang="ru-RU" sz="2000" b="1" dirty="0">
                <a:solidFill>
                  <a:srgbClr val="004780"/>
                </a:solidFill>
                <a:latin typeface="Bookman Old Style" pitchFamily="18" charset="0"/>
              </a:rPr>
              <a:t>по ширине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98036" y="5280214"/>
            <a:ext cx="3523718" cy="400108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sz="2000" dirty="0">
                <a:solidFill>
                  <a:srgbClr val="004780"/>
                </a:solidFill>
                <a:latin typeface="Bookman Old Style" pitchFamily="18" charset="0"/>
              </a:rPr>
              <a:t>Подходящий </a:t>
            </a:r>
            <a:r>
              <a:rPr lang="ru-RU" sz="2000" b="1" dirty="0">
                <a:solidFill>
                  <a:srgbClr val="004780"/>
                </a:solidFill>
                <a:latin typeface="Bookman Old Style" pitchFamily="18" charset="0"/>
              </a:rPr>
              <a:t>цвет</a:t>
            </a:r>
            <a:r>
              <a:rPr lang="ru-RU" sz="2000" dirty="0">
                <a:solidFill>
                  <a:srgbClr val="004780"/>
                </a:solidFill>
                <a:latin typeface="Bookman Old Style" pitchFamily="18" charset="0"/>
              </a:rPr>
              <a:t> текста</a:t>
            </a:r>
            <a:endParaRPr lang="ru-RU" sz="2000" b="1" dirty="0">
              <a:solidFill>
                <a:srgbClr val="004780"/>
              </a:solidFill>
              <a:latin typeface="Bookman Old Style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48172" y="4428566"/>
            <a:ext cx="5569149" cy="707884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ru-RU" sz="2000" dirty="0">
                <a:solidFill>
                  <a:srgbClr val="004780"/>
                </a:solidFill>
                <a:latin typeface="Bookman Old Style" pitchFamily="18" charset="0"/>
              </a:rPr>
              <a:t>Шрифт </a:t>
            </a:r>
            <a:r>
              <a:rPr lang="ru-RU" sz="2000" b="1" dirty="0">
                <a:solidFill>
                  <a:srgbClr val="004780"/>
                </a:solidFill>
                <a:latin typeface="Bookman Old Style" pitchFamily="18" charset="0"/>
              </a:rPr>
              <a:t>не </a:t>
            </a:r>
            <a:r>
              <a:rPr lang="en-US" sz="2000" b="1" dirty="0">
                <a:solidFill>
                  <a:srgbClr val="004780"/>
                </a:solidFill>
                <a:latin typeface="Bookman Old Style" pitchFamily="18" charset="0"/>
              </a:rPr>
              <a:t>Calibri</a:t>
            </a:r>
            <a:r>
              <a:rPr lang="ru-RU" sz="2000" dirty="0">
                <a:solidFill>
                  <a:srgbClr val="004780"/>
                </a:solidFill>
                <a:latin typeface="Bookman Old Style" pitchFamily="18" charset="0"/>
              </a:rPr>
              <a:t>,</a:t>
            </a:r>
            <a:r>
              <a:rPr lang="ru-RU" sz="2000" b="1" dirty="0">
                <a:solidFill>
                  <a:srgbClr val="004780"/>
                </a:solidFill>
                <a:latin typeface="Bookman Old Style" pitchFamily="18" charset="0"/>
              </a:rPr>
              <a:t> не </a:t>
            </a:r>
            <a:r>
              <a:rPr lang="en-US" sz="2000" b="1" dirty="0">
                <a:solidFill>
                  <a:srgbClr val="004780"/>
                </a:solidFill>
                <a:latin typeface="Bookman Old Style" pitchFamily="18" charset="0"/>
              </a:rPr>
              <a:t>Times New Roman</a:t>
            </a:r>
            <a:endParaRPr lang="ru-RU" sz="2000" dirty="0">
              <a:solidFill>
                <a:srgbClr val="004780"/>
              </a:solidFill>
              <a:latin typeface="Bookman Old Style" pitchFamily="18" charset="0"/>
            </a:endParaRPr>
          </a:p>
          <a:p>
            <a:pPr algn="ctr"/>
            <a:r>
              <a:rPr lang="ru-RU" sz="2000" dirty="0">
                <a:solidFill>
                  <a:srgbClr val="004780"/>
                </a:solidFill>
                <a:latin typeface="Bookman Old Style" pitchFamily="18" charset="0"/>
              </a:rPr>
              <a:t>интересный, хорошо читаемый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 flipV="1">
            <a:off x="1855681" y="2904566"/>
            <a:ext cx="1595732" cy="6902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868705" y="5871884"/>
            <a:ext cx="8133954" cy="400108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sz="2000" dirty="0">
                <a:solidFill>
                  <a:srgbClr val="004780"/>
                </a:solidFill>
                <a:latin typeface="Bookman Old Style" pitchFamily="18" charset="0"/>
              </a:rPr>
              <a:t>На основном тексте </a:t>
            </a:r>
            <a:r>
              <a:rPr lang="ru-RU" sz="2000" b="1" dirty="0">
                <a:solidFill>
                  <a:srgbClr val="004780"/>
                </a:solidFill>
                <a:latin typeface="Bookman Old Style" pitchFamily="18" charset="0"/>
              </a:rPr>
              <a:t>НЕ надо </a:t>
            </a:r>
            <a:r>
              <a:rPr lang="ru-RU" sz="2000" dirty="0">
                <a:solidFill>
                  <a:srgbClr val="004780"/>
                </a:solidFill>
                <a:latin typeface="Bookman Old Style" pitchFamily="18" charset="0"/>
              </a:rPr>
              <a:t>добавлять </a:t>
            </a:r>
            <a:r>
              <a:rPr lang="ru-RU" sz="2000" b="1" dirty="0">
                <a:solidFill>
                  <a:srgbClr val="004780"/>
                </a:solidFill>
                <a:latin typeface="Bookman Old Style" pitchFamily="18" charset="0"/>
              </a:rPr>
              <a:t>эффекты и контур</a:t>
            </a:r>
            <a:endParaRPr lang="ru-RU" sz="2000" dirty="0">
              <a:solidFill>
                <a:srgbClr val="004780"/>
              </a:solidFill>
              <a:latin typeface="Bookman Old Style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94967" y="4428598"/>
            <a:ext cx="3334871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4780"/>
                </a:solidFill>
                <a:latin typeface="Bookman Old Style" pitchFamily="18" charset="0"/>
              </a:rPr>
              <a:t>Объем</a:t>
            </a:r>
            <a:r>
              <a:rPr lang="ru-RU" sz="2000" dirty="0">
                <a:solidFill>
                  <a:srgbClr val="004780"/>
                </a:solidFill>
                <a:latin typeface="Bookman Old Style" pitchFamily="18" charset="0"/>
              </a:rPr>
              <a:t> текста - </a:t>
            </a:r>
            <a:r>
              <a:rPr lang="ru-RU" sz="2000" b="1" dirty="0">
                <a:solidFill>
                  <a:srgbClr val="004780"/>
                </a:solidFill>
                <a:latin typeface="Bookman Old Style" pitchFamily="18" charset="0"/>
              </a:rPr>
              <a:t>30-40%</a:t>
            </a:r>
            <a:r>
              <a:rPr lang="ru-RU" sz="2000" dirty="0">
                <a:solidFill>
                  <a:srgbClr val="004780"/>
                </a:solidFill>
                <a:latin typeface="Bookman Old Style" pitchFamily="18" charset="0"/>
              </a:rPr>
              <a:t> площади слайда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/>
          <a:srcRect l="76460" t="28805" r="16456" b="20740"/>
          <a:stretch>
            <a:fillRect/>
          </a:stretch>
        </p:blipFill>
        <p:spPr>
          <a:xfrm>
            <a:off x="2017059" y="2662519"/>
            <a:ext cx="367553" cy="46616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06956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0509E7F-5ACD-4A3F-89A7-C1779D5F9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981" y="-1"/>
            <a:ext cx="10953136" cy="681039"/>
          </a:xfrm>
        </p:spPr>
        <p:txBody>
          <a:bodyPr>
            <a:noAutofit/>
          </a:bodyPr>
          <a:lstStyle/>
          <a:p>
            <a:r>
              <a:rPr lang="ru-RU" sz="3200" dirty="0"/>
              <a:t>Комментарий учителя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6871" y="770952"/>
            <a:ext cx="2492188" cy="255454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ru-RU" sz="4000" dirty="0">
                <a:solidFill>
                  <a:srgbClr val="004780"/>
                </a:solidFill>
              </a:rPr>
              <a:t>Проверяем</a:t>
            </a:r>
          </a:p>
          <a:p>
            <a:pPr algn="ctr"/>
            <a:r>
              <a:rPr lang="ru-RU" sz="4000" dirty="0">
                <a:solidFill>
                  <a:srgbClr val="004780"/>
                </a:solidFill>
              </a:rPr>
              <a:t>Работу с картинками! </a:t>
            </a:r>
            <a:r>
              <a:rPr lang="ru-RU" sz="2000" dirty="0">
                <a:solidFill>
                  <a:srgbClr val="004780"/>
                </a:solidFill>
              </a:rPr>
              <a:t>1 способ</a:t>
            </a:r>
          </a:p>
          <a:p>
            <a:pPr algn="ctr"/>
            <a:r>
              <a:rPr lang="ru-RU" sz="2000" dirty="0">
                <a:solidFill>
                  <a:srgbClr val="004780"/>
                </a:solidFill>
              </a:rPr>
              <a:t> Оформления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t="16115" b="4785"/>
          <a:stretch>
            <a:fillRect/>
          </a:stretch>
        </p:blipFill>
        <p:spPr bwMode="auto">
          <a:xfrm>
            <a:off x="3361778" y="1004033"/>
            <a:ext cx="5661713" cy="251908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 t="15497" b="4971"/>
          <a:stretch>
            <a:fillRect/>
          </a:stretch>
        </p:blipFill>
        <p:spPr bwMode="auto">
          <a:xfrm>
            <a:off x="6068112" y="3657600"/>
            <a:ext cx="5450539" cy="2438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039907" y="3675518"/>
            <a:ext cx="3164541" cy="101566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ru-RU" sz="2000" dirty="0">
                <a:solidFill>
                  <a:srgbClr val="004780"/>
                </a:solidFill>
                <a:latin typeface="Bookman Old Style" pitchFamily="18" charset="0"/>
              </a:rPr>
              <a:t>Для всех картинок выбрана </a:t>
            </a:r>
            <a:r>
              <a:rPr lang="ru-RU" sz="2000" b="1" dirty="0">
                <a:solidFill>
                  <a:srgbClr val="004780"/>
                </a:solidFill>
                <a:latin typeface="Bookman Old Style" pitchFamily="18" charset="0"/>
              </a:rPr>
              <a:t>одинаковая фигура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70095" y="5163673"/>
            <a:ext cx="3164541" cy="101566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ru-RU" sz="2000" dirty="0">
                <a:solidFill>
                  <a:srgbClr val="004780"/>
                </a:solidFill>
                <a:latin typeface="Bookman Old Style" pitchFamily="18" charset="0"/>
              </a:rPr>
              <a:t>Для всех картинок выбрано </a:t>
            </a:r>
            <a:r>
              <a:rPr lang="ru-RU" sz="2000" b="1" dirty="0">
                <a:solidFill>
                  <a:srgbClr val="004780"/>
                </a:solidFill>
                <a:latin typeface="Bookman Old Style" pitchFamily="18" charset="0"/>
              </a:rPr>
              <a:t>одинаковое оформление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027460" y="2187390"/>
            <a:ext cx="3164541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ru-RU" sz="2000" dirty="0">
                <a:solidFill>
                  <a:srgbClr val="004780"/>
                </a:solidFill>
                <a:latin typeface="Bookman Old Style" pitchFamily="18" charset="0"/>
              </a:rPr>
              <a:t>Картинки одного </a:t>
            </a:r>
            <a:r>
              <a:rPr lang="ru-RU" sz="2000" b="1" dirty="0">
                <a:solidFill>
                  <a:srgbClr val="004780"/>
                </a:solidFill>
                <a:latin typeface="Bookman Old Style" pitchFamily="18" charset="0"/>
              </a:rPr>
              <a:t>размера</a:t>
            </a:r>
          </a:p>
        </p:txBody>
      </p:sp>
    </p:spTree>
    <p:extLst>
      <p:ext uri="{BB962C8B-B14F-4D97-AF65-F5344CB8AC3E}">
        <p14:creationId xmlns:p14="http://schemas.microsoft.com/office/powerpoint/2010/main" val="2129106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0509E7F-5ACD-4A3F-89A7-C1779D5F9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981" y="-1"/>
            <a:ext cx="10953136" cy="681039"/>
          </a:xfrm>
        </p:spPr>
        <p:txBody>
          <a:bodyPr>
            <a:noAutofit/>
          </a:bodyPr>
          <a:lstStyle/>
          <a:p>
            <a:r>
              <a:rPr lang="ru-RU" sz="3200" dirty="0"/>
              <a:t>Комментарий учителя</a:t>
            </a:r>
          </a:p>
        </p:txBody>
      </p:sp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2" cstate="print"/>
          <a:srcRect l="15698" t="15067" b="5164"/>
          <a:stretch>
            <a:fillRect/>
          </a:stretch>
        </p:blipFill>
        <p:spPr bwMode="auto">
          <a:xfrm>
            <a:off x="3352801" y="968188"/>
            <a:ext cx="5459505" cy="2905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3" cstate="print"/>
          <a:srcRect l="15474" t="15653" b="5191"/>
          <a:stretch>
            <a:fillRect/>
          </a:stretch>
        </p:blipFill>
        <p:spPr bwMode="auto">
          <a:xfrm>
            <a:off x="6212543" y="3487272"/>
            <a:ext cx="5190565" cy="2734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86871" y="770952"/>
            <a:ext cx="2456329" cy="255454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ru-RU" sz="4000" dirty="0">
                <a:solidFill>
                  <a:srgbClr val="004780"/>
                </a:solidFill>
              </a:rPr>
              <a:t>Проверяем</a:t>
            </a:r>
          </a:p>
          <a:p>
            <a:pPr algn="ctr"/>
            <a:r>
              <a:rPr lang="ru-RU" sz="4000" dirty="0">
                <a:solidFill>
                  <a:srgbClr val="004780"/>
                </a:solidFill>
              </a:rPr>
              <a:t>Работу с картинками!</a:t>
            </a:r>
            <a:r>
              <a:rPr lang="ru-RU" sz="2400" dirty="0">
                <a:solidFill>
                  <a:srgbClr val="004780"/>
                </a:solidFill>
              </a:rPr>
              <a:t> </a:t>
            </a:r>
            <a:r>
              <a:rPr lang="ru-RU" sz="2000" dirty="0">
                <a:solidFill>
                  <a:srgbClr val="004780"/>
                </a:solidFill>
              </a:rPr>
              <a:t>2 способ</a:t>
            </a:r>
          </a:p>
          <a:p>
            <a:pPr algn="ctr"/>
            <a:r>
              <a:rPr lang="ru-RU" sz="2000" dirty="0">
                <a:solidFill>
                  <a:srgbClr val="004780"/>
                </a:solidFill>
              </a:rPr>
              <a:t> Оформления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26660" y="4285118"/>
            <a:ext cx="3164541" cy="101566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ru-RU" sz="2000" dirty="0">
                <a:solidFill>
                  <a:srgbClr val="004780"/>
                </a:solidFill>
                <a:latin typeface="Bookman Old Style" pitchFamily="18" charset="0"/>
              </a:rPr>
              <a:t>Для всех картинок выбрана </a:t>
            </a:r>
            <a:r>
              <a:rPr lang="ru-RU" sz="2000" b="1" dirty="0">
                <a:solidFill>
                  <a:srgbClr val="004780"/>
                </a:solidFill>
                <a:latin typeface="Bookman Old Style" pitchFamily="18" charset="0"/>
              </a:rPr>
              <a:t>одинаковая рамочка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89584" y="2411506"/>
            <a:ext cx="3164541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ru-RU" sz="2000" dirty="0">
                <a:solidFill>
                  <a:srgbClr val="004780"/>
                </a:solidFill>
                <a:latin typeface="Bookman Old Style" pitchFamily="18" charset="0"/>
              </a:rPr>
              <a:t>Картинки одного </a:t>
            </a:r>
            <a:r>
              <a:rPr lang="ru-RU" sz="2000" b="1" dirty="0">
                <a:solidFill>
                  <a:srgbClr val="004780"/>
                </a:solidFill>
                <a:latin typeface="Bookman Old Style" pitchFamily="18" charset="0"/>
              </a:rPr>
              <a:t>размера</a:t>
            </a:r>
          </a:p>
        </p:txBody>
      </p:sp>
    </p:spTree>
    <p:extLst>
      <p:ext uri="{BB962C8B-B14F-4D97-AF65-F5344CB8AC3E}">
        <p14:creationId xmlns:p14="http://schemas.microsoft.com/office/powerpoint/2010/main" val="2072932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0509E7F-5ACD-4A3F-89A7-C1779D5F9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981" y="-1"/>
            <a:ext cx="10953136" cy="681038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ПОДСКАЗКИ УЧИТЕЛЯ </a:t>
            </a:r>
            <a:r>
              <a:rPr lang="ru-RU" sz="3200" dirty="0"/>
              <a:t>ДЛЯ ОСВОЕНИЯ ТЕМЫ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33718" y="2119499"/>
            <a:ext cx="11116235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ru-RU" sz="2000" b="1" dirty="0">
                <a:solidFill>
                  <a:srgbClr val="000099"/>
                </a:solidFill>
                <a:latin typeface="Bookman Old Style" pitchFamily="18" charset="0"/>
              </a:rPr>
              <a:t>F5</a:t>
            </a:r>
            <a:r>
              <a:rPr lang="ru-RU" sz="2000" dirty="0">
                <a:solidFill>
                  <a:srgbClr val="000099"/>
                </a:solidFill>
                <a:latin typeface="Bookman Old Style" pitchFamily="18" charset="0"/>
              </a:rPr>
              <a:t>: Запустить презентацию с 1 слайда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ru-RU" sz="2000" b="1" dirty="0">
                <a:solidFill>
                  <a:srgbClr val="000099"/>
                </a:solidFill>
                <a:latin typeface="Bookman Old Style" pitchFamily="18" charset="0"/>
              </a:rPr>
              <a:t>Shift+F5</a:t>
            </a:r>
            <a:r>
              <a:rPr lang="ru-RU" sz="2000" dirty="0">
                <a:solidFill>
                  <a:srgbClr val="000099"/>
                </a:solidFill>
                <a:latin typeface="Bookman Old Style" pitchFamily="18" charset="0"/>
              </a:rPr>
              <a:t>: Начать просмотр презентации с текущего слайда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ru-RU" sz="2000" b="1" dirty="0" err="1">
                <a:solidFill>
                  <a:srgbClr val="000099"/>
                </a:solidFill>
                <a:latin typeface="Bookman Old Style" pitchFamily="18" charset="0"/>
              </a:rPr>
              <a:t>Esc</a:t>
            </a:r>
            <a:r>
              <a:rPr lang="ru-RU" sz="2000" dirty="0">
                <a:solidFill>
                  <a:srgbClr val="000099"/>
                </a:solidFill>
                <a:latin typeface="Bookman Old Style" pitchFamily="18" charset="0"/>
              </a:rPr>
              <a:t>: Остановить </a:t>
            </a:r>
            <a:r>
              <a:rPr lang="ru-RU" sz="2000" dirty="0" err="1">
                <a:solidFill>
                  <a:srgbClr val="000099"/>
                </a:solidFill>
                <a:latin typeface="Bookman Old Style" pitchFamily="18" charset="0"/>
              </a:rPr>
              <a:t>слайдшоу</a:t>
            </a:r>
            <a:endParaRPr lang="ru-RU" sz="2000" dirty="0">
              <a:solidFill>
                <a:srgbClr val="000099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ru-RU" sz="2000" b="1" i="0" dirty="0">
                <a:solidFill>
                  <a:srgbClr val="000099"/>
                </a:solidFill>
                <a:latin typeface="Bookman Old Style" pitchFamily="18" charset="0"/>
              </a:rPr>
              <a:t>Вкладка Вид/Направляющие</a:t>
            </a:r>
            <a:r>
              <a:rPr lang="ru-RU" sz="2000" dirty="0">
                <a:solidFill>
                  <a:srgbClr val="000099"/>
                </a:solidFill>
                <a:latin typeface="Bookman Old Style" pitchFamily="18" charset="0"/>
              </a:rPr>
              <a:t>: сетка помогает выравнивать текст и изображения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ru-RU" sz="2000" b="1" i="0" dirty="0">
                <a:solidFill>
                  <a:srgbClr val="000099"/>
                </a:solidFill>
                <a:latin typeface="Bookman Old Style" pitchFamily="18" charset="0"/>
              </a:rPr>
              <a:t>Кнопка </a:t>
            </a:r>
            <a:r>
              <a:rPr lang="ru-RU" sz="2000" b="1" dirty="0">
                <a:solidFill>
                  <a:srgbClr val="000099"/>
                </a:solidFill>
                <a:latin typeface="Bookman Old Style" pitchFamily="18" charset="0"/>
              </a:rPr>
              <a:t>Файл</a:t>
            </a:r>
            <a:r>
              <a:rPr lang="ru-RU" sz="2000" b="1" i="0" dirty="0">
                <a:solidFill>
                  <a:srgbClr val="000099"/>
                </a:solidFill>
                <a:latin typeface="Bookman Old Style" pitchFamily="18" charset="0"/>
              </a:rPr>
              <a:t>/Параметры/Сохранение/Внедрить </a:t>
            </a:r>
            <a:r>
              <a:rPr lang="ru-RU" sz="2000" b="1" dirty="0">
                <a:solidFill>
                  <a:srgbClr val="000099"/>
                </a:solidFill>
                <a:latin typeface="Bookman Old Style" pitchFamily="18" charset="0"/>
              </a:rPr>
              <a:t>шрифты в файл/ Внедрять все знаки</a:t>
            </a:r>
            <a:r>
              <a:rPr lang="ru-RU" sz="2000" dirty="0">
                <a:solidFill>
                  <a:srgbClr val="000099"/>
                </a:solidFill>
                <a:latin typeface="Bookman Old Style" pitchFamily="18" charset="0"/>
              </a:rPr>
              <a:t>: используйте эту возможность всегда, когда вашу презентацию будут смотреть на другом компьютере.</a:t>
            </a:r>
            <a:endParaRPr lang="ru-RU" sz="2000" b="0" i="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5389" y="1219201"/>
            <a:ext cx="9197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0099"/>
                </a:solidFill>
                <a:latin typeface="Bookman Old Style" pitchFamily="18" charset="0"/>
              </a:rPr>
              <a:t>Некоторые удобные вещи, приёмы в программе: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500099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_Гимназия_синий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сновной">
      <a:majorFont>
        <a:latin typeface="Bebas Neue Bold"/>
        <a:ea typeface=""/>
        <a:cs typeface=""/>
      </a:majorFont>
      <a:minorFont>
        <a:latin typeface="Bebas Neue Regula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иповая_презентация_с_макетом" id="{0A36FE99-71F0-4AAD-A3E6-C0BE1C1479F1}" vid="{48F49810-AE8D-4C3C-951F-45813167163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новая_академическая_гимназия</Template>
  <TotalTime>1269</TotalTime>
  <Words>1160</Words>
  <Application>Microsoft Office PowerPoint</Application>
  <PresentationFormat>Широкоэкранный</PresentationFormat>
  <Paragraphs>141</Paragraphs>
  <Slides>22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Bebas Neue Regular</vt:lpstr>
      <vt:lpstr>Arial Narrow</vt:lpstr>
      <vt:lpstr>PT Sans Narrow</vt:lpstr>
      <vt:lpstr>Roboto</vt:lpstr>
      <vt:lpstr>Arial</vt:lpstr>
      <vt:lpstr>Bebas Neue Bold</vt:lpstr>
      <vt:lpstr>Bookman Old Style</vt:lpstr>
      <vt:lpstr>Тема_Гимназия_синий</vt:lpstr>
      <vt:lpstr>Microsoft power point 2016</vt:lpstr>
      <vt:lpstr>PowerPoint 2016</vt:lpstr>
      <vt:lpstr>КОНТРОЛЬНый тест</vt:lpstr>
      <vt:lpstr>Комментарий учителя</vt:lpstr>
      <vt:lpstr>Комментарий учителя</vt:lpstr>
      <vt:lpstr>Комментарий учителя</vt:lpstr>
      <vt:lpstr>Комментарий учителя</vt:lpstr>
      <vt:lpstr>Комментарий учителя</vt:lpstr>
      <vt:lpstr>ПОДСКАЗКИ УЧИТЕЛЯ ДЛЯ ОСВОЕНИЯ ТЕМЫ</vt:lpstr>
      <vt:lpstr>тема</vt:lpstr>
      <vt:lpstr>Основные вопросы</vt:lpstr>
      <vt:lpstr>ТЕОРЕТИЧЕСКИЙ МАТЕРИАЛ ПО ТЕМЕ </vt:lpstr>
      <vt:lpstr>ТЕОРЕТИЧЕСКИЙ МАТЕРИАЛ ПО ТЕМЕ </vt:lpstr>
      <vt:lpstr>ТЕОРЕТИЧЕСКИЙ МАТЕРИАЛ ПО ТЕМЕ. конспект</vt:lpstr>
      <vt:lpstr>ТЕОРЕТИЧЕСКИЙ МАТЕРИАЛ ПО ТЕМЕ. В картинках</vt:lpstr>
      <vt:lpstr>ВИДЕОФАЙЛ ДЛЯ ОСВОЕНИЯ ТЕМЫ</vt:lpstr>
      <vt:lpstr>ТЕОРЕТИЧЕСКИЙ МАТЕРИАЛ ПО ТЕМЕ. конспект</vt:lpstr>
      <vt:lpstr>ЗАДАНИЕ: повторение ИНСТРУКЦИи</vt:lpstr>
      <vt:lpstr>ЗАДАНИЕ: требования к презентации</vt:lpstr>
      <vt:lpstr>ЗАДАНИЕ: СОДЕРЖАНИЕ ЗАДАНИЯ</vt:lpstr>
      <vt:lpstr>Проект «животный мир» варианты оформления</vt:lpstr>
      <vt:lpstr>Проект «животный мир» варианты оформления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ПАКЕТ МАТЕРИАЛОВ  И РЕКОМЕНДАЦИЙ  ДЛЯ САМОСТОЯТЕЛЬНОЙ РАБОТЫ ГИМНАЗИСТОВ</dc:title>
  <dc:creator>Mike</dc:creator>
  <cp:lastModifiedBy>татьяна новикова</cp:lastModifiedBy>
  <cp:revision>74</cp:revision>
  <dcterms:created xsi:type="dcterms:W3CDTF">2020-04-05T08:05:38Z</dcterms:created>
  <dcterms:modified xsi:type="dcterms:W3CDTF">2022-10-19T18:32:48Z</dcterms:modified>
</cp:coreProperties>
</file>