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8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51BAE-F71B-464B-AA0F-AD3B47B9A5CC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41741-CEC7-4D6D-9B3D-1CE8F485E7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21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lena\Pictures\s1200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3" y="12170"/>
            <a:ext cx="914642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79633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7940" y="476672"/>
            <a:ext cx="763284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Презентация к уроку по учебному предмету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«География»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6-ом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классе на тему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«Горы».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046250"/>
            <a:ext cx="510645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Ленчевская</a:t>
            </a:r>
            <a:r>
              <a:rPr lang="ru-RU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Елена Валерьевна, учитель географии, МБОУ «Лицей №24» им. П.С. Приходько</a:t>
            </a:r>
            <a:endParaRPr lang="ru-RU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954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>
      <p:transition spd="slow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Elena\Pictures\27712655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92"/>
            <a:ext cx="9144000" cy="686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Самая высокая горная система – </a:t>
            </a:r>
            <a:r>
              <a:rPr lang="ru-RU" sz="2400" b="1" dirty="0" smtClean="0">
                <a:solidFill>
                  <a:schemeClr val="bg1"/>
                </a:solidFill>
              </a:rPr>
              <a:t>Гималаи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Вершина г. Эверест (Джомолунгма) 8848м 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5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Elena\Pictures\1574531172_jelbrus-gora-rossija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" y="0"/>
            <a:ext cx="9137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00" y="3105835"/>
            <a:ext cx="913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chemeClr val="bg1"/>
                </a:solidFill>
              </a:rPr>
              <a:t>Самые высокие горы в России – </a:t>
            </a:r>
            <a:endParaRPr lang="ru-RU" sz="36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i="1" dirty="0" smtClean="0">
                <a:solidFill>
                  <a:schemeClr val="bg1"/>
                </a:solidFill>
              </a:rPr>
              <a:t>Кавказские</a:t>
            </a:r>
            <a:r>
              <a:rPr lang="ru-RU" sz="3600" b="1" i="1" dirty="0">
                <a:solidFill>
                  <a:schemeClr val="bg1"/>
                </a:solidFill>
              </a:rPr>
              <a:t>. </a:t>
            </a:r>
            <a:endParaRPr lang="ru-RU" sz="36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i="1" dirty="0" smtClean="0">
                <a:solidFill>
                  <a:schemeClr val="bg1"/>
                </a:solidFill>
              </a:rPr>
              <a:t>Вершина </a:t>
            </a:r>
            <a:r>
              <a:rPr lang="ru-RU" sz="3600" b="1" i="1" dirty="0">
                <a:solidFill>
                  <a:schemeClr val="bg1"/>
                </a:solidFill>
              </a:rPr>
              <a:t>– г. Эльбрус (5642м) </a:t>
            </a:r>
          </a:p>
        </p:txBody>
      </p:sp>
    </p:spTree>
    <p:extLst>
      <p:ext uri="{BB962C8B-B14F-4D97-AF65-F5344CB8AC3E}">
        <p14:creationId xmlns:p14="http://schemas.microsoft.com/office/powerpoint/2010/main" val="57908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Elena\Pictures\a1030f5s-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0"/>
            <a:ext cx="5892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Самая высокая вершина </a:t>
            </a:r>
            <a:r>
              <a:rPr lang="ru-RU" sz="2400" b="1" dirty="0" smtClean="0"/>
              <a:t>Алтайского </a:t>
            </a:r>
            <a:r>
              <a:rPr lang="ru-RU" sz="2400" b="1" dirty="0"/>
              <a:t>края?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5816" y="620688"/>
            <a:ext cx="3220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/>
              <a:t>г. Белуха (4509м)</a:t>
            </a:r>
            <a:endParaRPr lang="ru-RU" sz="3200" b="1" u="sng" dirty="0"/>
          </a:p>
        </p:txBody>
      </p:sp>
    </p:spTree>
    <p:extLst>
      <p:ext uri="{BB962C8B-B14F-4D97-AF65-F5344CB8AC3E}">
        <p14:creationId xmlns:p14="http://schemas.microsoft.com/office/powerpoint/2010/main" val="132394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Elena\Pictures\2865e28a213b9ece2bad027b7732d6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4" y="0"/>
            <a:ext cx="91164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1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Elena\Pictures\nastol.com.ua-153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9" y="0"/>
            <a:ext cx="9154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3936" y="116632"/>
            <a:ext cx="52002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Изменение гор во </a:t>
            </a:r>
            <a:r>
              <a:rPr lang="ru-RU" sz="3200" b="1" dirty="0" smtClean="0">
                <a:solidFill>
                  <a:schemeClr val="bg1"/>
                </a:solidFill>
              </a:rPr>
              <a:t>времени:</a:t>
            </a:r>
            <a:endParaRPr lang="ru-RU" sz="3200" b="1" dirty="0">
              <a:solidFill>
                <a:schemeClr val="bg1"/>
              </a:solidFill>
            </a:endParaRPr>
          </a:p>
          <a:p>
            <a:endParaRPr lang="ru-RU" sz="3200" b="1" dirty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</a:rPr>
              <a:t>Мороз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</a:rPr>
              <a:t>Ветер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</a:rPr>
              <a:t>Вода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b="1" dirty="0">
                <a:solidFill>
                  <a:schemeClr val="bg1"/>
                </a:solidFill>
              </a:rPr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0152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Elena\Pictures\s1200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72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Elena\Pictures\stones-composition-colors-paints-water-degradation-6615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35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dirty="0"/>
              <a:t>Пастбища для скота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Elena\Pictures\eb789319ef1e7e73796b4323e589a8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56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Elena\Pictures\0008-008-Samye-dlinnye-gory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51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Elena\Pictures\img_s814766_1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7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lena\Pictures\priroda-krasota-peizazh-gory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4128"/>
            <a:ext cx="4427984" cy="322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lena\Pictures\2560x1600_505053_[www.ArtFile.ru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717032"/>
            <a:ext cx="4716017" cy="314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lena\Pictures\s1200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4419533" cy="318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Elena\Pictures\1111111111111111111111111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33" y="84"/>
            <a:ext cx="4724467" cy="321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3132257"/>
            <a:ext cx="73877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обЪединяет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картинки?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283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Elena\Pictures\Argentina_gory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916" y="289821"/>
            <a:ext cx="62540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Домашнее задание:</a:t>
            </a:r>
          </a:p>
          <a:p>
            <a:pPr marL="342900" indent="-342900">
              <a:buAutoNum type="arabicPeriod"/>
            </a:pPr>
            <a:r>
              <a:rPr lang="ru-RU" sz="2800" b="1" i="1" dirty="0" smtClean="0">
                <a:solidFill>
                  <a:srgbClr val="FF0000"/>
                </a:solidFill>
              </a:rPr>
              <a:t>П. 46, выучить определения;</a:t>
            </a:r>
          </a:p>
          <a:p>
            <a:pPr marL="342900" indent="-342900">
              <a:buAutoNum type="arabicPeriod"/>
            </a:pPr>
            <a:r>
              <a:rPr lang="ru-RU" sz="2800" b="1" i="1" dirty="0" smtClean="0">
                <a:solidFill>
                  <a:srgbClr val="FF0000"/>
                </a:solidFill>
              </a:rPr>
              <a:t>Составить кроссворд «Горы мира»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19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ena\Pictures\s1200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Релье́ф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- совокупность неровностей земной </a:t>
            </a: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поверхности и 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разнообразных по очертаниям, размерам, </a:t>
            </a:r>
            <a:r>
              <a:rPr lang="ru-RU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происхождению.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2478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Elena\Pictures\priroda-krasota-peizazh-gory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72756" y="404664"/>
            <a:ext cx="520943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i="1" dirty="0" smtClean="0"/>
              <a:t>Тема урока:</a:t>
            </a:r>
          </a:p>
          <a:p>
            <a:pPr algn="ctr"/>
            <a:r>
              <a:rPr lang="ru-RU" sz="6600" b="1" i="1" dirty="0" smtClean="0"/>
              <a:t>Рельеф суши.</a:t>
            </a:r>
          </a:p>
          <a:p>
            <a:pPr algn="ctr"/>
            <a:r>
              <a:rPr lang="ru-RU" sz="6600" b="1" i="1" dirty="0" smtClean="0"/>
              <a:t>Горы.</a:t>
            </a:r>
            <a:endParaRPr lang="ru-RU" sz="6600" b="1" i="1" dirty="0"/>
          </a:p>
        </p:txBody>
      </p:sp>
    </p:spTree>
    <p:extLst>
      <p:ext uri="{BB962C8B-B14F-4D97-AF65-F5344CB8AC3E}">
        <p14:creationId xmlns:p14="http://schemas.microsoft.com/office/powerpoint/2010/main" val="18707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Elena\Pictures\2560x1600_505053_[www.ArtFile.ru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" y="0"/>
            <a:ext cx="9137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48" y="0"/>
            <a:ext cx="74797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Цели урока: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/>
              <a:t>Объяснить понятие гора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/>
              <a:t>Объяснить рельеф гор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/>
              <a:t>Объяснить, как различаются горы по высоте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/>
              <a:t>Объяснить, как изменяются горы во времени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/>
              <a:t>Научиться определять по карте горные системы земного шара</a:t>
            </a:r>
          </a:p>
        </p:txBody>
      </p:sp>
    </p:spTree>
    <p:extLst>
      <p:ext uri="{BB962C8B-B14F-4D97-AF65-F5344CB8AC3E}">
        <p14:creationId xmlns:p14="http://schemas.microsoft.com/office/powerpoint/2010/main" val="133292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 descr="C:\Users\Elena\Pictures\5b3b774fdd9b5c6e4d1afd317448bb2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u="sng" dirty="0" smtClean="0"/>
              <a:t>Гора</a:t>
            </a:r>
            <a:r>
              <a:rPr lang="ru-RU" sz="3600" b="1" i="1" dirty="0" smtClean="0"/>
              <a:t> – это выпуклая форма рельефа, возвышающаяся над окружающей местностью на высоту более 500 метров.</a:t>
            </a:r>
            <a:endParaRPr lang="ru-RU" sz="3600" b="1" i="1" dirty="0"/>
          </a:p>
        </p:txBody>
      </p:sp>
      <p:pic>
        <p:nvPicPr>
          <p:cNvPr id="7172" name="Picture 4" descr="C:\Users\Elena\Pictures\img1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54326"/>
            <a:ext cx="7416823" cy="510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75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Elena\Pictures\5b3b774fdd9b5c6e4d1afd317448bb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u="sng" dirty="0"/>
              <a:t>Горный хреб</a:t>
            </a:r>
            <a:r>
              <a:rPr lang="ru-RU" sz="3600" b="1" i="1" dirty="0"/>
              <a:t>ет – горы расположенные в ряд одна за </a:t>
            </a:r>
            <a:r>
              <a:rPr lang="ru-RU" sz="3600" b="1" i="1" dirty="0" smtClean="0"/>
              <a:t>другой.</a:t>
            </a:r>
            <a:endParaRPr lang="ru-RU" sz="3600" b="1" i="1" dirty="0"/>
          </a:p>
        </p:txBody>
      </p:sp>
      <p:pic>
        <p:nvPicPr>
          <p:cNvPr id="8195" name="Picture 3" descr="C:\Users\Elena\Pictures\Nature_Mountains__031208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424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3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Elena\Pictures\nastol.com.ua-153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51688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u="sng" dirty="0"/>
              <a:t>Горная долина </a:t>
            </a:r>
            <a:r>
              <a:rPr lang="ru-RU" sz="2800" b="1" i="1" dirty="0"/>
              <a:t>- понижение между </a:t>
            </a:r>
            <a:r>
              <a:rPr lang="ru-RU" sz="2800" b="1" i="1" dirty="0" smtClean="0"/>
              <a:t>хребтами.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03706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Elena\Pictures\slide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8"/>
            <a:ext cx="9144000" cy="685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88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200</Words>
  <Application>Microsoft Office PowerPoint</Application>
  <PresentationFormat>Экран (4:3)</PresentationFormat>
  <Paragraphs>34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Пастбища для скота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19</cp:revision>
  <dcterms:created xsi:type="dcterms:W3CDTF">2020-07-28T15:25:28Z</dcterms:created>
  <dcterms:modified xsi:type="dcterms:W3CDTF">2020-07-28T17:55:09Z</dcterms:modified>
</cp:coreProperties>
</file>