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AC298-C520-48B0-9A0A-AA76B9E082E7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86DDE-52B7-4915-BFB4-6296CABC0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503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нам сегодня на урок пришел гость, чтобы узнать, кто это, мы должны решить примеры.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86DDE-52B7-4915-BFB4-6296CABC041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82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Запиши эту цифру в тетрадь.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86DDE-52B7-4915-BFB4-6296CABC041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4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 нам надо помочь Винни-Пуху. </a:t>
            </a:r>
            <a:endParaRPr lang="ru-RU" dirty="0" smtClean="0">
              <a:effectLst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В каждой строке найди два числа, при сложении которых получается число 8.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86DDE-52B7-4915-BFB4-6296CABC041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29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В следующем задании тебе надо устно решить задачу, а ответ показать на числовом веере.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86DDE-52B7-4915-BFB4-6296CABC04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773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Выполняет упражнения для снятия напряжения с пальцев рук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86DDE-52B7-4915-BFB4-6296CABC041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415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Далее идет объяснение нового материала на компьютере </a:t>
            </a:r>
            <a:endParaRPr lang="ru-RU" b="1" u="sng" dirty="0" smtClean="0">
              <a:latin typeface="Bahnschrift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86DDE-52B7-4915-BFB4-6296CABC04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559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2B28BF7-7B9D-4D9F-9495-A2CA1C0BEE2E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E25C5B9-7267-4DE7-A3B3-B9DEB14AFF4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display?v=pf1cox4j31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learningapps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adi.sk/i/DR8479UwslE2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 smtClean="0"/>
              <a:t>Презентацию подготовила учитель начальных классов МАОУ СОШ № 5 г. </a:t>
            </a:r>
            <a:r>
              <a:rPr lang="ru-RU" b="1" dirty="0" err="1" smtClean="0"/>
              <a:t>Лабытнанги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Никитинская Ирина Денисовна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Нумерация чисел в пределах 20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994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У</a:t>
            </a:r>
            <a:r>
              <a:rPr lang="ru-RU" b="1" dirty="0" smtClean="0"/>
              <a:t>стный счёт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b="1" u="sng" dirty="0">
                <a:solidFill>
                  <a:srgbClr val="2C7BDE"/>
                </a:solidFill>
                <a:latin typeface="Times New Roman"/>
                <a:ea typeface="Times New Roman"/>
                <a:cs typeface="Times New Roman"/>
                <a:hlinkClick r:id="rId3"/>
              </a:rPr>
              <a:t>https://learningapps.org/display?v=pf1cox4j318</a:t>
            </a:r>
            <a:r>
              <a:rPr lang="ru-RU" b="1" dirty="0">
                <a:latin typeface="Times New Roman"/>
                <a:ea typeface="Times New Roman"/>
              </a:rPr>
              <a:t> </a:t>
            </a:r>
            <a:r>
              <a:rPr lang="ru-RU" b="1" u="sng" dirty="0" smtClean="0">
                <a:solidFill>
                  <a:srgbClr val="2C7BDE"/>
                </a:solidFill>
                <a:latin typeface="Times New Roman"/>
                <a:ea typeface="Times New Roman"/>
                <a:cs typeface="Times New Roman"/>
                <a:hlinkClick r:id="rId4"/>
              </a:rPr>
              <a:t>LearningApps.org</a:t>
            </a:r>
            <a:endParaRPr lang="ru-RU" b="1" u="sng" dirty="0" smtClean="0">
              <a:solidFill>
                <a:srgbClr val="2C7BDE"/>
              </a:solidFill>
              <a:latin typeface="Times New Roman"/>
              <a:ea typeface="Times New Roman"/>
              <a:cs typeface="Times New Roman"/>
            </a:endParaRPr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4" name="Picture 2" descr="L:\винни-пух\винни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7" y="2866178"/>
            <a:ext cx="2526670" cy="2939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872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Письмо цифры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just">
              <a:spcAft>
                <a:spcPts val="0"/>
              </a:spcAft>
              <a:buNone/>
              <a:tabLst>
                <a:tab pos="2099945" algn="l"/>
              </a:tabLst>
            </a:pPr>
            <a:endParaRPr lang="ru-RU" i="1" dirty="0" smtClean="0">
              <a:latin typeface="Times New Roman"/>
            </a:endParaRPr>
          </a:p>
          <a:p>
            <a:pPr marL="114300" indent="0" algn="just">
              <a:spcAft>
                <a:spcPts val="0"/>
              </a:spcAft>
              <a:buNone/>
              <a:tabLst>
                <a:tab pos="2099945" algn="l"/>
              </a:tabLst>
            </a:pPr>
            <a:endParaRPr lang="ru-RU" i="1" dirty="0">
              <a:latin typeface="Times New Roman"/>
            </a:endParaRPr>
          </a:p>
          <a:p>
            <a:pPr marL="114300" indent="0" algn="just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i="1" dirty="0" smtClean="0">
                <a:latin typeface="Times New Roman"/>
              </a:rPr>
              <a:t>Два </a:t>
            </a:r>
            <a:r>
              <a:rPr lang="ru-RU" b="1" i="1" dirty="0">
                <a:latin typeface="Times New Roman"/>
              </a:rPr>
              <a:t>кольца, но без конца, </a:t>
            </a:r>
            <a:endParaRPr lang="ru-RU" b="1" dirty="0"/>
          </a:p>
          <a:p>
            <a:pPr marL="114300" indent="0" algn="just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i="1" dirty="0">
                <a:latin typeface="Times New Roman"/>
              </a:rPr>
              <a:t>Посередине нет гвоздя. </a:t>
            </a:r>
            <a:endParaRPr lang="ru-RU" b="1" dirty="0"/>
          </a:p>
          <a:p>
            <a:pPr marL="114300" indent="0" algn="just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i="1" dirty="0">
                <a:latin typeface="Times New Roman"/>
              </a:rPr>
              <a:t>Если я перевернусь, </a:t>
            </a:r>
            <a:endParaRPr lang="ru-RU" b="1" dirty="0"/>
          </a:p>
          <a:p>
            <a:pPr marL="114300" indent="0" algn="just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i="1" dirty="0">
                <a:latin typeface="Times New Roman"/>
              </a:rPr>
              <a:t>То совсем не изменюсь.</a:t>
            </a:r>
            <a:endParaRPr lang="ru-RU" b="1" dirty="0"/>
          </a:p>
          <a:p>
            <a:pPr marL="114300" indent="0">
              <a:buNone/>
            </a:pPr>
            <a:r>
              <a:rPr lang="ru-RU" b="1" i="1" dirty="0">
                <a:latin typeface="Times New Roman"/>
                <a:ea typeface="Calibri"/>
              </a:rPr>
              <a:t>Ну, какая цифра я? </a:t>
            </a:r>
            <a:endParaRPr lang="ru-RU" b="1" dirty="0"/>
          </a:p>
        </p:txBody>
      </p:sp>
      <p:pic>
        <p:nvPicPr>
          <p:cNvPr id="2050" name="Picture 2" descr="https://avatars.mds.yandex.net/get-pdb/1848399/a76c8d01-7206-4af7-8704-f45d097c8434/s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38" y="2060848"/>
            <a:ext cx="324036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02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Игра «набери число»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180191"/>
              </p:ext>
            </p:extLst>
          </p:nvPr>
        </p:nvGraphicFramePr>
        <p:xfrm>
          <a:off x="3059832" y="3284984"/>
          <a:ext cx="2952327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109"/>
                <a:gridCol w="984109"/>
                <a:gridCol w="984109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83968" y="1929082"/>
            <a:ext cx="576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7200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697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Веселые задачки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spcAft>
                <a:spcPts val="0"/>
              </a:spcAft>
              <a:buNone/>
              <a:tabLst>
                <a:tab pos="2099945" algn="l"/>
              </a:tabLst>
            </a:pPr>
            <a:endParaRPr lang="ru-RU" sz="1600" i="1" dirty="0" smtClean="0">
              <a:latin typeface="Times New Roman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365" y="3284984"/>
            <a:ext cx="4443993" cy="3330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71" y="1988840"/>
            <a:ext cx="4300492" cy="321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257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Физминутка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dirty="0">
                <a:latin typeface="Times New Roman"/>
              </a:rPr>
              <a:t>Один, два, три,</a:t>
            </a:r>
            <a:endParaRPr lang="ru-RU" b="1" dirty="0"/>
          </a:p>
          <a:p>
            <a:pPr marL="114300" indent="0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dirty="0">
                <a:latin typeface="Times New Roman"/>
              </a:rPr>
              <a:t>А за ними, посмотри –</a:t>
            </a:r>
            <a:endParaRPr lang="ru-RU" b="1" dirty="0"/>
          </a:p>
          <a:p>
            <a:pPr marL="114300" indent="0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dirty="0">
                <a:latin typeface="Times New Roman"/>
              </a:rPr>
              <a:t>Идут четыре, пять, и  шесть –</a:t>
            </a:r>
            <a:endParaRPr lang="ru-RU" b="1" dirty="0"/>
          </a:p>
          <a:p>
            <a:pPr marL="114300" indent="0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dirty="0">
                <a:latin typeface="Times New Roman"/>
              </a:rPr>
              <a:t>Их нам надо быстро счесть.</a:t>
            </a:r>
            <a:endParaRPr lang="ru-RU" b="1" dirty="0"/>
          </a:p>
          <a:p>
            <a:pPr marL="114300" indent="0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dirty="0">
                <a:latin typeface="Times New Roman"/>
              </a:rPr>
              <a:t>Дальше будет семь и восемь.</a:t>
            </a:r>
            <a:endParaRPr lang="ru-RU" b="1" dirty="0"/>
          </a:p>
          <a:p>
            <a:pPr marL="114300" indent="0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dirty="0">
                <a:latin typeface="Times New Roman"/>
              </a:rPr>
              <a:t>К ним и девять мы подбросим.</a:t>
            </a:r>
            <a:endParaRPr lang="ru-RU" b="1" dirty="0"/>
          </a:p>
          <a:p>
            <a:pPr marL="114300" indent="0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dirty="0">
                <a:latin typeface="Times New Roman"/>
              </a:rPr>
              <a:t>Единицу лишь прибавим – </a:t>
            </a:r>
            <a:endParaRPr lang="ru-RU" b="1" dirty="0"/>
          </a:p>
          <a:p>
            <a:pPr marL="114300" indent="0">
              <a:spcAft>
                <a:spcPts val="0"/>
              </a:spcAft>
              <a:buNone/>
              <a:tabLst>
                <a:tab pos="2099945" algn="l"/>
              </a:tabLst>
            </a:pPr>
            <a:r>
              <a:rPr lang="ru-RU" b="1" dirty="0">
                <a:latin typeface="Times New Roman"/>
              </a:rPr>
              <a:t>И десяток вмиг составим.</a:t>
            </a:r>
            <a:endParaRPr lang="ru-RU" b="1" dirty="0"/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789040"/>
            <a:ext cx="4235111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80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FD13B">
                    <a:lumMod val="75000"/>
                  </a:srgbClr>
                </a:solidFill>
              </a:rPr>
              <a:t>Презентация-тренажер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теперь посмотри на экран и послушай, как это можно сделать по-другому, и не с помощью палочек, а с помощью квадратов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yadi.sk/i/DR8479UwslE2Pg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460186"/>
            <a:ext cx="4392488" cy="329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9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/>
              <a:t>МОЛОДЕЦ!</a:t>
            </a:r>
            <a:endParaRPr lang="ru-RU" sz="7200" b="1" dirty="0"/>
          </a:p>
        </p:txBody>
      </p:sp>
      <p:pic>
        <p:nvPicPr>
          <p:cNvPr id="4" name="Picture 2" descr="L:\винни-пух\винни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3758773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L:\зимний лес\Untitled-1+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869160"/>
            <a:ext cx="11461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458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190</TotalTime>
  <Words>237</Words>
  <Application>Microsoft Office PowerPoint</Application>
  <PresentationFormat>Экран (4:3)</PresentationFormat>
  <Paragraphs>54</Paragraphs>
  <Slides>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Аптека</vt:lpstr>
      <vt:lpstr>Нумерация чисел в пределах 20</vt:lpstr>
      <vt:lpstr>Устный счёт</vt:lpstr>
      <vt:lpstr>Письмо цифры</vt:lpstr>
      <vt:lpstr>Игра «набери число»</vt:lpstr>
      <vt:lpstr>Веселые задачки</vt:lpstr>
      <vt:lpstr>Физминутка</vt:lpstr>
      <vt:lpstr>Презентация-тренажер</vt:lpstr>
      <vt:lpstr>МОЛОДЕЦ!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Второй десяток</dc:title>
  <dc:creator>User</dc:creator>
  <cp:lastModifiedBy>User</cp:lastModifiedBy>
  <cp:revision>12</cp:revision>
  <dcterms:created xsi:type="dcterms:W3CDTF">2020-02-16T12:30:31Z</dcterms:created>
  <dcterms:modified xsi:type="dcterms:W3CDTF">2020-05-23T09:42:47Z</dcterms:modified>
</cp:coreProperties>
</file>