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62" r:id="rId4"/>
    <p:sldId id="261" r:id="rId5"/>
    <p:sldId id="272" r:id="rId6"/>
    <p:sldId id="274" r:id="rId7"/>
    <p:sldId id="273" r:id="rId8"/>
    <p:sldId id="263" r:id="rId9"/>
    <p:sldId id="268" r:id="rId10"/>
    <p:sldId id="269" r:id="rId11"/>
    <p:sldId id="264" r:id="rId12"/>
    <p:sldId id="267" r:id="rId13"/>
    <p:sldId id="265" r:id="rId14"/>
    <p:sldId id="270" r:id="rId15"/>
    <p:sldId id="266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4" y="-17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5ED3A-6318-41D6-8296-29AF9EE0FC0A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F3705-730F-4835-95DF-8AFBEBB148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rutube.ru/video/7d3b08e66b6151a077d6fddb7cddbfc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285728"/>
            <a:ext cx="4572000" cy="4297370"/>
          </a:xfrm>
        </p:spPr>
        <p:txBody>
          <a:bodyPr>
            <a:normAutofit/>
          </a:bodyPr>
          <a:lstStyle/>
          <a:p>
            <a:r>
              <a:rPr lang="ru-RU" b="1" dirty="0" smtClean="0"/>
              <a:t>Тема: Глобальная </a:t>
            </a:r>
            <a:r>
              <a:rPr lang="ru-RU" b="1" dirty="0"/>
              <a:t>угроза международного терроризма.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929198"/>
            <a:ext cx="8229600" cy="1697031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ru-RU" dirty="0" smtClean="0"/>
              <a:t> Презентацию составила Буланова Д.А.</a:t>
            </a:r>
          </a:p>
          <a:p>
            <a:pPr algn="r">
              <a:buNone/>
            </a:pPr>
            <a:r>
              <a:rPr lang="ru-RU" dirty="0" smtClean="0"/>
              <a:t>Учитель обществознания</a:t>
            </a:r>
          </a:p>
          <a:p>
            <a:pPr algn="r">
              <a:buNone/>
            </a:pPr>
            <a:r>
              <a:rPr lang="ru-RU" dirty="0" smtClean="0"/>
              <a:t>МБОУ СОШ №86</a:t>
            </a:r>
            <a:endParaRPr lang="ru-RU" dirty="0"/>
          </a:p>
        </p:txBody>
      </p:sp>
      <p:pic>
        <p:nvPicPr>
          <p:cNvPr id="15362" name="Picture 2" descr="Терроризм и Религия не совместимы | Дербе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4716119" cy="353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7650" name="Picture 2" descr="Чем терроризм 1970-х годов отличается от сегодняшнего | Европа и европейцы:  новости и аналитика | DW | 01.04.2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503658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Глобализация и международный терроризм.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Факторы</a:t>
            </a:r>
            <a:r>
              <a:rPr lang="ru-RU" dirty="0"/>
              <a:t> под влиянием которых терроризм становится международным: </a:t>
            </a:r>
            <a:endParaRPr lang="ru-RU" dirty="0" smtClean="0"/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нутренние </a:t>
            </a:r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нешние</a:t>
            </a:r>
          </a:p>
          <a:p>
            <a:pPr>
              <a:buNone/>
            </a:pPr>
            <a:r>
              <a:rPr lang="ru-RU" dirty="0"/>
              <a:t>с</a:t>
            </a:r>
            <a:r>
              <a:rPr lang="ru-RU" dirty="0" smtClean="0"/>
              <a:t>оциальные</a:t>
            </a:r>
          </a:p>
          <a:p>
            <a:pPr>
              <a:buNone/>
            </a:pPr>
            <a:r>
              <a:rPr lang="ru-RU" dirty="0" smtClean="0"/>
              <a:t>экономические</a:t>
            </a:r>
          </a:p>
          <a:p>
            <a:pPr>
              <a:buNone/>
            </a:pPr>
            <a:r>
              <a:rPr lang="ru-RU" dirty="0" smtClean="0"/>
              <a:t>политические</a:t>
            </a:r>
            <a:r>
              <a:rPr lang="ru-RU" dirty="0"/>
              <a:t>. 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Терроризм</a:t>
            </a:r>
            <a:r>
              <a:rPr lang="ru-RU" dirty="0" smtClean="0"/>
              <a:t> </a:t>
            </a:r>
            <a:r>
              <a:rPr lang="ru-RU" dirty="0"/>
              <a:t>превратился в активную организованную дестабилизирующую силу, опирающуюся на крупные террористические формирования с развитой инфраструктурой.</a:t>
            </a:r>
          </a:p>
        </p:txBody>
      </p:sp>
      <p:pic>
        <p:nvPicPr>
          <p:cNvPr id="26626" name="Picture 2" descr="http://storage.inovaco.ru/media/cache/b8/01/15/17/4a/82/b80115174a82699abb303eec4970eb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245494"/>
            <a:ext cx="2843201" cy="21007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Переход к информационному обществу усиливает неравномерность развития стран, а единое экономическое пространство, глобальная сеть коммуникаций не устраняют разрыв между «Севером» и «Югом».</a:t>
            </a:r>
          </a:p>
          <a:p>
            <a:endParaRPr lang="ru-RU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Международная угроза – Отношения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   «Север – Юг»</a:t>
            </a:r>
          </a:p>
        </p:txBody>
      </p:sp>
      <p:pic>
        <p:nvPicPr>
          <p:cNvPr id="23554" name="Picture 2" descr="Limite nord/sud by Mamoun Cham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1" y="4286256"/>
            <a:ext cx="4580715" cy="2571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Идейные основы международного терроризма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72074"/>
            <a:ext cx="8229600" cy="757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с. 88-89 – написать определения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928934"/>
            <a:ext cx="2428892" cy="150019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Левые взгляды и учения –</a:t>
            </a:r>
          </a:p>
          <a:p>
            <a:pPr algn="ctr"/>
            <a:r>
              <a:rPr lang="ru-RU" sz="2400" dirty="0" smtClean="0">
                <a:solidFill>
                  <a:srgbClr val="92D050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радикализм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15074" y="2928934"/>
            <a:ext cx="2571768" cy="150019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Правые взгляды и учения - </a:t>
            </a:r>
            <a:r>
              <a:rPr lang="ru-RU" sz="2400" dirty="0" smtClean="0">
                <a:solidFill>
                  <a:schemeClr val="tx1"/>
                </a:solidFill>
              </a:rPr>
              <a:t>фундаментализм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2357422" y="2428868"/>
            <a:ext cx="4214842" cy="2357454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Терроризм использует крайние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8674" name="Picture 2" descr="Чтобы остановить терроризм | Газета Предгорье | Официальный сайт  общественно-политической мостовской районной газеты Краснодарского края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714752"/>
            <a:ext cx="4500594" cy="3143248"/>
          </a:xfrm>
          <a:prstGeom prst="rect">
            <a:avLst/>
          </a:prstGeom>
          <a:noFill/>
        </p:spPr>
      </p:pic>
      <p:pic>
        <p:nvPicPr>
          <p:cNvPr id="28676" name="Picture 4" descr="Терроризм – угроза обществ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143380"/>
            <a:ext cx="4000528" cy="2714620"/>
          </a:xfrm>
          <a:prstGeom prst="rect">
            <a:avLst/>
          </a:prstGeom>
          <a:noFill/>
        </p:spPr>
      </p:pic>
      <p:pic>
        <p:nvPicPr>
          <p:cNvPr id="3076" name="Picture 4" descr="Терроризм и экстремизм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42852"/>
            <a:ext cx="4500594" cy="3494579"/>
          </a:xfrm>
          <a:prstGeom prst="rect">
            <a:avLst/>
          </a:prstGeom>
          <a:noFill/>
        </p:spPr>
      </p:pic>
      <p:pic>
        <p:nvPicPr>
          <p:cNvPr id="3080" name="Picture 8" descr="Профилактика экстремизма и терроризм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142852"/>
            <a:ext cx="4000528" cy="3929090"/>
          </a:xfrm>
          <a:prstGeom prst="rect">
            <a:avLst/>
          </a:prstGeom>
          <a:noFill/>
        </p:spPr>
      </p:pic>
      <p:sp>
        <p:nvSpPr>
          <p:cNvPr id="12" name="Выноска-облако 11"/>
          <p:cNvSpPr/>
          <p:nvPr/>
        </p:nvSpPr>
        <p:spPr>
          <a:xfrm>
            <a:off x="857224" y="1428736"/>
            <a:ext cx="7500990" cy="3357586"/>
          </a:xfrm>
          <a:prstGeom prst="cloudCallou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Bahnschrift SemiBold SemiConden" pitchFamily="34" charset="0"/>
              </a:rPr>
              <a:t>Почему терроризм становится глобальной угрозой для человечества?</a:t>
            </a:r>
            <a:endParaRPr lang="ru-RU" sz="3200" dirty="0">
              <a:latin typeface="Bahnschrift SemiBold SemiConden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Противодействие </a:t>
            </a:r>
            <a:r>
              <a:rPr lang="ru-RU" dirty="0"/>
              <a:t>международному терроризму.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4071934" y="1928802"/>
            <a:ext cx="4929222" cy="4500594"/>
          </a:xfrm>
          <a:prstGeom prst="verticalScroll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Script" pitchFamily="66" charset="0"/>
              </a:rPr>
              <a:t>С. 87-88 – составить памятку «Как противодействовать международному терроризму»</a:t>
            </a:r>
            <a:endParaRPr lang="ru-RU" sz="2400" dirty="0">
              <a:solidFill>
                <a:schemeClr val="tx1"/>
              </a:solidFill>
              <a:latin typeface="Segoe Script" pitchFamily="66" charset="0"/>
            </a:endParaRPr>
          </a:p>
        </p:txBody>
      </p:sp>
      <p:pic>
        <p:nvPicPr>
          <p:cNvPr id="2052" name="Picture 4" descr="Терроризм плакат (28 фото) » Рисунки для срисовки и не тольк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14488"/>
            <a:ext cx="3786214" cy="4786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 algn="ctr"/>
            <a:r>
              <a:rPr lang="ru-RU" dirty="0"/>
              <a:t>сегодня я узнал…</a:t>
            </a:r>
          </a:p>
          <a:p>
            <a:pPr algn="ctr"/>
            <a:r>
              <a:rPr lang="ru-RU" dirty="0"/>
              <a:t>было интересно…</a:t>
            </a:r>
          </a:p>
          <a:p>
            <a:pPr algn="ctr"/>
            <a:r>
              <a:rPr lang="ru-RU" dirty="0"/>
              <a:t>было трудно</a:t>
            </a:r>
            <a:r>
              <a:rPr lang="ru-RU" dirty="0" smtClean="0"/>
              <a:t>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txBody>
          <a:bodyPr/>
          <a:lstStyle/>
          <a:p>
            <a:r>
              <a:rPr lang="ru-RU" b="1" dirty="0"/>
              <a:t>Организационный момент: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43050"/>
            <a:ext cx="6400800" cy="442915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Дайте определение термину «глобализация».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Назовите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позитивные и негативные последствия глобализации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Какие существуют способы решения глобальных проблем?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dirty="0"/>
          </a:p>
        </p:txBody>
      </p:sp>
      <p:pic>
        <p:nvPicPr>
          <p:cNvPr id="18434" name="Picture 2" descr="План изучения нового материала: Понятие международного терроризма. Глобализац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dirty="0" smtClean="0"/>
              <a:t>Вопрос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</a:t>
            </a:r>
            <a:endParaRPr lang="ru-RU" sz="4400" dirty="0"/>
          </a:p>
        </p:txBody>
      </p:sp>
      <p:pic>
        <p:nvPicPr>
          <p:cNvPr id="13314" name="Picture 2" descr="Терроризм | КГБУ &quot;Комсомольский-на-Амуре реабилитационный центр для детей и  подростков с ограниченными возможностям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786190"/>
            <a:ext cx="5837241" cy="2918621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0" y="1071546"/>
            <a:ext cx="8643966" cy="2500330"/>
          </a:xfrm>
          <a:prstGeom prst="cloudCallou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Bahnschrift SemiBold SemiConden" pitchFamily="34" charset="0"/>
              </a:rPr>
              <a:t>Почему терроризм становится глобальной угрозой для человечества?</a:t>
            </a:r>
            <a:endParaRPr lang="ru-RU" sz="3200" dirty="0">
              <a:latin typeface="Bahnschrift SemiBold SemiConden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Терроризм – глобальная проблема человечества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1924" cy="4525963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Террор</a:t>
            </a:r>
            <a:r>
              <a:rPr lang="ru-RU" dirty="0" smtClean="0"/>
              <a:t>- лат. «страх, ужас»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Терроризм</a:t>
            </a:r>
            <a:r>
              <a:rPr lang="ru-RU" dirty="0" smtClean="0"/>
              <a:t> – это использование насилия и угрозы для достижения каких-либо целей.</a:t>
            </a:r>
          </a:p>
          <a:p>
            <a:endParaRPr lang="ru-RU" dirty="0"/>
          </a:p>
        </p:txBody>
      </p:sp>
      <p:pic>
        <p:nvPicPr>
          <p:cNvPr id="2050" name="Picture 2" descr="Терроризм – угроза обществ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071678"/>
            <a:ext cx="4767744" cy="3357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терроризма: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Неравномерное распределение ресурсов внутри страны и между странами;</a:t>
            </a:r>
          </a:p>
          <a:p>
            <a:r>
              <a:rPr lang="ru-RU" dirty="0" smtClean="0"/>
              <a:t>Бедность;</a:t>
            </a:r>
          </a:p>
          <a:p>
            <a:r>
              <a:rPr lang="ru-RU" dirty="0" smtClean="0"/>
              <a:t>Перенаселение городов может привести к деградации населения;</a:t>
            </a:r>
          </a:p>
          <a:p>
            <a:r>
              <a:rPr lang="ru-RU" dirty="0" smtClean="0"/>
              <a:t>Конфронтация между этническими, религиозными группами приводит к агрессивному поведению, из-за чего происходит рост преступности;</a:t>
            </a:r>
          </a:p>
          <a:p>
            <a:r>
              <a:rPr lang="ru-RU" dirty="0" smtClean="0"/>
              <a:t>Стремление сохранить национальную самобытность.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Терроризм это угроза национальной безопасности | Образовательный Центр  Охраны Тру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14290"/>
            <a:ext cx="7717958" cy="6429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Понятие международного терроризма. Международный терроризм – антигосударствен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00702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smtClean="0"/>
              <a:t>https://</a:t>
            </a:r>
            <a:r>
              <a:rPr lang="en-US" dirty="0" smtClean="0">
                <a:hlinkClick r:id="rId2"/>
              </a:rPr>
              <a:t>rutube.ru/video/7d3b08e66b6151a077d6fddb7cddbfc0/</a:t>
            </a:r>
            <a:endParaRPr lang="ru-RU" dirty="0"/>
          </a:p>
        </p:txBody>
      </p:sp>
      <p:pic>
        <p:nvPicPr>
          <p:cNvPr id="22530" name="Picture 2" descr="Статистика террористической активности в России 2003-2017.: genby —  LiveJour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501122" cy="5643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272</Words>
  <Application>Microsoft Office PowerPoint</Application>
  <PresentationFormat>Экран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Тема: Глобальная угроза международного терроризма.</vt:lpstr>
      <vt:lpstr>Организационный момент:</vt:lpstr>
      <vt:lpstr>Слайд 3</vt:lpstr>
      <vt:lpstr>Вопрос урока:</vt:lpstr>
      <vt:lpstr>Терроризм – глобальная проблема человечества</vt:lpstr>
      <vt:lpstr>Причины терроризма:</vt:lpstr>
      <vt:lpstr> </vt:lpstr>
      <vt:lpstr>Слайд 8</vt:lpstr>
      <vt:lpstr>Слайд 9</vt:lpstr>
      <vt:lpstr> </vt:lpstr>
      <vt:lpstr>2. Глобализация и международный терроризм.</vt:lpstr>
      <vt:lpstr> </vt:lpstr>
      <vt:lpstr>3. Идейные основы международного терроризма</vt:lpstr>
      <vt:lpstr> </vt:lpstr>
      <vt:lpstr>Противодействие международному терроризму.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Организационный момент:</dc:title>
  <dc:creator>Алексей Буланов</dc:creator>
  <cp:lastModifiedBy>Алексей Буланов</cp:lastModifiedBy>
  <cp:revision>36</cp:revision>
  <dcterms:created xsi:type="dcterms:W3CDTF">2021-10-06T09:12:47Z</dcterms:created>
  <dcterms:modified xsi:type="dcterms:W3CDTF">2022-12-18T12:39:12Z</dcterms:modified>
</cp:coreProperties>
</file>