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7" r:id="rId1"/>
  </p:sldMasterIdLst>
  <p:sldIdLst>
    <p:sldId id="282" r:id="rId2"/>
    <p:sldId id="257" r:id="rId3"/>
    <p:sldId id="256" r:id="rId4"/>
    <p:sldId id="277" r:id="rId5"/>
    <p:sldId id="273" r:id="rId6"/>
    <p:sldId id="274" r:id="rId7"/>
    <p:sldId id="275" r:id="rId8"/>
    <p:sldId id="280" r:id="rId9"/>
    <p:sldId id="268" r:id="rId10"/>
    <p:sldId id="269" r:id="rId11"/>
    <p:sldId id="276" r:id="rId12"/>
    <p:sldId id="281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2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2A8EB-179C-452C-990B-06391B103596}" type="datetimeFigureOut">
              <a:rPr lang="ru-RU" smtClean="0"/>
              <a:pPr/>
              <a:t>31.03.2024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36FC4-F933-483D-B03E-912B8415B1B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2A8EB-179C-452C-990B-06391B103596}" type="datetimeFigureOut">
              <a:rPr lang="ru-RU" smtClean="0"/>
              <a:pPr/>
              <a:t>31.03.2024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36FC4-F933-483D-B03E-912B8415B1B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2A8EB-179C-452C-990B-06391B103596}" type="datetimeFigureOut">
              <a:rPr lang="ru-RU" smtClean="0"/>
              <a:pPr/>
              <a:t>31.03.2024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36FC4-F933-483D-B03E-912B8415B1B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2A8EB-179C-452C-990B-06391B103596}" type="datetimeFigureOut">
              <a:rPr lang="ru-RU" smtClean="0"/>
              <a:pPr/>
              <a:t>31.03.2024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36FC4-F933-483D-B03E-912B8415B1B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2A8EB-179C-452C-990B-06391B103596}" type="datetimeFigureOut">
              <a:rPr lang="ru-RU" smtClean="0"/>
              <a:pPr/>
              <a:t>31.03.2024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36FC4-F933-483D-B03E-912B8415B1B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2A8EB-179C-452C-990B-06391B103596}" type="datetimeFigureOut">
              <a:rPr lang="ru-RU" smtClean="0"/>
              <a:pPr/>
              <a:t>31.03.2024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36FC4-F933-483D-B03E-912B8415B1B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2A8EB-179C-452C-990B-06391B103596}" type="datetimeFigureOut">
              <a:rPr lang="ru-RU" smtClean="0"/>
              <a:pPr/>
              <a:t>31.03.2024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36FC4-F933-483D-B03E-912B8415B1B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2A8EB-179C-452C-990B-06391B103596}" type="datetimeFigureOut">
              <a:rPr lang="ru-RU" smtClean="0"/>
              <a:pPr/>
              <a:t>31.03.2024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36FC4-F933-483D-B03E-912B8415B1B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2A8EB-179C-452C-990B-06391B103596}" type="datetimeFigureOut">
              <a:rPr lang="ru-RU" smtClean="0"/>
              <a:pPr/>
              <a:t>31.03.2024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36FC4-F933-483D-B03E-912B8415B1B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2A8EB-179C-452C-990B-06391B103596}" type="datetimeFigureOut">
              <a:rPr lang="ru-RU" smtClean="0"/>
              <a:pPr/>
              <a:t>31.03.2024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36FC4-F933-483D-B03E-912B8415B1B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2A8EB-179C-452C-990B-06391B103596}" type="datetimeFigureOut">
              <a:rPr lang="ru-RU" smtClean="0"/>
              <a:pPr/>
              <a:t>31.03.2024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36FC4-F933-483D-B03E-912B8415B1B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11257A-9128-4C95-8D01-D084000995B2}" type="slidenum">
              <a:rPr 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779912" y="486916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Филипьева </a:t>
            </a:r>
            <a:r>
              <a:rPr lang="ru-RU" b="1">
                <a:latin typeface="Times New Roman" pitchFamily="18" charset="0"/>
                <a:cs typeface="Times New Roman" pitchFamily="18" charset="0"/>
              </a:rPr>
              <a:t>Ирина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Викторовна,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учитель начальных классов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МАОУ «СОШ № 9» г. Соликамска Пермского края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Ирина\Desktop\maxres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012"/>
            <a:ext cx="7992888" cy="44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8880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214290"/>
            <a:ext cx="7498080" cy="4286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7224" y="1071546"/>
            <a:ext cx="8072494" cy="5429288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1.Есть в осени первоначальной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короткая, но 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дивная пора.</a:t>
            </a:r>
          </a:p>
          <a:p>
            <a:endParaRPr lang="ru-RU" sz="4200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2.На улице шёл не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дождь, 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а снег.</a:t>
            </a:r>
          </a:p>
          <a:p>
            <a:endParaRPr lang="ru-RU" sz="4200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3.Взошло, 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заиграло над лесом веселое солнышко.</a:t>
            </a:r>
          </a:p>
          <a:p>
            <a:endParaRPr lang="ru-RU" sz="4200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4.Снег засыпал лесные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дорожки, тропинки 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полянки.</a:t>
            </a:r>
            <a:endParaRPr lang="ru-RU" sz="4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7141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54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142984"/>
            <a:ext cx="7862150" cy="5105416"/>
          </a:xfrm>
        </p:spPr>
        <p:txBody>
          <a:bodyPr/>
          <a:lstStyle/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Мама купила желтые шары. </a:t>
            </a:r>
          </a:p>
          <a:p>
            <a:pPr>
              <a:buNone/>
            </a:pPr>
            <a:r>
              <a:rPr lang="ru-RU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Мама купила желтые, красные, зеленые шары.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Зимой ребята катаются на санках.</a:t>
            </a:r>
          </a:p>
          <a:p>
            <a:pPr>
              <a:buNone/>
            </a:pPr>
            <a:r>
              <a:rPr lang="ru-RU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Зимой ребята катаются на санках, коньках и лыжах.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96" y="4286256"/>
            <a:ext cx="974725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96" y="5643578"/>
            <a:ext cx="974725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22" y="5286388"/>
            <a:ext cx="974725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Ирина\Desktop\phpvsJVCz_prilozheniya--k-uroku_html_5a16cd3bc7489a0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07741"/>
            <a:ext cx="7920880" cy="5940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96583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	</a:t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 descr="Описание: D:\смайлик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268760"/>
            <a:ext cx="2664296" cy="28765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268760"/>
            <a:ext cx="3024336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48" y="4286256"/>
            <a:ext cx="974725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7983" y="4061836"/>
            <a:ext cx="974725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42" y="5286388"/>
            <a:ext cx="974725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64" y="5500702"/>
            <a:ext cx="974725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553691"/>
            <a:ext cx="974725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258" y="531777"/>
            <a:ext cx="974725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48649"/>
            <a:ext cx="974725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0" y="4286256"/>
            <a:ext cx="974725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4008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«</a:t>
            </a:r>
            <a:r>
              <a:rPr lang="ru-RU" sz="3600" b="1" dirty="0">
                <a:latin typeface="Times New Roman"/>
                <a:ea typeface="Times New Roman"/>
                <a:cs typeface="Times New Roman"/>
              </a:rPr>
              <a:t>Мы урок начнем с разминки,</a:t>
            </a:r>
            <a:endParaRPr lang="ru-RU" sz="3600" b="1" dirty="0">
              <a:latin typeface="Calibri"/>
              <a:ea typeface="Times New Roman"/>
              <a:cs typeface="Times New Roman"/>
            </a:endParaRPr>
          </a:p>
          <a:p>
            <a:pPr marL="82296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600" b="1" dirty="0">
                <a:latin typeface="Times New Roman"/>
                <a:ea typeface="Times New Roman"/>
                <a:cs typeface="Times New Roman"/>
              </a:rPr>
              <a:t>Выпрямляем свои спинки,</a:t>
            </a:r>
            <a:endParaRPr lang="ru-RU" sz="3600" b="1" dirty="0">
              <a:latin typeface="Calibri"/>
              <a:ea typeface="Times New Roman"/>
              <a:cs typeface="Times New Roman"/>
            </a:endParaRPr>
          </a:p>
          <a:p>
            <a:pPr marL="82296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600" b="1" dirty="0">
                <a:latin typeface="Times New Roman"/>
                <a:ea typeface="Times New Roman"/>
                <a:cs typeface="Times New Roman"/>
              </a:rPr>
              <a:t>Вправо, влево потянулись</a:t>
            </a:r>
            <a:endParaRPr lang="ru-RU" sz="3600" b="1" dirty="0">
              <a:latin typeface="Calibri"/>
              <a:ea typeface="Times New Roman"/>
              <a:cs typeface="Times New Roman"/>
            </a:endParaRPr>
          </a:p>
          <a:p>
            <a:pPr marL="82296" indent="0">
              <a:buNone/>
            </a:pPr>
            <a:r>
              <a:rPr lang="ru-RU" sz="3600" b="1" dirty="0">
                <a:latin typeface="Times New Roman"/>
                <a:ea typeface="Times New Roman"/>
              </a:rPr>
              <a:t>И друг другу улыбнулись»</a:t>
            </a:r>
            <a:endParaRPr lang="ru-RU" sz="3600" b="1" dirty="0"/>
          </a:p>
        </p:txBody>
      </p:sp>
      <p:pic>
        <p:nvPicPr>
          <p:cNvPr id="1026" name="Picture 2" descr="D:\Было\d\картинки\солнце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78" y="3714752"/>
            <a:ext cx="2124274" cy="2124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659293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effectLst/>
              </a:rPr>
              <a:t>    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785794"/>
            <a:ext cx="7786742" cy="5019470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800" b="1" i="1" dirty="0" smtClean="0">
                <a:solidFill>
                  <a:srgbClr val="0000FF"/>
                </a:solidFill>
                <a:latin typeface="Kunstler Script" pitchFamily="66" charset="0"/>
              </a:rPr>
              <a:t>Двадцать седьмое  ноября.</a:t>
            </a:r>
            <a:br>
              <a:rPr lang="ru-RU" sz="4800" b="1" i="1" dirty="0" smtClean="0">
                <a:solidFill>
                  <a:srgbClr val="0000FF"/>
                </a:solidFill>
                <a:latin typeface="Kunstler Script" pitchFamily="66" charset="0"/>
              </a:rPr>
            </a:br>
            <a:r>
              <a:rPr lang="ru-RU" sz="4800" b="1" i="1" dirty="0" smtClean="0">
                <a:solidFill>
                  <a:srgbClr val="0000FF"/>
                </a:solidFill>
                <a:latin typeface="Kunstler Script" pitchFamily="66" charset="0"/>
              </a:rPr>
              <a:t> Классная  работа.</a:t>
            </a:r>
            <a:endParaRPr lang="ru-RU" sz="4800" i="1" dirty="0" smtClean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3105835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ru-RU" sz="8000" i="1" dirty="0" smtClean="0">
                <a:solidFill>
                  <a:srgbClr val="0000FF"/>
                </a:solidFill>
                <a:latin typeface="Monotype Corsiva" pitchFamily="66" charset="0"/>
              </a:rPr>
              <a:t>и</a:t>
            </a:r>
            <a:r>
              <a:rPr lang="ru-RU" sz="8000" dirty="0" smtClean="0">
                <a:solidFill>
                  <a:srgbClr val="0000FF"/>
                </a:solidFill>
                <a:latin typeface="Monotype Corsiva" pitchFamily="66" charset="0"/>
              </a:rPr>
              <a:t>     или</a:t>
            </a:r>
          </a:p>
          <a:p>
            <a:pPr>
              <a:buNone/>
            </a:pPr>
            <a:r>
              <a:rPr lang="ru-RU" sz="8000" dirty="0" smtClean="0">
                <a:solidFill>
                  <a:srgbClr val="0000FF"/>
                </a:solidFill>
                <a:latin typeface="Monotype Corsiva" pitchFamily="66" charset="0"/>
              </a:rPr>
              <a:t> а      но</a:t>
            </a:r>
            <a:endParaRPr lang="ru-RU" sz="8000" dirty="0">
              <a:solidFill>
                <a:srgbClr val="0000FF"/>
              </a:solidFill>
              <a:latin typeface="Monotype Corsiva" pitchFamily="66" charset="0"/>
            </a:endParaRPr>
          </a:p>
        </p:txBody>
      </p:sp>
      <p:pic>
        <p:nvPicPr>
          <p:cNvPr id="6" name="Picture 2" descr="C:\Users\Admin\Pictures\0755-250x250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4796" y="5367350"/>
            <a:ext cx="974601" cy="97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dmin\Pictures\0755-250x250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8" y="5572140"/>
            <a:ext cx="974601" cy="97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dmin\Pictures\0755-250x250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4143380"/>
            <a:ext cx="974601" cy="97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0925715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1736" y="500042"/>
            <a:ext cx="5636722" cy="15001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«Однородные члены предложения»</a:t>
            </a:r>
            <a:r>
              <a:rPr lang="ru-RU" sz="4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071678"/>
            <a:ext cx="7862150" cy="4176722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sz="6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Знать как называются предложения с интонацией перечисления.</a:t>
            </a:r>
          </a:p>
          <a:p>
            <a:pPr algn="ctr">
              <a:buNone/>
            </a:pPr>
            <a:endParaRPr lang="ru-RU" sz="60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Уметь ставить знаки препинания в предложениях с</a:t>
            </a:r>
          </a:p>
          <a:p>
            <a:pPr algn="ctr">
              <a:buNone/>
            </a:pPr>
            <a:r>
              <a:rPr lang="ru-RU" sz="6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интонацией перечисления.</a:t>
            </a:r>
          </a:p>
        </p:txBody>
      </p:sp>
      <p:pic>
        <p:nvPicPr>
          <p:cNvPr id="4" name="Picture 2" descr="C:\Users\Admin\Pictures\0755-250x250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48" y="5643578"/>
            <a:ext cx="974601" cy="97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357290" y="274638"/>
            <a:ext cx="7576398" cy="36828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1071538" y="785794"/>
            <a:ext cx="7862150" cy="5462606"/>
          </a:xfrm>
        </p:spPr>
        <p:txBody>
          <a:bodyPr/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детском саду малыши играют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рисуют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слушают музыку. 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Летом я хочу побывать в Москве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 Киеве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 Суздале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 Петербурге.</a:t>
            </a: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Люди могут путешествовать на машине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на поезде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на теплоходе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на самолете.</a:t>
            </a:r>
          </a:p>
        </p:txBody>
      </p:sp>
      <p:pic>
        <p:nvPicPr>
          <p:cNvPr id="5" name="Picture 2" descr="C:\Users\Admin\Pictures\0755-250x250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586" y="1500174"/>
            <a:ext cx="974601" cy="97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dmin\Pictures\0755-250x250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72" y="5643578"/>
            <a:ext cx="974601" cy="97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dmin\Pictures\0755-250x250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38" y="5715016"/>
            <a:ext cx="974601" cy="97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14290"/>
            <a:ext cx="7426642" cy="4286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Из окна поезда мы видели леса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поля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деревни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небольшие города.</a:t>
            </a:r>
          </a:p>
          <a:p>
            <a:pPr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Мой папа много ездит по стране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встречается с разными людьми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фотографирует красивые места.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Admin\Pictures\0755-250x250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58" y="5572140"/>
            <a:ext cx="974601" cy="97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dmin\Pictures\0755-250x250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24" y="428604"/>
            <a:ext cx="974601" cy="97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dmin\Pictures\0755-250x250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290" y="5715016"/>
            <a:ext cx="974601" cy="97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74638"/>
            <a:ext cx="7504960" cy="22540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Поляна заросла травой       ромашкой.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В школьном саду росли не деревья, кустарники.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Ребята ходили в лес за грибами, 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грибов не нашли.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2" descr="C:\Users\Admin\Pictures\0755-250x250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48" y="5572140"/>
            <a:ext cx="974601" cy="97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dmin\Pictures\0755-250x250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710" y="357166"/>
            <a:ext cx="974601" cy="97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dmin\Pictures\0755-250x250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70" y="5715016"/>
            <a:ext cx="974601" cy="97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857884" y="1428736"/>
            <a:ext cx="357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36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86710" y="2571744"/>
            <a:ext cx="367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86644" y="4143380"/>
            <a:ext cx="1143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</a:t>
            </a:r>
            <a:endParaRPr lang="ru-RU" sz="36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274638"/>
            <a:ext cx="7362084" cy="36828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000108"/>
            <a:ext cx="8069584" cy="535785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В предложении есть «слова – помощники»    </a:t>
            </a:r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а, и, но, и, или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называются они  союзами.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Работа в парах.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4000" dirty="0">
                <a:latin typeface="Times New Roman"/>
                <a:ea typeface="Times New Roman"/>
                <a:cs typeface="Times New Roman"/>
              </a:rPr>
              <a:t>уважать мнение товарищей; </a:t>
            </a:r>
            <a:endParaRPr lang="ru-RU" sz="4000" dirty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4000" dirty="0">
                <a:latin typeface="Times New Roman"/>
                <a:ea typeface="Times New Roman"/>
                <a:cs typeface="Times New Roman"/>
              </a:rPr>
              <a:t>слушать и слышать друг друга; </a:t>
            </a:r>
            <a:endParaRPr lang="ru-RU" sz="4000" dirty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4000" dirty="0">
                <a:latin typeface="Times New Roman"/>
                <a:ea typeface="Times New Roman"/>
                <a:cs typeface="Times New Roman"/>
              </a:rPr>
              <a:t>не обижать и не обижаться; </a:t>
            </a:r>
            <a:endParaRPr lang="ru-RU" sz="4000" dirty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n-US" sz="4000" dirty="0" err="1">
                <a:latin typeface="Times New Roman"/>
                <a:ea typeface="Times New Roman"/>
                <a:cs typeface="Times New Roman"/>
              </a:rPr>
              <a:t>быть</a:t>
            </a:r>
            <a:r>
              <a:rPr lang="en-US" sz="4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4000" dirty="0" err="1" smtClean="0">
                <a:latin typeface="Times New Roman"/>
                <a:ea typeface="Times New Roman"/>
                <a:cs typeface="Times New Roman"/>
              </a:rPr>
              <a:t>внимательным</a:t>
            </a:r>
            <a:r>
              <a:rPr lang="en-US" sz="4000" dirty="0">
                <a:latin typeface="Times New Roman"/>
                <a:ea typeface="Times New Roman"/>
                <a:cs typeface="Times New Roman"/>
              </a:rPr>
              <a:t>; </a:t>
            </a:r>
            <a:endParaRPr lang="ru-RU" sz="4000" dirty="0">
              <a:latin typeface="Calibri"/>
              <a:ea typeface="Times New Roman"/>
              <a:cs typeface="Times New Roman"/>
            </a:endParaRPr>
          </a:p>
          <a:p>
            <a:r>
              <a:rPr lang="en-US" sz="4000" dirty="0">
                <a:latin typeface="Times New Roman"/>
                <a:ea typeface="Times New Roman"/>
              </a:rPr>
              <a:t>у</a:t>
            </a:r>
            <a:r>
              <a:rPr lang="ru-RU" sz="4000" dirty="0">
                <a:latin typeface="Times New Roman"/>
                <a:ea typeface="Times New Roman"/>
              </a:rPr>
              <a:t>меть договариваться.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2537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743</TotalTime>
  <Words>268</Words>
  <Application>Microsoft Office PowerPoint</Application>
  <PresentationFormat>Экран (4:3)</PresentationFormat>
  <Paragraphs>51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Презентация PowerPoint</vt:lpstr>
      <vt:lpstr>Презентация PowerPoint</vt:lpstr>
      <vt:lpstr>    </vt:lpstr>
      <vt:lpstr>«Однородные члены предложения» </vt:lpstr>
      <vt:lpstr>Презентация PowerPoint</vt:lpstr>
      <vt:lpstr>Презентация PowerPoint</vt:lpstr>
      <vt:lpstr>Презентация PowerPoint</vt:lpstr>
      <vt:lpstr>Презентация PowerPoint</vt:lpstr>
      <vt:lpstr>Работа в парах.</vt:lpstr>
      <vt:lpstr>Презентация PowerPoint</vt:lpstr>
      <vt:lpstr>Презентация PowerPoint</vt:lpstr>
      <vt:lpstr>Презентация PowerPoint</vt:lpstr>
      <vt:lpstr> 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МКОУ   « Басинская ООШ»</dc:title>
  <dc:creator>Admin</dc:creator>
  <cp:lastModifiedBy>Ирина</cp:lastModifiedBy>
  <cp:revision>66</cp:revision>
  <dcterms:created xsi:type="dcterms:W3CDTF">2013-12-16T18:50:16Z</dcterms:created>
  <dcterms:modified xsi:type="dcterms:W3CDTF">2024-03-31T17:04:09Z</dcterms:modified>
</cp:coreProperties>
</file>