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7" r:id="rId2"/>
    <p:sldId id="259" r:id="rId3"/>
    <p:sldId id="256" r:id="rId4"/>
    <p:sldId id="270" r:id="rId5"/>
    <p:sldId id="273" r:id="rId6"/>
    <p:sldId id="267" r:id="rId7"/>
    <p:sldId id="258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8AC61-344D-44FC-9F96-282A70C5A11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F3B59-B7C3-421C-8ADF-38BF4A3CF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05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8BB5B-267F-4519-A8FC-3FFDC5092CCF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F3316-78AD-4917-AAB4-B013187BB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90;&#1100;&#1103;&#1085;&#1072;\Desktop\&#1055;&#1088;&#1086;&#1089;&#1074;&#1077;&#1097;&#1077;&#1085;&#1080;&#1077;\&#1059;&#1088;&#1086;&#1082;%20&#1055;&#1088;&#1086;&#1089;&#1074;&#1077;&#1097;&#1077;&#1085;&#1080;&#1077;%20&#1050;&#1072;&#1089;&#1072;&#1090;&#1080;&#1085;&#1072;%20&#1058;&#1040;\1.%20&#1054;&#1076;&#1091;&#1096;&#1077;&#1074;&#1083;%20&#1080;%20&#1085;&#1077;&#1086;&#1076;&#1091;&#1096;%20&#1080;&#1084;&#1077;&#1085;&#1072;%20&#1089;&#1091;&#1097;\Golosa_ptic_-_Sojka_(iPlayer.fm)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5852" y="1071546"/>
            <a:ext cx="6572296" cy="46782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«Одушевлённые и неодушевлённые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имена существительные »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Урок русского языка для 2 класса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(с мультимедийным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сопровождением)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Автор</a:t>
            </a: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Касатина</a:t>
            </a: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Татьяна Анатольевна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Должность</a:t>
            </a: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учитель начальных классов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Учебное заведение</a:t>
            </a:r>
            <a:endParaRPr lang="ru-RU" sz="160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МБОУ </a:t>
            </a: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«Средняя общеобразовательная </a:t>
            </a: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школа № </a:t>
            </a: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4" </a:t>
            </a:r>
            <a:endParaRPr lang="ru-RU" sz="160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г.о. Кашира Московской области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http://img-fotki.yandex.ru/get/6610/47407354.74f/0_f132c_82ca4f9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4784071" cy="4552116"/>
          </a:xfrm>
          <a:prstGeom prst="rect">
            <a:avLst/>
          </a:prstGeom>
          <a:noFill/>
        </p:spPr>
      </p:pic>
      <p:pic>
        <p:nvPicPr>
          <p:cNvPr id="22" name="Picture 4" descr="http://s2.pic4you.ru/allimage/y2013/09-13/12216/381008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12" y="3643314"/>
            <a:ext cx="3942539" cy="3214686"/>
          </a:xfrm>
          <a:prstGeom prst="rect">
            <a:avLst/>
          </a:prstGeom>
          <a:noFill/>
        </p:spPr>
      </p:pic>
      <p:pic>
        <p:nvPicPr>
          <p:cNvPr id="3" name="Рисунок 2" descr="Рисунок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0"/>
            <a:ext cx="7276511" cy="6858000"/>
          </a:xfrm>
          <a:prstGeom prst="rect">
            <a:avLst/>
          </a:prstGeom>
        </p:spPr>
      </p:pic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7214" y="1037618"/>
            <a:ext cx="1643074" cy="5820382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214414" y="2285992"/>
            <a:ext cx="714380" cy="71438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lang="ru-RU" sz="36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214414" y="6000768"/>
            <a:ext cx="714380" cy="71438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ru-RU" sz="36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643834" y="2357430"/>
            <a:ext cx="714380" cy="71438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ru-RU" sz="36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643834" y="5929330"/>
            <a:ext cx="714380" cy="71438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ru-RU" sz="36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Рисунок 9" descr="Рисунок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1000108"/>
            <a:ext cx="2177864" cy="4200093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500562" y="-785842"/>
            <a:ext cx="4876800" cy="4876801"/>
            <a:chOff x="4500562" y="-785842"/>
            <a:chExt cx="4876800" cy="4876801"/>
          </a:xfrm>
        </p:grpSpPr>
        <p:pic>
          <p:nvPicPr>
            <p:cNvPr id="19" name="Picture 6" descr="http://zizaza.com/cache/big_thumb/iconset/577909/577913/PNG/256/education/education_library_building_architecture_museum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500562" y="-785842"/>
              <a:ext cx="4876800" cy="4876801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5572132" y="500042"/>
              <a:ext cx="872355" cy="369332"/>
            </a:xfrm>
            <a:prstGeom prst="rect">
              <a:avLst/>
            </a:prstGeom>
            <a:noFill/>
            <a:scene3d>
              <a:camera prst="perspectiveContrastingRightFacing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МУЗЕЙ</a:t>
              </a:r>
              <a:endParaRPr lang="ru-RU" dirty="0"/>
            </a:p>
          </p:txBody>
        </p:sp>
      </p:grpSp>
      <p:pic>
        <p:nvPicPr>
          <p:cNvPr id="23" name="Picture 10" descr="http://www.playcast.ru/uploads/2015/08/01/14542363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4810" y="4000504"/>
            <a:ext cx="5129194" cy="2514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://www.taxpayer.com/media/350x999/sk-4-23-2012.jpg"/>
          <p:cNvPicPr>
            <a:picLocks noChangeAspect="1" noChangeArrowheads="1"/>
          </p:cNvPicPr>
          <p:nvPr/>
        </p:nvPicPr>
        <p:blipFill>
          <a:blip r:embed="rId3"/>
          <a:srcRect l="8571" r="22857"/>
          <a:stretch>
            <a:fillRect/>
          </a:stretch>
        </p:blipFill>
        <p:spPr bwMode="auto">
          <a:xfrm>
            <a:off x="3631731" y="1714488"/>
            <a:ext cx="2000264" cy="2500330"/>
          </a:xfrm>
          <a:prstGeom prst="rect">
            <a:avLst/>
          </a:prstGeom>
          <a:noFill/>
        </p:spPr>
      </p:pic>
      <p:pic>
        <p:nvPicPr>
          <p:cNvPr id="12296" name="Picture 8" descr="http://dic.academic.ru/pictures/wiki/files/86/VHS-Kassette_01_KMJ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6274481" y="2155146"/>
            <a:ext cx="2310079" cy="1571637"/>
          </a:xfrm>
          <a:prstGeom prst="rect">
            <a:avLst/>
          </a:prstGeom>
          <a:noFill/>
        </p:spPr>
      </p:pic>
      <p:pic>
        <p:nvPicPr>
          <p:cNvPr id="12298" name="Picture 10" descr="http://img0.liveinternet.ru/images/attach/c/6/89/319/89319482_Kometawithmercuryn2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071678"/>
            <a:ext cx="1964661" cy="17145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714488"/>
            <a:ext cx="2000264" cy="25003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714488"/>
            <a:ext cx="2000264" cy="25003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17813" y="1714488"/>
            <a:ext cx="2000264" cy="25003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Рисунок44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72" y="4429132"/>
            <a:ext cx="938784" cy="229819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kclip.ru/uploads/images/2_tbili_tjoplij_tranzhira_set_zvezd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857366"/>
            <a:ext cx="1928826" cy="1928798"/>
          </a:xfrm>
          <a:prstGeom prst="rect">
            <a:avLst/>
          </a:prstGeom>
          <a:noFill/>
        </p:spPr>
      </p:pic>
      <p:pic>
        <p:nvPicPr>
          <p:cNvPr id="25604" name="Picture 4" descr="http://img-fotki.yandex.ru/get/6709/35340376.a9/0_c8965_bb5d53f8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762776"/>
            <a:ext cx="1928826" cy="2428892"/>
          </a:xfrm>
          <a:prstGeom prst="rect">
            <a:avLst/>
          </a:prstGeom>
          <a:noFill/>
        </p:spPr>
      </p:pic>
      <p:pic>
        <p:nvPicPr>
          <p:cNvPr id="25606" name="Picture 6" descr="http://natalya-sharina.ucoz.net/_si/0/3834545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406238" y="1714488"/>
            <a:ext cx="2000264" cy="25003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714488"/>
            <a:ext cx="2000264" cy="25003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95018" y="1714488"/>
            <a:ext cx="2000264" cy="25003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29388" y="1714488"/>
            <a:ext cx="2000264" cy="25003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Рисунок44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72" y="4429132"/>
            <a:ext cx="938784" cy="229819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4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2835669"/>
            <a:ext cx="1643074" cy="4022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357554" y="785794"/>
            <a:ext cx="2363169" cy="3029704"/>
            <a:chOff x="5857884" y="714356"/>
            <a:chExt cx="2363169" cy="3029704"/>
          </a:xfrm>
        </p:grpSpPr>
        <p:pic>
          <p:nvPicPr>
            <p:cNvPr id="4098" name="Picture 2" descr="http://www.7petel.ru/pictures/b/8113-54kv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857884" y="714356"/>
              <a:ext cx="2363169" cy="3029704"/>
            </a:xfrm>
            <a:prstGeom prst="rect">
              <a:avLst/>
            </a:prstGeom>
            <a:noFill/>
          </p:spPr>
        </p:pic>
        <p:pic>
          <p:nvPicPr>
            <p:cNvPr id="5122" name="Picture 2" descr="http://rexstar.ru/uploads/content/file0489b5f96f9a5d1e17d2f5b84c7a624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72198" y="928671"/>
              <a:ext cx="1928826" cy="2571768"/>
            </a:xfrm>
            <a:prstGeom prst="rect">
              <a:avLst/>
            </a:prstGeom>
            <a:noFill/>
          </p:spPr>
        </p:pic>
      </p:grpSp>
      <p:sp>
        <p:nvSpPr>
          <p:cNvPr id="7" name="Прямоугольник 6"/>
          <p:cNvSpPr/>
          <p:nvPr/>
        </p:nvSpPr>
        <p:spPr>
          <a:xfrm>
            <a:off x="3500430" y="893944"/>
            <a:ext cx="2094852" cy="282080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Рисунок44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2636085"/>
            <a:ext cx="1724602" cy="422191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428728" y="0"/>
            <a:ext cx="6500858" cy="5715016"/>
            <a:chOff x="1571604" y="0"/>
            <a:chExt cx="6000792" cy="5148221"/>
          </a:xfrm>
        </p:grpSpPr>
        <p:pic>
          <p:nvPicPr>
            <p:cNvPr id="11266" name="Picture 2" descr="http://www.efaun.ru/wp-content/uploads/2011-12-13/sojka_3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85984" y="785794"/>
              <a:ext cx="4572032" cy="3429024"/>
            </a:xfrm>
            <a:prstGeom prst="rect">
              <a:avLst/>
            </a:prstGeom>
            <a:noFill/>
          </p:spPr>
        </p:pic>
        <p:pic>
          <p:nvPicPr>
            <p:cNvPr id="7172" name="Picture 4" descr="http://ramki-vsem.ru/2/3/ramka21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71604" y="0"/>
              <a:ext cx="6000792" cy="5148221"/>
            </a:xfrm>
            <a:prstGeom prst="rect">
              <a:avLst/>
            </a:prstGeom>
            <a:noFill/>
          </p:spPr>
        </p:pic>
      </p:grpSp>
      <p:pic>
        <p:nvPicPr>
          <p:cNvPr id="6" name="Golosa_ptic_-_Sojk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42978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5984" y="1000108"/>
            <a:ext cx="4786346" cy="3571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http://ramki-vsem.ru/2/3/ramka2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0"/>
            <a:ext cx="6500858" cy="5715016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00298" y="1857364"/>
            <a:ext cx="44291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Директор, школьник, глобус.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Кошка, клетка, ворона.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Художник, картина, краски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43570" y="2260854"/>
            <a:ext cx="100013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715008" y="1785926"/>
            <a:ext cx="1039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Неодуш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214810" y="2786058"/>
            <a:ext cx="100013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57488" y="3357562"/>
            <a:ext cx="135732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143372" y="2428868"/>
            <a:ext cx="1039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Неодуш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43240" y="2928934"/>
            <a:ext cx="814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Одуш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69</Words>
  <Application>Microsoft Office PowerPoint</Application>
  <PresentationFormat>Экран (4:3)</PresentationFormat>
  <Paragraphs>27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1</cp:lastModifiedBy>
  <cp:revision>83</cp:revision>
  <dcterms:created xsi:type="dcterms:W3CDTF">2016-02-29T18:53:38Z</dcterms:created>
  <dcterms:modified xsi:type="dcterms:W3CDTF">2020-07-14T15:44:27Z</dcterms:modified>
</cp:coreProperties>
</file>