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8" r:id="rId2"/>
    <p:sldId id="259" r:id="rId3"/>
    <p:sldId id="275" r:id="rId4"/>
    <p:sldId id="273" r:id="rId5"/>
    <p:sldId id="260" r:id="rId6"/>
    <p:sldId id="261" r:id="rId7"/>
    <p:sldId id="263" r:id="rId8"/>
    <p:sldId id="262" r:id="rId9"/>
    <p:sldId id="280" r:id="rId10"/>
    <p:sldId id="264" r:id="rId11"/>
    <p:sldId id="281" r:id="rId12"/>
    <p:sldId id="265" r:id="rId13"/>
    <p:sldId id="282" r:id="rId14"/>
    <p:sldId id="270" r:id="rId15"/>
    <p:sldId id="283" r:id="rId16"/>
    <p:sldId id="269" r:id="rId17"/>
    <p:sldId id="284" r:id="rId18"/>
    <p:sldId id="268" r:id="rId19"/>
    <p:sldId id="285" r:id="rId20"/>
    <p:sldId id="287" r:id="rId21"/>
    <p:sldId id="266" r:id="rId22"/>
    <p:sldId id="276" r:id="rId23"/>
    <p:sldId id="277" r:id="rId24"/>
    <p:sldId id="272" r:id="rId25"/>
    <p:sldId id="278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26F31-1B79-47FE-8AC4-07DB1423AD0B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94286-69F6-4D98-9C4E-0C530CAAA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Карта морей и океанов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94286-69F6-4D98-9C4E-0C530CAAA36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8F7-D586-4327-A4CC-98F85A0BA9B9}" type="datetime1">
              <a:rPr lang="ru-RU" smtClean="0"/>
              <a:t>16.07.2020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6C1F-3C56-4633-BD1B-FDB84844B597}" type="datetime1">
              <a:rPr lang="ru-RU" smtClean="0"/>
              <a:t>16.07.2020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94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366C-2749-4412-975F-28B7F721987A}" type="datetime1">
              <a:rPr lang="ru-RU" smtClean="0"/>
              <a:t>16.07.2020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8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DB6B-761A-4756-A56E-BD2DA102686B}" type="datetime1">
              <a:rPr lang="ru-RU" smtClean="0"/>
              <a:t>16.07.2020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9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46C2-9011-490D-BCFF-B1E0177B6C69}" type="datetime1">
              <a:rPr lang="ru-RU" smtClean="0"/>
              <a:t>16.07.2020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79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D52E-4F15-43EA-B4AB-20B72E9EE4CA}" type="datetime1">
              <a:rPr lang="ru-RU" smtClean="0"/>
              <a:t>16.07.2020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8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CA94-CBAF-432D-9ADB-E14780E0B2D8}" type="datetime1">
              <a:rPr lang="ru-RU" smtClean="0"/>
              <a:t>16.07.2020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17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89D4-A9FC-4656-98FE-9297D5678D42}" type="datetime1">
              <a:rPr lang="ru-RU" smtClean="0"/>
              <a:t>16.07.2020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4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8CBD-A141-431D-BFCA-AF9EA2115B16}" type="datetime1">
              <a:rPr lang="ru-RU" smtClean="0"/>
              <a:t>16.07.2020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3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0A64-0666-4345-91E4-558BC822AB76}" type="datetime1">
              <a:rPr lang="ru-RU" smtClean="0"/>
              <a:t>16.07.2020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9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FC18-D574-412F-8F16-B957E0887897}" type="datetime1">
              <a:rPr lang="ru-RU" smtClean="0"/>
              <a:t>16.07.2020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3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842EA-821A-4E10-AA01-7C021EC40808}" type="datetime1">
              <a:rPr lang="ru-RU" smtClean="0"/>
              <a:t>16.07.2020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9E655-536E-485E-8A14-4D899D36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5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«Презентация к уроку по учебному предмету «Окружающий мир в 3-м классе на тему «Географическая карта»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Картавенко</a:t>
            </a:r>
            <a:r>
              <a:rPr lang="ru-RU" dirty="0" smtClean="0">
                <a:solidFill>
                  <a:schemeClr val="tx1"/>
                </a:solidFill>
              </a:rPr>
              <a:t> Елена Дмитриевна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начальных классов МБОУ «Гимназия </a:t>
            </a:r>
            <a:r>
              <a:rPr lang="ru-RU" smtClean="0">
                <a:solidFill>
                  <a:schemeClr val="tx1"/>
                </a:solidFill>
              </a:rPr>
              <a:t>Перспектива»</a:t>
            </a:r>
          </a:p>
          <a:p>
            <a:r>
              <a:rPr lang="ru-RU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Город Самара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90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"/>
          <a:stretch/>
        </p:blipFill>
        <p:spPr bwMode="auto">
          <a:xfrm>
            <a:off x="0" y="470262"/>
            <a:ext cx="9410700" cy="63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11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6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irprognozov.ru/uploads/images/old/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8"/>
          <a:stretch/>
        </p:blipFill>
        <p:spPr bwMode="auto">
          <a:xfrm>
            <a:off x="-195283" y="483326"/>
            <a:ext cx="9710441" cy="63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2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13</a:t>
            </a:fld>
            <a:endParaRPr lang="ru-RU"/>
          </a:p>
        </p:txBody>
      </p:sp>
      <p:pic>
        <p:nvPicPr>
          <p:cNvPr id="5" name="Picture 2" descr="https://www.mirprognozov.ru/uploads/images/old/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83" y="0"/>
            <a:ext cx="97104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1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14</a:t>
            </a:fld>
            <a:endParaRPr lang="ru-RU"/>
          </a:p>
        </p:txBody>
      </p:sp>
      <p:pic>
        <p:nvPicPr>
          <p:cNvPr id="5" name="Picture 2" descr="https://kancshop.kz/wa-data/public/shop/img/slide-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/>
          <a:stretch/>
        </p:blipFill>
        <p:spPr bwMode="auto">
          <a:xfrm>
            <a:off x="-1" y="433130"/>
            <a:ext cx="9165257" cy="589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8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15</a:t>
            </a:fld>
            <a:endParaRPr lang="ru-RU"/>
          </a:p>
        </p:txBody>
      </p:sp>
      <p:pic>
        <p:nvPicPr>
          <p:cNvPr id="3" name="Picture 2" descr="https://kancshop.kz/wa-data/public/shop/img/slide-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647"/>
            <a:ext cx="8833050" cy="66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1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16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2"/>
          <a:stretch/>
        </p:blipFill>
        <p:spPr bwMode="auto">
          <a:xfrm>
            <a:off x="229738" y="419100"/>
            <a:ext cx="8684524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82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17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684524" cy="617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5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basetop.ru/wp-content/uploads/2017/11/16045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871296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35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2" y="188640"/>
            <a:ext cx="8229600" cy="71269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Карта океанов и морей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19</a:t>
            </a:fld>
            <a:endParaRPr lang="ru-RU"/>
          </a:p>
        </p:txBody>
      </p:sp>
      <p:pic>
        <p:nvPicPr>
          <p:cNvPr id="7" name="Picture 2" descr="https://basetop.ru/wp-content/uploads/2017/11/1604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7" y="764704"/>
            <a:ext cx="871296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6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c7/bc/70/c7bc70967677f7895c78826127cd3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568952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0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историческая-самара.рф/i/priroda/Samara-Geographie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28092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4" y="260648"/>
            <a:ext cx="4355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Самарской области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47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11794/cfbfdaf4-cec8-438f-8066-56f4fdea4aaf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88" y="476672"/>
            <a:ext cx="913007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2132856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вопрос урока: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человек, отправляясь в путешествие, берёт с собой не глобус, а географическую карту?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9872" y="4170405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avatars.mds.yandex.net/get-pdb/211794/cfbfdaf4-cec8-438f-8066-56f4fdea4aaf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37" y="4108712"/>
            <a:ext cx="326073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1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65858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Глобус позволяет представить форму Земли.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– это объемная модель, изображающая Землю.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глобусе можно найти Самарскую область.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карты океанов можно изучать их географическое положение.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карте обозначены полюсы, параллели, меридианы.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глобусе видна вся Земля сразу.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Линии, соединяющие Северный и Южный полюс – это меридианы.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 проходит по территории нашей страны.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любой карте можно найти информацию о климате России.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Глобус и географическая карта – это модели поверхности нашей Земли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8864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ТЕПЕРЬ ЗНАЕМ О МОДЕЛЯХ ПОВЕРХНОСТИ ЗЕМЛИ (верно/неверно)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5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4.infourok.ru/uploads/ex/0bab/000af4a2-c8440cdc/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17539"/>
            <a:ext cx="7488833" cy="585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428708"/>
              </p:ext>
            </p:extLst>
          </p:nvPr>
        </p:nvGraphicFramePr>
        <p:xfrm>
          <a:off x="533492" y="260648"/>
          <a:ext cx="8077016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6927"/>
                <a:gridCol w="806927"/>
                <a:gridCol w="806927"/>
                <a:gridCol w="806927"/>
                <a:gridCol w="808218"/>
                <a:gridCol w="808218"/>
                <a:gridCol w="808218"/>
                <a:gridCol w="808218"/>
                <a:gridCol w="808218"/>
                <a:gridCol w="80821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86038" y="3589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Самопроверка: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492896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Учебник: с.19-24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Тетрадь: задание 9, с.7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3817938"/>
            <a:ext cx="4536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родителям и друзьям, что нового узнали на уроке.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0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964863"/>
              </p:ext>
            </p:extLst>
          </p:nvPr>
        </p:nvGraphicFramePr>
        <p:xfrm>
          <a:off x="0" y="905272"/>
          <a:ext cx="9001000" cy="59741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03742"/>
                <a:gridCol w="1120994"/>
                <a:gridCol w="1296144"/>
                <a:gridCol w="1080120"/>
              </a:tblGrid>
              <a:tr h="4975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МОГУ</a:t>
                      </a:r>
                      <a:endParaRPr lang="ru-RU" sz="3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начале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урока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конце </a:t>
                      </a:r>
                      <a:endParaRPr lang="ru-RU" sz="18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урока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рассказать, что такое географическая карта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перечислить все отличия карты от глобуса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перечислить все виды географических карт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13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назвать различные карты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3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показать географические объекты на карте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63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объяснить, почему люди в путешествие берут не глобус, а географическую карту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92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назвать алгоритм сравнения объектов окружающей действительности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13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рассказать, что такое анализ и для чего он нужен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3648" y="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4092" y="2967335"/>
            <a:ext cx="6995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2132856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вопрос урока: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человек, отправляясь в путешествие, берёт с собой не глобус, а географическую карту?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9872" y="4170405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avatars.mds.yandex.net/get-pdb/211794/cfbfdaf4-cec8-438f-8066-56f4fdea4aaf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37" y="4108712"/>
            <a:ext cx="326073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ГЕОГАФИЧЕСКАЯ КАРТА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окружающего мира в 3 классе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avatars.mds.yandex.net/get-pdb/211794/cfbfdaf4-cec8-438f-8066-56f4fdea4aaf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62" y="3573016"/>
            <a:ext cx="4673724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44" y="1556792"/>
            <a:ext cx="8605827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это логический приём, с помощью которого устанавливается сходство и различие предметов, явлений окружающего мира (В.П. Трутнев)</a:t>
            </a: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рядом для установления сходства или различия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76672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«ВСЁ ПОЗНАЁТСЯ В СРАВНЕНИИ»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58555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по данному основанию;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изучаемые объекты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сравнить;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свойства;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сформулировать  выводы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свойства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признаки;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сравнения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существенных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признаков;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9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44" y="1556792"/>
            <a:ext cx="8605827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это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действие,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которого устанавливается сходство и различие предметов, явлений окружающего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рядом для установления сходства или различия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76672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«ВСЁ ПОЗНАЁТСЯ В СРАВНЕНИИ»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58555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убедиться, что изучаемые объекты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сравнить;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свойства;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установить общие свойства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признаки;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сравнения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существенных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признаков;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по данному основанию;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 выводы.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4704"/>
            <a:ext cx="8964488" cy="1754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Географическая карта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уменьшенное __________ на плоскости  ___________    __________  с помощью условных знаков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9" y="3048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033" y="3048000"/>
            <a:ext cx="4928455" cy="359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1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1794" y="1052736"/>
            <a:ext cx="9133838" cy="1754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Географическая карта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уменьшенное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плоскости 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 помощью условных знаков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60" y="4077072"/>
            <a:ext cx="9133838" cy="1754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Географическая карта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уменьшенное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плоскости 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земной поверхности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 помощью условных знаков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321297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0021/000347f8-324eae53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0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655-536E-485E-8A14-4D899D36AF3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523</Words>
  <Application>Microsoft Office PowerPoint</Application>
  <PresentationFormat>Экран (4:3)</PresentationFormat>
  <Paragraphs>139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«Презентация к уроку по учебному предмету «Окружающий мир в 3-м классе на тему «Географическая карта»</vt:lpstr>
      <vt:lpstr>Презентация PowerPoint</vt:lpstr>
      <vt:lpstr>Презентация PowerPoint</vt:lpstr>
      <vt:lpstr>Тема урока: ГЕОГАФИЧЕСКАЯ КАРТА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 океанов и морей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HP-dv6000</cp:lastModifiedBy>
  <cp:revision>52</cp:revision>
  <dcterms:created xsi:type="dcterms:W3CDTF">2019-09-17T13:02:11Z</dcterms:created>
  <dcterms:modified xsi:type="dcterms:W3CDTF">2020-07-16T07:51:24Z</dcterms:modified>
</cp:coreProperties>
</file>