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№4.</a:t>
            </a:r>
            <a:r>
              <a:rPr lang="en-US" dirty="0" smtClean="0"/>
              <a:t> Numbers 1-20</a:t>
            </a:r>
            <a:r>
              <a:rPr lang="ru-RU" dirty="0" smtClean="0"/>
              <a:t>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УМК «Английский в фокусе»</a:t>
            </a:r>
          </a:p>
          <a:p>
            <a:r>
              <a:rPr lang="ru-RU" dirty="0" smtClean="0"/>
              <a:t>Выполнила: Олейник Ольга Александровна</a:t>
            </a:r>
          </a:p>
          <a:p>
            <a:r>
              <a:rPr lang="ru-RU" dirty="0" smtClean="0"/>
              <a:t>МАОУ «лицей №97 г.Челябинска»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48680"/>
            <a:ext cx="8147248" cy="1728192"/>
          </a:xfrm>
        </p:spPr>
        <p:txBody>
          <a:bodyPr/>
          <a:lstStyle/>
          <a:p>
            <a:r>
              <a:rPr lang="en-US" dirty="0" smtClean="0"/>
              <a:t>H/w</a:t>
            </a:r>
            <a:r>
              <a:rPr lang="ru-RU" dirty="0" smtClean="0"/>
              <a:t>: 1) выписать числительные 11-20 в </a:t>
            </a:r>
            <a:r>
              <a:rPr lang="ru-RU" dirty="0" smtClean="0"/>
              <a:t>словарик и выучить наизусть;</a:t>
            </a:r>
          </a:p>
          <a:p>
            <a:r>
              <a:rPr lang="ru-RU" dirty="0" smtClean="0"/>
              <a:t>2) Рабочая тетрадь: упр.4,5, урок 1</a:t>
            </a:r>
            <a:r>
              <a:rPr lang="en-US" dirty="0" smtClean="0"/>
              <a:t>b</a:t>
            </a:r>
            <a:endParaRPr lang="ru-RU" dirty="0"/>
          </a:p>
        </p:txBody>
      </p:sp>
      <p:pic>
        <p:nvPicPr>
          <p:cNvPr id="22530" name="Picture 2" descr="https://ojulunss.churap.ru/images/hello_html_39f2f9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16832"/>
            <a:ext cx="6264695" cy="5379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https://mypresentation.ru/documents_2/f8a162971d85fdf2d00b06c69c005c9f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Основные практические цели: </a:t>
            </a:r>
            <a:r>
              <a:rPr lang="ru-RU" dirty="0" smtClean="0"/>
              <a:t> - введение нового лексического материала; </a:t>
            </a:r>
          </a:p>
          <a:p>
            <a:r>
              <a:rPr lang="ru-RU" dirty="0" smtClean="0"/>
              <a:t>                                                      </a:t>
            </a:r>
            <a:r>
              <a:rPr lang="ru-RU" dirty="0" smtClean="0"/>
              <a:t>    - </a:t>
            </a:r>
            <a:r>
              <a:rPr lang="ru-RU" dirty="0" smtClean="0"/>
              <a:t>развитие коммуникативных навыков (проговаривание и закрепление числительных от 1 до 20).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ds04.infourok.ru/uploads/ex/0921/00148f08-af204605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7512833" cy="5634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828092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67544" y="4077072"/>
          <a:ext cx="8229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[</a:t>
                      </a:r>
                      <a:r>
                        <a:rPr lang="en-US" dirty="0" err="1" smtClean="0"/>
                        <a:t>i</a:t>
                      </a:r>
                      <a:r>
                        <a:rPr lang="en-US" dirty="0" smtClean="0"/>
                        <a:t>:]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[e]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three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yellow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pen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we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teddy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tree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pencil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she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desk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436" name="Picture 4" descr="https://fs00.infourok.ru/images/doc/196/223598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0"/>
            <a:ext cx="5256584" cy="3942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Физкульт</a:t>
            </a:r>
            <a:r>
              <a:rPr lang="ru-RU" dirty="0" smtClean="0"/>
              <a:t>. </a:t>
            </a:r>
            <a:r>
              <a:rPr lang="ru-RU" dirty="0" smtClean="0"/>
              <a:t>м</a:t>
            </a:r>
            <a:r>
              <a:rPr lang="ru-RU" dirty="0" smtClean="0"/>
              <a:t>инутка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468880"/>
            <a:ext cx="8229600" cy="4389120"/>
          </a:xfrm>
        </p:spPr>
        <p:txBody>
          <a:bodyPr/>
          <a:lstStyle/>
          <a:p>
            <a:r>
              <a:rPr lang="en-US" sz="3200" dirty="0" smtClean="0"/>
              <a:t>“Teddy bear, teddy bear, turn around.</a:t>
            </a:r>
            <a:endParaRPr lang="ru-RU" sz="3200" dirty="0" smtClean="0"/>
          </a:p>
          <a:p>
            <a:r>
              <a:rPr lang="en-US" sz="3200" dirty="0" smtClean="0"/>
              <a:t>Teddy bear, teddy bear, touch the ground.</a:t>
            </a:r>
            <a:endParaRPr lang="ru-RU" sz="3200" dirty="0" smtClean="0"/>
          </a:p>
          <a:p>
            <a:r>
              <a:rPr lang="en-US" sz="3200" dirty="0" smtClean="0"/>
              <a:t>Teddy bear, teddy bear turn off the light. </a:t>
            </a:r>
            <a:endParaRPr lang="ru-RU" sz="3200" dirty="0" smtClean="0"/>
          </a:p>
          <a:p>
            <a:r>
              <a:rPr lang="en-US" sz="3200" dirty="0" smtClean="0"/>
              <a:t>Teddy bear, teddy bear, say ‘Goodnight’.</a:t>
            </a:r>
            <a:endParaRPr lang="ru-RU" sz="3200" dirty="0" smtClean="0"/>
          </a:p>
          <a:p>
            <a:endParaRPr lang="ru-RU" dirty="0"/>
          </a:p>
        </p:txBody>
      </p:sp>
      <p:pic>
        <p:nvPicPr>
          <p:cNvPr id="17410" name="Picture 2" descr="https://img1.liveinternet.ru/images/attach/d/1/135/465/135465415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4789751"/>
            <a:ext cx="1619672" cy="2068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60" name="Picture 4" descr="https://i.ytimg.com/vi/tmw_crIcpOo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8746111" cy="4919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ds05.infourok.ru/uploads/ex/1117/00139916-5d880f63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869160"/>
            <a:ext cx="7859216" cy="1455440"/>
          </a:xfrm>
        </p:spPr>
        <p:txBody>
          <a:bodyPr/>
          <a:lstStyle/>
          <a:p>
            <a:r>
              <a:rPr lang="en-US" dirty="0" smtClean="0"/>
              <a:t>Ex.1, p. 12</a:t>
            </a:r>
            <a:endParaRPr lang="ru-RU" dirty="0"/>
          </a:p>
        </p:txBody>
      </p:sp>
      <p:pic>
        <p:nvPicPr>
          <p:cNvPr id="21506" name="Picture 2" descr="https://stihi.ru/pics/2016/04/27/23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76672"/>
            <a:ext cx="7424825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</TotalTime>
  <Words>136</Words>
  <Application>Microsoft Office PowerPoint</Application>
  <PresentationFormat>Экран 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Урок №4. Numbers 1-20   </vt:lpstr>
      <vt:lpstr>Слайд 2</vt:lpstr>
      <vt:lpstr>Слайд 3</vt:lpstr>
      <vt:lpstr>Слайд 4</vt:lpstr>
      <vt:lpstr>Слайд 5</vt:lpstr>
      <vt:lpstr>Физкульт. минутка </vt:lpstr>
      <vt:lpstr>Слайд 7</vt:lpstr>
      <vt:lpstr>Слайд 8</vt:lpstr>
      <vt:lpstr>Слайд 9</vt:lpstr>
      <vt:lpstr>    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№4.  </dc:title>
  <dc:creator>HP</dc:creator>
  <cp:lastModifiedBy>HP</cp:lastModifiedBy>
  <cp:revision>18</cp:revision>
  <dcterms:created xsi:type="dcterms:W3CDTF">2021-09-26T10:19:18Z</dcterms:created>
  <dcterms:modified xsi:type="dcterms:W3CDTF">2021-09-26T11:05:11Z</dcterms:modified>
</cp:coreProperties>
</file>