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3" r:id="rId2"/>
    <p:sldId id="281" r:id="rId3"/>
    <p:sldId id="258" r:id="rId4"/>
    <p:sldId id="274" r:id="rId5"/>
    <p:sldId id="275" r:id="rId6"/>
    <p:sldId id="259" r:id="rId7"/>
    <p:sldId id="260" r:id="rId8"/>
    <p:sldId id="276" r:id="rId9"/>
    <p:sldId id="265" r:id="rId10"/>
    <p:sldId id="266" r:id="rId11"/>
    <p:sldId id="279" r:id="rId12"/>
    <p:sldId id="280" r:id="rId13"/>
    <p:sldId id="278" r:id="rId14"/>
    <p:sldId id="277" r:id="rId15"/>
    <p:sldId id="267" r:id="rId16"/>
    <p:sldId id="268" r:id="rId17"/>
    <p:sldId id="270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givotniymir.ru/penochka-ptica-obraz-zhizni-i-sreda-obitaniya-penochk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4149080"/>
            <a:ext cx="7772400" cy="1368152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Автор: учитель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начальных классов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МБОУ СОШ № 196  г. Новосибирска                                 Олешко Татьяна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Михайловна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3672408"/>
          </a:xfrm>
        </p:spPr>
        <p:txBody>
          <a:bodyPr>
            <a:noAutofit/>
          </a:bodyPr>
          <a:lstStyle/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 уроку 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учебному предмету  «Окружающий мир» во 2 классе  на тему «Природа вокруг нас»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(«Экологическая игра с элементами ТРИЗ 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рассказам Е.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Чарушина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986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440160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Дикие животные  </a:t>
            </a: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</a:t>
            </a: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852936"/>
            <a:ext cx="5328592" cy="345638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«Принесли Ане, как-то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скворку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 скворец ещё не настоящий. Он и летать не умеет, и есть не научился»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бы ты угостил гостя зайчика в саду?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306503" y="3270560"/>
            <a:ext cx="4176466" cy="2765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77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65618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Какой-то зверёк ходил по снегу. И на ступеньках следы, и на крыльце следы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саду следы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…» А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чьи это следы на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картинке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25552"/>
            <a:ext cx="2067877" cy="3345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54" y="3025552"/>
            <a:ext cx="2979374" cy="328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147087"/>
            <a:ext cx="14502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44754" y="3025552"/>
            <a:ext cx="1449880" cy="1339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3047256"/>
            <a:ext cx="3024336" cy="326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868144" y="3025552"/>
            <a:ext cx="1728192" cy="18436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84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512168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у нас утащила двух цыплят, теперь пускай вернёт их обратно. Мама выкрасила  акварельной краской два свежих куриных яйца…»</a:t>
            </a:r>
            <a:endParaRPr lang="ru-RU" sz="3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132856"/>
            <a:ext cx="3822192" cy="446449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Чьи это яйца?</a:t>
            </a:r>
          </a:p>
          <a:p>
            <a:endParaRPr lang="ru-RU" sz="4400" dirty="0">
              <a:solidFill>
                <a:schemeClr val="tx1"/>
              </a:solidFill>
            </a:endParaRPr>
          </a:p>
          <a:p>
            <a:endParaRPr lang="ru-RU" sz="4400" dirty="0" smtClean="0">
              <a:solidFill>
                <a:schemeClr val="tx1"/>
              </a:solidFill>
            </a:endParaRPr>
          </a:p>
          <a:p>
            <a:endParaRPr lang="ru-RU" sz="44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Вороны 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зелёные и кукушки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351079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1998" y="2708920"/>
            <a:ext cx="432047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5301208"/>
            <a:ext cx="2808312" cy="1103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08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656184"/>
          </a:xfrm>
        </p:spPr>
        <p:txBody>
          <a:bodyPr>
            <a:noAutofit/>
          </a:bodyPr>
          <a:lstStyle/>
          <a:p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 я-то думал, что только одни попугаи могут выговаривать человеческие слова»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348880"/>
            <a:ext cx="3822192" cy="37776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птиц  можно научить говорить?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Сороку, ворону,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галку, скворца.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797152"/>
            <a:ext cx="3096344" cy="1202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64904"/>
            <a:ext cx="3240360" cy="1872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https://faunablog.ru/wp-content/uploads/2022/04/797713_m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59172"/>
            <a:ext cx="2952328" cy="2038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0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368152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для животных…                     Как его зовут?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348880"/>
            <a:ext cx="4103311" cy="4104456"/>
          </a:xfrm>
        </p:spPr>
        <p:txBody>
          <a:bodyPr>
            <a:normAutofit fontScale="92500"/>
          </a:bodyPr>
          <a:lstStyle/>
          <a:p>
            <a:r>
              <a:rPr lang="ru-RU" sz="3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Рецепт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Купание в отваре полыни, пижмы, чемерицы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Поставь диагноз!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</a:t>
            </a:r>
          </a:p>
          <a:p>
            <a:pPr marL="0" indent="0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педикулёз  (блохи)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b="1" dirty="0" smtClean="0"/>
              <a:t>                                                                                                                                                                                          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2679192"/>
            <a:ext cx="4032448" cy="3447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долго чешется;</a:t>
            </a: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скулит и кусает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шерсть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467544" y="5589240"/>
            <a:ext cx="2700300" cy="68465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3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512168"/>
          </a:xfrm>
        </p:spPr>
        <p:txBody>
          <a:bodyPr>
            <a:noAutofit/>
          </a:bodyPr>
          <a:lstStyle/>
          <a:p>
            <a:r>
              <a:rPr lang="ru-RU" sz="4800" dirty="0" smtClean="0"/>
              <a:t>Раздели на группы. </a:t>
            </a:r>
            <a:br>
              <a:rPr lang="ru-RU" sz="4800" dirty="0" smtClean="0"/>
            </a:br>
            <a:r>
              <a:rPr lang="ru-RU" sz="4800" dirty="0" smtClean="0"/>
              <a:t>Назови общий признак.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700808"/>
            <a:ext cx="3240360" cy="4896544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Скворец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Валерка             кот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Воробьиха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Медвежата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Петух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Томка            щенок   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Лисята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Тюпа             котёнок</a:t>
            </a:r>
          </a:p>
          <a:p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Непунька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кошка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Пенки</a:t>
            </a:r>
          </a:p>
          <a:p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Прошка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волчишко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3068960"/>
            <a:ext cx="4032448" cy="2622016"/>
          </a:xfrm>
        </p:spPr>
        <p:txBody>
          <a:bodyPr>
            <a:normAutofit/>
          </a:bodyPr>
          <a:lstStyle/>
          <a:p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Подсказка: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и маленькие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 и звери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1815400"/>
            <a:ext cx="1440160" cy="4349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50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Пригласи поиграть с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Тюпой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такой-же, как Тюпа, потому что…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не должны повторяться.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43467"/>
            <a:ext cx="2664296" cy="1652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09120"/>
            <a:ext cx="2664296" cy="2096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9040"/>
            <a:ext cx="208823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20888"/>
            <a:ext cx="2664296" cy="200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76932" y="3420212"/>
            <a:ext cx="3386081" cy="253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8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612278"/>
              </p:ext>
            </p:extLst>
          </p:nvPr>
        </p:nvGraphicFramePr>
        <p:xfrm>
          <a:off x="1187624" y="1628800"/>
          <a:ext cx="6768752" cy="4922474"/>
        </p:xfrm>
        <a:graphic>
          <a:graphicData uri="http://schemas.openxmlformats.org/drawingml/2006/table">
            <a:tbl>
              <a:tblPr/>
              <a:tblGrid>
                <a:gridCol w="2232248"/>
                <a:gridCol w="2304256"/>
                <a:gridCol w="2232248"/>
              </a:tblGrid>
              <a:tr h="1512168">
                <a:tc>
                  <a:txBody>
                    <a:bodyPr/>
                    <a:lstStyle/>
                    <a:p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чего…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4275"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Было …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НЕПУНЬКА</a:t>
                      </a:r>
                    </a:p>
                    <a:p>
                      <a:endParaRPr lang="ru-RU" sz="24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Станет …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6031">
                <a:tc>
                  <a:txBody>
                    <a:bodyPr/>
                    <a:lstStyle/>
                    <a:p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чего…</a:t>
                      </a:r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1960" y="407519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 таблицу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60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424935" cy="2880320"/>
          </a:xfrm>
        </p:spPr>
        <p:txBody>
          <a:bodyPr>
            <a:normAutofit/>
          </a:bodyPr>
          <a:lstStyle/>
          <a:p>
            <a:pPr lvl="0"/>
            <a:r>
              <a:rPr lang="ru-RU" sz="2800" dirty="0" err="1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</a:t>
            </a:r>
            <a:r>
              <a:rPr lang="ru-RU" sz="28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Е.И. Томкины сны. – М.: Дет. Лит.,</a:t>
            </a:r>
            <a:r>
              <a:rPr lang="ru-RU" sz="2800" dirty="0" smtClean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1979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Е.И. Щур – Ленинград: Дет.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ит., 1991</a:t>
            </a:r>
            <a:endParaRPr lang="ru-RU" sz="2800" dirty="0">
              <a:solidFill>
                <a:srgbClr val="073E8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31B6FD"/>
              </a:buClr>
            </a:pPr>
            <a:r>
              <a:rPr lang="en-US" sz="28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https://givotniymir.ru/penochka-ptica-obraz-zhizni-i-sreda-obitaniya-penochki</a:t>
            </a:r>
            <a:r>
              <a:rPr lang="en-US" dirty="0" smtClean="0">
                <a:solidFill>
                  <a:srgbClr val="073E87"/>
                </a:solidFill>
                <a:hlinkClick r:id="rId2"/>
              </a:rPr>
              <a:t>/</a:t>
            </a:r>
            <a:endParaRPr lang="ru-RU" dirty="0" smtClean="0">
              <a:solidFill>
                <a:srgbClr val="073E87"/>
              </a:solidFill>
            </a:endParaRPr>
          </a:p>
          <a:p>
            <a:pPr lvl="0">
              <a:buClr>
                <a:srgbClr val="31B6FD"/>
              </a:buClr>
            </a:pPr>
            <a:r>
              <a:rPr lang="en-US" sz="2800" dirty="0">
                <a:solidFill>
                  <a:srgbClr val="073E8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https://www.nsk.kp.ru/daily/28305/4447175</a:t>
            </a:r>
            <a:endParaRPr lang="ru-RU" dirty="0">
              <a:solidFill>
                <a:srgbClr val="073E87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330408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41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152128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Пояснение учителю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19" y="2060848"/>
            <a:ext cx="864096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Е.Чарушина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много узнают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животных, получают первые навыки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и ухода за ними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проводится на уроке окружающего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мира после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чтения книг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Чарушина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разделить на  команды по 5-6 человек.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правильный ответ начисляется балл.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Команда, набравшая большее количество баллов,  побеждает.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заданиях «Раздели на группы», за каждую группу начисляется балл.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«Пригласи поиграть…», найти общий признак каждого «приглашённого» с предыдущим. За каждый верный признак  0,5 балла. Признаки не повторять.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спрятаны для детей. Учитель может их посмотреть, отодвинув окошко.</a:t>
            </a:r>
          </a:p>
        </p:txBody>
      </p:sp>
    </p:spTree>
    <p:extLst>
      <p:ext uri="{BB962C8B-B14F-4D97-AF65-F5344CB8AC3E}">
        <p14:creationId xmlns:p14="http://schemas.microsoft.com/office/powerpoint/2010/main" val="209835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20888"/>
            <a:ext cx="8712969" cy="41044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крыжовнике, где погуще, кормятся серенькие вертлявые пичужки - ……..»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какой птице написано? 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они питаются?                                         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Пенки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51216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Интересно! 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Готовясь к полету в тёплые края, они полностью линяют, становятся просто бурыми, как и их молодняк.  И только по истечении трёх месяцев их оперение приобретает вид взрослых птиц, с оливковыми тонами.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432198"/>
            <a:ext cx="23042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 здесь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87" y="3717032"/>
            <a:ext cx="427383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90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330408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время суток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59532" y="2492896"/>
            <a:ext cx="403244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355976" y="2679192"/>
            <a:ext cx="4464496" cy="391816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они спали под кроватью, а к ночи просыпались… до самого утра. Почему?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Кто здесь лишний?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Нетопырь, белка, ёж, енот, 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волк. </a:t>
            </a:r>
          </a:p>
          <a:p>
            <a:pPr marL="0" indent="0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Белка ведёт дневной образ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жизни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5445224"/>
            <a:ext cx="37444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 здесь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09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44016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такого и дичь не спрячется!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1" y="2276872"/>
            <a:ext cx="4032447" cy="4176464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Учёные установили,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лучший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нюх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у африканских слонов. У них и самый длинный нос, и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супер обоняние,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2000 генов, распознающих запахи, вдвое больше, чем у собак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находятся органы обоняния у кошки, пчелы, бабочки?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852936"/>
            <a:ext cx="4561111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44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44016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Материнский инстинкт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924944"/>
            <a:ext cx="360040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3995936" y="2420888"/>
            <a:ext cx="4896544" cy="417646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 кошки обычай: маленького кормит, взрослого гонит»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Непунька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сначала Тюпу била, а потом стала   кормить и ласкать его?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Приняла его за маленького, 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потерялся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211960" y="5229200"/>
            <a:ext cx="4680520" cy="144016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/>
              <a:t>Ответ здесь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50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144016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Материнский инстинкт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3707904" y="2636912"/>
            <a:ext cx="5184576" cy="396044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 из Новосибирского зоопарка…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Догадайся, для кого кошка на фото стала мамой?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приемной мамой»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стала кошка 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 детенышей, которых животные отказывались воспитывать. Так, у нас она выкармливала уже и каракалов, и сервалов,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-точных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котят. А теперь вот еще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харзят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4509120"/>
            <a:ext cx="5184576" cy="19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Ответ здесь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83" y="2492896"/>
            <a:ext cx="3384376" cy="3987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969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8328"/>
            <a:ext cx="8496944" cy="1252728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детёнышей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276872"/>
            <a:ext cx="4103311" cy="424847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Тут петух на него и наскочил. …И клювом бил, и шпорами.»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прячет маленьких крокодильчиков их мама?</a:t>
            </a:r>
          </a:p>
          <a:p>
            <a:pPr marL="0" indent="0" algn="ctr">
              <a:buNone/>
            </a:pPr>
            <a:endParaRPr lang="ru-RU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пасти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2924944"/>
            <a:ext cx="4175447" cy="338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91680" y="5517232"/>
            <a:ext cx="14401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61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512168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Дикие животные  в руках человека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780928"/>
            <a:ext cx="4175447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4175320" cy="384615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«Принесли охотники из лесу двух медвежат. Несли в шапке-ушанке»</a:t>
            </a:r>
          </a:p>
          <a:p>
            <a:pPr marL="0" indent="0">
              <a:buNone/>
            </a:pP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поступишь, если увидишь в лесу птенца, который выпал из гнезда?</a:t>
            </a:r>
          </a:p>
          <a:p>
            <a:pPr marL="0" indent="0">
              <a:buNone/>
            </a:pPr>
            <a:endParaRPr lang="ru-RU" sz="43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99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502</TotalTime>
  <Words>659</Words>
  <Application>Microsoft Office PowerPoint</Application>
  <PresentationFormat>Экран (4:3)</PresentationFormat>
  <Paragraphs>118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Автор: учитель начальных классов  МБОУ СОШ № 196  г. Новосибирска                                 Олешко Татьяна Михайловна</vt:lpstr>
      <vt:lpstr>Пояснение учителю</vt:lpstr>
      <vt:lpstr>Интересно!  Готовясь к полету в тёплые края, они полностью линяют, становятся просто бурыми, как и их молодняк.  И только по истечении трёх месяцев их оперение приобретает вид взрослых птиц, с оливковыми тонами.</vt:lpstr>
      <vt:lpstr>Активное время суток</vt:lpstr>
      <vt:lpstr>От такого и дичь не спрячется!</vt:lpstr>
      <vt:lpstr>Материнский инстинкт</vt:lpstr>
      <vt:lpstr>Материнский инстинкт</vt:lpstr>
      <vt:lpstr>Защита детёнышей</vt:lpstr>
      <vt:lpstr>Дикие животные  в руках человека</vt:lpstr>
      <vt:lpstr>Дикие животные   в гостях у человека</vt:lpstr>
      <vt:lpstr>«Какой-то зверёк ходил по снегу. И на ступеньках следы, и на крыльце следы, и в саду следы…» А чьи это следы на картинке?</vt:lpstr>
      <vt:lpstr>«Она у нас утащила двух цыплят, теперь пускай вернёт их обратно. Мама выкрасила  акварельной краской два свежих куриных яйца…»</vt:lpstr>
      <vt:lpstr>«А я-то думал, что только одни попугаи могут выговаривать человеческие слова»</vt:lpstr>
      <vt:lpstr>Доктор для животных…                     Как его зовут?</vt:lpstr>
      <vt:lpstr>Раздели на группы.  Назови общий признак.</vt:lpstr>
      <vt:lpstr> Пригласи поиграть с Тюпой Он такой-же, как Тюпа, потому что… Признаки не должны повторяться.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экологическая викторина                                 с элементами тризтехнологии                       в 1 классе         по мотивам рассказов Е.Чарушина «Зверята»</dc:title>
  <dc:creator>Сергей</dc:creator>
  <cp:lastModifiedBy>Сергей</cp:lastModifiedBy>
  <cp:revision>73</cp:revision>
  <dcterms:created xsi:type="dcterms:W3CDTF">2022-12-05T12:55:35Z</dcterms:created>
  <dcterms:modified xsi:type="dcterms:W3CDTF">2022-12-07T12:21:10Z</dcterms:modified>
</cp:coreProperties>
</file>