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71" r:id="rId3"/>
    <p:sldId id="257" r:id="rId4"/>
    <p:sldId id="258" r:id="rId5"/>
    <p:sldId id="259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72" r:id="rId14"/>
    <p:sldId id="269" r:id="rId15"/>
    <p:sldId id="273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svg"/><Relationship Id="rId1" Type="http://schemas.openxmlformats.org/officeDocument/2006/relationships/image" Target="../media/image14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svg"/><Relationship Id="rId1" Type="http://schemas.openxmlformats.org/officeDocument/2006/relationships/image" Target="../media/image14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187896-6B93-4E48-91E2-DE8260F14A1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0B5E603-217F-40FA-9859-3B2EC97BA604}">
      <dgm:prSet/>
      <dgm:spPr/>
      <dgm:t>
        <a:bodyPr/>
        <a:lstStyle/>
        <a:p>
          <a:pPr>
            <a:defRPr cap="all"/>
          </a:pPr>
          <a:r>
            <a:rPr lang="ru-RU"/>
            <a:t>Научиться решать задачи с помощью кругов Эйлера</a:t>
          </a:r>
          <a:endParaRPr lang="en-US"/>
        </a:p>
      </dgm:t>
    </dgm:pt>
    <dgm:pt modelId="{DB504590-086D-4B92-884B-E3E79048EAEE}" type="parTrans" cxnId="{7848B21A-37A4-43B8-BFBA-722849DC6583}">
      <dgm:prSet/>
      <dgm:spPr/>
      <dgm:t>
        <a:bodyPr/>
        <a:lstStyle/>
        <a:p>
          <a:endParaRPr lang="en-US"/>
        </a:p>
      </dgm:t>
    </dgm:pt>
    <dgm:pt modelId="{59FCFB41-8459-41A4-9C86-47B2F7EDACB6}" type="sibTrans" cxnId="{7848B21A-37A4-43B8-BFBA-722849DC6583}">
      <dgm:prSet/>
      <dgm:spPr/>
      <dgm:t>
        <a:bodyPr/>
        <a:lstStyle/>
        <a:p>
          <a:endParaRPr lang="en-US"/>
        </a:p>
      </dgm:t>
    </dgm:pt>
    <dgm:pt modelId="{4EA8067F-B5AE-4624-8B8E-0B5CF3B4E2BD}">
      <dgm:prSet/>
      <dgm:spPr/>
      <dgm:t>
        <a:bodyPr/>
        <a:lstStyle/>
        <a:p>
          <a:pPr>
            <a:defRPr cap="all"/>
          </a:pPr>
          <a:r>
            <a:rPr lang="ru-RU"/>
            <a:t>Показать связь математики с реальной жизнью</a:t>
          </a:r>
          <a:endParaRPr lang="en-US"/>
        </a:p>
      </dgm:t>
    </dgm:pt>
    <dgm:pt modelId="{D5C2C352-2B97-40CC-B4BE-99571D4A6FC2}" type="parTrans" cxnId="{845428AC-0799-4F58-B7A0-B493BF974F93}">
      <dgm:prSet/>
      <dgm:spPr/>
      <dgm:t>
        <a:bodyPr/>
        <a:lstStyle/>
        <a:p>
          <a:endParaRPr lang="en-US"/>
        </a:p>
      </dgm:t>
    </dgm:pt>
    <dgm:pt modelId="{C4D6862E-1A04-4C2B-AC14-748B99B3A386}" type="sibTrans" cxnId="{845428AC-0799-4F58-B7A0-B493BF974F93}">
      <dgm:prSet/>
      <dgm:spPr/>
      <dgm:t>
        <a:bodyPr/>
        <a:lstStyle/>
        <a:p>
          <a:endParaRPr lang="en-US"/>
        </a:p>
      </dgm:t>
    </dgm:pt>
    <dgm:pt modelId="{78DB54DE-8761-4139-90B2-245F97BD628D}" type="pres">
      <dgm:prSet presAssocID="{59187896-6B93-4E48-91E2-DE8260F14A1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C763BD-D451-4B23-B07F-D13713AA09AC}" type="pres">
      <dgm:prSet presAssocID="{C0B5E603-217F-40FA-9859-3B2EC97BA604}" presName="compNode" presStyleCnt="0"/>
      <dgm:spPr/>
    </dgm:pt>
    <dgm:pt modelId="{18F212D2-1180-4D16-8FCA-9C328BE23E7D}" type="pres">
      <dgm:prSet presAssocID="{C0B5E603-217F-40FA-9859-3B2EC97BA604}" presName="iconBgRect" presStyleLbl="bgShp" presStyleIdx="0" presStyleCnt="2"/>
      <dgm:spPr/>
    </dgm:pt>
    <dgm:pt modelId="{D894F19B-7D03-491F-A601-DE7385E2CEAC}" type="pres">
      <dgm:prSet presAssocID="{C0B5E603-217F-40FA-9859-3B2EC97BA60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12563E5A-F4A7-446A-8078-D8A09C96CBDE}" type="pres">
      <dgm:prSet presAssocID="{C0B5E603-217F-40FA-9859-3B2EC97BA604}" presName="spaceRect" presStyleCnt="0"/>
      <dgm:spPr/>
    </dgm:pt>
    <dgm:pt modelId="{52B23EDF-98CC-4016-A688-1BD7EB943D94}" type="pres">
      <dgm:prSet presAssocID="{C0B5E603-217F-40FA-9859-3B2EC97BA604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C0BEF982-4534-4FF9-BDE7-979CC388D24E}" type="pres">
      <dgm:prSet presAssocID="{59FCFB41-8459-41A4-9C86-47B2F7EDACB6}" presName="sibTrans" presStyleCnt="0"/>
      <dgm:spPr/>
    </dgm:pt>
    <dgm:pt modelId="{1E997DF0-7EB5-4C07-871D-FCA5244A4B3D}" type="pres">
      <dgm:prSet presAssocID="{4EA8067F-B5AE-4624-8B8E-0B5CF3B4E2BD}" presName="compNode" presStyleCnt="0"/>
      <dgm:spPr/>
    </dgm:pt>
    <dgm:pt modelId="{A3E435BB-9194-4E97-B613-8727403C26AC}" type="pres">
      <dgm:prSet presAssocID="{4EA8067F-B5AE-4624-8B8E-0B5CF3B4E2BD}" presName="iconBgRect" presStyleLbl="bgShp" presStyleIdx="1" presStyleCnt="2"/>
      <dgm:spPr/>
    </dgm:pt>
    <dgm:pt modelId="{3EB8EE83-4140-442F-9D07-49C5DE96861C}" type="pres">
      <dgm:prSet presAssocID="{4EA8067F-B5AE-4624-8B8E-0B5CF3B4E2B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115CAD50-656E-4443-BC22-9637D94FE65E}" type="pres">
      <dgm:prSet presAssocID="{4EA8067F-B5AE-4624-8B8E-0B5CF3B4E2BD}" presName="spaceRect" presStyleCnt="0"/>
      <dgm:spPr/>
    </dgm:pt>
    <dgm:pt modelId="{EF31A04E-1A22-4875-9873-56165F30B4C8}" type="pres">
      <dgm:prSet presAssocID="{4EA8067F-B5AE-4624-8B8E-0B5CF3B4E2BD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48B21A-37A4-43B8-BFBA-722849DC6583}" srcId="{59187896-6B93-4E48-91E2-DE8260F14A13}" destId="{C0B5E603-217F-40FA-9859-3B2EC97BA604}" srcOrd="0" destOrd="0" parTransId="{DB504590-086D-4B92-884B-E3E79048EAEE}" sibTransId="{59FCFB41-8459-41A4-9C86-47B2F7EDACB6}"/>
    <dgm:cxn modelId="{BF2734A9-B195-47DE-9AFC-44FF113E8896}" type="presOf" srcId="{C0B5E603-217F-40FA-9859-3B2EC97BA604}" destId="{52B23EDF-98CC-4016-A688-1BD7EB943D94}" srcOrd="0" destOrd="0" presId="urn:microsoft.com/office/officeart/2018/5/layout/IconCircleLabelList"/>
    <dgm:cxn modelId="{B5DE3009-C7D7-4368-87D1-40CDAAC9AA73}" type="presOf" srcId="{59187896-6B93-4E48-91E2-DE8260F14A13}" destId="{78DB54DE-8761-4139-90B2-245F97BD628D}" srcOrd="0" destOrd="0" presId="urn:microsoft.com/office/officeart/2018/5/layout/IconCircleLabelList"/>
    <dgm:cxn modelId="{845428AC-0799-4F58-B7A0-B493BF974F93}" srcId="{59187896-6B93-4E48-91E2-DE8260F14A13}" destId="{4EA8067F-B5AE-4624-8B8E-0B5CF3B4E2BD}" srcOrd="1" destOrd="0" parTransId="{D5C2C352-2B97-40CC-B4BE-99571D4A6FC2}" sibTransId="{C4D6862E-1A04-4C2B-AC14-748B99B3A386}"/>
    <dgm:cxn modelId="{D5B97A0E-FDEC-430B-9B71-C75AEBD013DC}" type="presOf" srcId="{4EA8067F-B5AE-4624-8B8E-0B5CF3B4E2BD}" destId="{EF31A04E-1A22-4875-9873-56165F30B4C8}" srcOrd="0" destOrd="0" presId="urn:microsoft.com/office/officeart/2018/5/layout/IconCircleLabelList"/>
    <dgm:cxn modelId="{DDD7B213-2AA0-4F76-82A7-EBA874967CB1}" type="presParOf" srcId="{78DB54DE-8761-4139-90B2-245F97BD628D}" destId="{6FC763BD-D451-4B23-B07F-D13713AA09AC}" srcOrd="0" destOrd="0" presId="urn:microsoft.com/office/officeart/2018/5/layout/IconCircleLabelList"/>
    <dgm:cxn modelId="{B723A012-1CBB-4F7E-9A30-F2FF0D6895AB}" type="presParOf" srcId="{6FC763BD-D451-4B23-B07F-D13713AA09AC}" destId="{18F212D2-1180-4D16-8FCA-9C328BE23E7D}" srcOrd="0" destOrd="0" presId="urn:microsoft.com/office/officeart/2018/5/layout/IconCircleLabelList"/>
    <dgm:cxn modelId="{38818744-98B6-44D5-AE31-96A4036EDA2F}" type="presParOf" srcId="{6FC763BD-D451-4B23-B07F-D13713AA09AC}" destId="{D894F19B-7D03-491F-A601-DE7385E2CEAC}" srcOrd="1" destOrd="0" presId="urn:microsoft.com/office/officeart/2018/5/layout/IconCircleLabelList"/>
    <dgm:cxn modelId="{02C0DE56-C5D7-4607-AEA7-4A8D0CA69621}" type="presParOf" srcId="{6FC763BD-D451-4B23-B07F-D13713AA09AC}" destId="{12563E5A-F4A7-446A-8078-D8A09C96CBDE}" srcOrd="2" destOrd="0" presId="urn:microsoft.com/office/officeart/2018/5/layout/IconCircleLabelList"/>
    <dgm:cxn modelId="{E940FAAB-4364-4BF6-9DA0-C166AE941A19}" type="presParOf" srcId="{6FC763BD-D451-4B23-B07F-D13713AA09AC}" destId="{52B23EDF-98CC-4016-A688-1BD7EB943D94}" srcOrd="3" destOrd="0" presId="urn:microsoft.com/office/officeart/2018/5/layout/IconCircleLabelList"/>
    <dgm:cxn modelId="{DC904EE3-8532-48C9-90BA-35D23BF633FB}" type="presParOf" srcId="{78DB54DE-8761-4139-90B2-245F97BD628D}" destId="{C0BEF982-4534-4FF9-BDE7-979CC388D24E}" srcOrd="1" destOrd="0" presId="urn:microsoft.com/office/officeart/2018/5/layout/IconCircleLabelList"/>
    <dgm:cxn modelId="{0BB3AFBA-0125-4AF5-AE3C-72E511ED63C7}" type="presParOf" srcId="{78DB54DE-8761-4139-90B2-245F97BD628D}" destId="{1E997DF0-7EB5-4C07-871D-FCA5244A4B3D}" srcOrd="2" destOrd="0" presId="urn:microsoft.com/office/officeart/2018/5/layout/IconCircleLabelList"/>
    <dgm:cxn modelId="{9B48049A-2BA1-4FDC-9F0D-A3719841BF2A}" type="presParOf" srcId="{1E997DF0-7EB5-4C07-871D-FCA5244A4B3D}" destId="{A3E435BB-9194-4E97-B613-8727403C26AC}" srcOrd="0" destOrd="0" presId="urn:microsoft.com/office/officeart/2018/5/layout/IconCircleLabelList"/>
    <dgm:cxn modelId="{912D41E2-507F-4CAC-AFEC-6FD0F9D895F6}" type="presParOf" srcId="{1E997DF0-7EB5-4C07-871D-FCA5244A4B3D}" destId="{3EB8EE83-4140-442F-9D07-49C5DE96861C}" srcOrd="1" destOrd="0" presId="urn:microsoft.com/office/officeart/2018/5/layout/IconCircleLabelList"/>
    <dgm:cxn modelId="{CE0E7E65-E6D7-451F-B665-05298ACF9795}" type="presParOf" srcId="{1E997DF0-7EB5-4C07-871D-FCA5244A4B3D}" destId="{115CAD50-656E-4443-BC22-9637D94FE65E}" srcOrd="2" destOrd="0" presId="urn:microsoft.com/office/officeart/2018/5/layout/IconCircleLabelList"/>
    <dgm:cxn modelId="{9B52AD85-5EE6-40B2-81CB-A2E542668373}" type="presParOf" srcId="{1E997DF0-7EB5-4C07-871D-FCA5244A4B3D}" destId="{EF31A04E-1A22-4875-9873-56165F30B4C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CB207B-14E6-46E6-81C0-3BF853793F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742DF53-1D09-4D19-9C2D-53681FE19AA6}">
      <dgm:prSet/>
      <dgm:spPr/>
      <dgm:t>
        <a:bodyPr/>
        <a:lstStyle/>
        <a:p>
          <a:r>
            <a:rPr lang="ru-RU" b="1" u="sng" dirty="0"/>
            <a:t>Решение: </a:t>
          </a:r>
          <a:endParaRPr lang="en-US" dirty="0"/>
        </a:p>
      </dgm:t>
    </dgm:pt>
    <dgm:pt modelId="{538E0D3C-8FE2-48B1-8D4B-D268D52575E8}" type="parTrans" cxnId="{1EFD77B6-33DD-4C27-B285-8337783BBAAA}">
      <dgm:prSet/>
      <dgm:spPr/>
      <dgm:t>
        <a:bodyPr/>
        <a:lstStyle/>
        <a:p>
          <a:endParaRPr lang="en-US"/>
        </a:p>
      </dgm:t>
    </dgm:pt>
    <dgm:pt modelId="{8F771292-A39F-43B8-9A7D-3D136B3ED64E}" type="sibTrans" cxnId="{1EFD77B6-33DD-4C27-B285-8337783BBAAA}">
      <dgm:prSet/>
      <dgm:spPr/>
      <dgm:t>
        <a:bodyPr/>
        <a:lstStyle/>
        <a:p>
          <a:endParaRPr lang="en-US"/>
        </a:p>
      </dgm:t>
    </dgm:pt>
    <dgm:pt modelId="{70ED01AA-C07D-41B2-8ECF-8BAB92506AAD}">
      <dgm:prSet/>
      <dgm:spPr/>
      <dgm:t>
        <a:bodyPr/>
        <a:lstStyle/>
        <a:p>
          <a:r>
            <a:rPr lang="ru-RU" b="1"/>
            <a:t>Рисуем два множества просмотра фильмов.</a:t>
          </a:r>
          <a:endParaRPr lang="en-US"/>
        </a:p>
      </dgm:t>
    </dgm:pt>
    <dgm:pt modelId="{F191403B-AC6D-488B-A42F-2F20685CF73C}" type="parTrans" cxnId="{B8569DF3-D823-46C4-9C08-898B6886BBC9}">
      <dgm:prSet/>
      <dgm:spPr/>
      <dgm:t>
        <a:bodyPr/>
        <a:lstStyle/>
        <a:p>
          <a:endParaRPr lang="en-US"/>
        </a:p>
      </dgm:t>
    </dgm:pt>
    <dgm:pt modelId="{0F06538E-C9F9-44A6-90ED-7C08D6F0BA01}" type="sibTrans" cxnId="{B8569DF3-D823-46C4-9C08-898B6886BBC9}">
      <dgm:prSet/>
      <dgm:spPr/>
      <dgm:t>
        <a:bodyPr/>
        <a:lstStyle/>
        <a:p>
          <a:endParaRPr lang="en-US"/>
        </a:p>
      </dgm:t>
    </dgm:pt>
    <dgm:pt modelId="{F6258863-C570-427F-B895-1555F607B5DE}">
      <dgm:prSet/>
      <dgm:spPr/>
      <dgm:t>
        <a:bodyPr/>
        <a:lstStyle/>
        <a:p>
          <a:r>
            <a:rPr lang="ru-RU" b="1"/>
            <a:t>6 пишем между просмотром «Д» и «ПБ»</a:t>
          </a:r>
          <a:endParaRPr lang="en-US"/>
        </a:p>
      </dgm:t>
    </dgm:pt>
    <dgm:pt modelId="{BC51A3E9-2E68-47F7-BB3B-AA5E04EA379E}" type="parTrans" cxnId="{E9300628-50C0-4E46-9116-547612C44701}">
      <dgm:prSet/>
      <dgm:spPr/>
      <dgm:t>
        <a:bodyPr/>
        <a:lstStyle/>
        <a:p>
          <a:endParaRPr lang="en-US"/>
        </a:p>
      </dgm:t>
    </dgm:pt>
    <dgm:pt modelId="{E0A23CD4-70F6-48BE-A210-9B2242229BEB}" type="sibTrans" cxnId="{E9300628-50C0-4E46-9116-547612C44701}">
      <dgm:prSet/>
      <dgm:spPr/>
      <dgm:t>
        <a:bodyPr/>
        <a:lstStyle/>
        <a:p>
          <a:endParaRPr lang="en-US"/>
        </a:p>
      </dgm:t>
    </dgm:pt>
    <dgm:pt modelId="{5260C86E-E7B2-43B9-BB90-CC3912ACB16A}">
      <dgm:prSet/>
      <dgm:spPr/>
      <dgm:t>
        <a:bodyPr/>
        <a:lstStyle/>
        <a:p>
          <a:r>
            <a:rPr lang="ru-RU" b="1"/>
            <a:t>15-6 = 9 (ч) – смотрели только «ПБ»</a:t>
          </a:r>
          <a:endParaRPr lang="en-US"/>
        </a:p>
      </dgm:t>
    </dgm:pt>
    <dgm:pt modelId="{8C972F70-8F4E-4345-91C2-7385DF52D22D}" type="parTrans" cxnId="{97A3E433-0705-4D44-9580-B6CE93703237}">
      <dgm:prSet/>
      <dgm:spPr/>
      <dgm:t>
        <a:bodyPr/>
        <a:lstStyle/>
        <a:p>
          <a:endParaRPr lang="en-US"/>
        </a:p>
      </dgm:t>
    </dgm:pt>
    <dgm:pt modelId="{4EA46650-3B34-4500-99B7-2EFE2234903B}" type="sibTrans" cxnId="{97A3E433-0705-4D44-9580-B6CE93703237}">
      <dgm:prSet/>
      <dgm:spPr/>
      <dgm:t>
        <a:bodyPr/>
        <a:lstStyle/>
        <a:p>
          <a:endParaRPr lang="en-US"/>
        </a:p>
      </dgm:t>
    </dgm:pt>
    <dgm:pt modelId="{531DCFF0-A4CC-4695-BB63-91E53168A800}">
      <dgm:prSet/>
      <dgm:spPr/>
      <dgm:t>
        <a:bodyPr/>
        <a:lstStyle/>
        <a:p>
          <a:r>
            <a:rPr lang="ru-RU" b="1"/>
            <a:t>11-6 = 5 (ч) – смотрели только «Д»</a:t>
          </a:r>
          <a:endParaRPr lang="en-US"/>
        </a:p>
      </dgm:t>
    </dgm:pt>
    <dgm:pt modelId="{4A0811DD-3A7D-4EBF-B186-B52DB3A77E05}" type="parTrans" cxnId="{FAEB5757-91DA-4F6D-AB6F-63EB2921DE3D}">
      <dgm:prSet/>
      <dgm:spPr/>
      <dgm:t>
        <a:bodyPr/>
        <a:lstStyle/>
        <a:p>
          <a:endParaRPr lang="en-US"/>
        </a:p>
      </dgm:t>
    </dgm:pt>
    <dgm:pt modelId="{8C421990-DBDB-4D6B-AB41-2E11560ED383}" type="sibTrans" cxnId="{FAEB5757-91DA-4F6D-AB6F-63EB2921DE3D}">
      <dgm:prSet/>
      <dgm:spPr/>
      <dgm:t>
        <a:bodyPr/>
        <a:lstStyle/>
        <a:p>
          <a:endParaRPr lang="en-US"/>
        </a:p>
      </dgm:t>
    </dgm:pt>
    <dgm:pt modelId="{FAFD7849-03DE-40FA-AAC6-14AD4C6119FE}" type="pres">
      <dgm:prSet presAssocID="{A6CB207B-14E6-46E6-81C0-3BF853793F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9DAA40-C8EB-4BDC-993C-C773E7F3A540}" type="pres">
      <dgm:prSet presAssocID="{2742DF53-1D09-4D19-9C2D-53681FE19AA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89DA2-72C1-4188-BB29-5CB1591C6506}" type="pres">
      <dgm:prSet presAssocID="{2742DF53-1D09-4D19-9C2D-53681FE19AA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EB5757-91DA-4F6D-AB6F-63EB2921DE3D}" srcId="{2742DF53-1D09-4D19-9C2D-53681FE19AA6}" destId="{531DCFF0-A4CC-4695-BB63-91E53168A800}" srcOrd="3" destOrd="0" parTransId="{4A0811DD-3A7D-4EBF-B186-B52DB3A77E05}" sibTransId="{8C421990-DBDB-4D6B-AB41-2E11560ED383}"/>
    <dgm:cxn modelId="{32D7CDA1-42B2-4374-BA0F-B88AC3822D26}" type="presOf" srcId="{531DCFF0-A4CC-4695-BB63-91E53168A800}" destId="{AC089DA2-72C1-4188-BB29-5CB1591C6506}" srcOrd="0" destOrd="3" presId="urn:microsoft.com/office/officeart/2005/8/layout/vList2"/>
    <dgm:cxn modelId="{97A3E433-0705-4D44-9580-B6CE93703237}" srcId="{2742DF53-1D09-4D19-9C2D-53681FE19AA6}" destId="{5260C86E-E7B2-43B9-BB90-CC3912ACB16A}" srcOrd="2" destOrd="0" parTransId="{8C972F70-8F4E-4345-91C2-7385DF52D22D}" sibTransId="{4EA46650-3B34-4500-99B7-2EFE2234903B}"/>
    <dgm:cxn modelId="{6C82C894-3866-4B7E-B5F5-FAE6014F18FB}" type="presOf" srcId="{2742DF53-1D09-4D19-9C2D-53681FE19AA6}" destId="{289DAA40-C8EB-4BDC-993C-C773E7F3A540}" srcOrd="0" destOrd="0" presId="urn:microsoft.com/office/officeart/2005/8/layout/vList2"/>
    <dgm:cxn modelId="{B8569DF3-D823-46C4-9C08-898B6886BBC9}" srcId="{2742DF53-1D09-4D19-9C2D-53681FE19AA6}" destId="{70ED01AA-C07D-41B2-8ECF-8BAB92506AAD}" srcOrd="0" destOrd="0" parTransId="{F191403B-AC6D-488B-A42F-2F20685CF73C}" sibTransId="{0F06538E-C9F9-44A6-90ED-7C08D6F0BA01}"/>
    <dgm:cxn modelId="{E9300628-50C0-4E46-9116-547612C44701}" srcId="{2742DF53-1D09-4D19-9C2D-53681FE19AA6}" destId="{F6258863-C570-427F-B895-1555F607B5DE}" srcOrd="1" destOrd="0" parTransId="{BC51A3E9-2E68-47F7-BB3B-AA5E04EA379E}" sibTransId="{E0A23CD4-70F6-48BE-A210-9B2242229BEB}"/>
    <dgm:cxn modelId="{5C263DFF-0334-4FCA-B1FD-4CFA5E904FD6}" type="presOf" srcId="{70ED01AA-C07D-41B2-8ECF-8BAB92506AAD}" destId="{AC089DA2-72C1-4188-BB29-5CB1591C6506}" srcOrd="0" destOrd="0" presId="urn:microsoft.com/office/officeart/2005/8/layout/vList2"/>
    <dgm:cxn modelId="{1EFD77B6-33DD-4C27-B285-8337783BBAAA}" srcId="{A6CB207B-14E6-46E6-81C0-3BF853793F04}" destId="{2742DF53-1D09-4D19-9C2D-53681FE19AA6}" srcOrd="0" destOrd="0" parTransId="{538E0D3C-8FE2-48B1-8D4B-D268D52575E8}" sibTransId="{8F771292-A39F-43B8-9A7D-3D136B3ED64E}"/>
    <dgm:cxn modelId="{CC4AF26F-17F6-4B29-AB35-32C9180683CF}" type="presOf" srcId="{A6CB207B-14E6-46E6-81C0-3BF853793F04}" destId="{FAFD7849-03DE-40FA-AAC6-14AD4C6119FE}" srcOrd="0" destOrd="0" presId="urn:microsoft.com/office/officeart/2005/8/layout/vList2"/>
    <dgm:cxn modelId="{F858B523-2B40-40A8-BEF8-AF04D4A97A83}" type="presOf" srcId="{5260C86E-E7B2-43B9-BB90-CC3912ACB16A}" destId="{AC089DA2-72C1-4188-BB29-5CB1591C6506}" srcOrd="0" destOrd="2" presId="urn:microsoft.com/office/officeart/2005/8/layout/vList2"/>
    <dgm:cxn modelId="{C7AF8298-59AB-4E0C-8031-015DA3FBC8CB}" type="presOf" srcId="{F6258863-C570-427F-B895-1555F607B5DE}" destId="{AC089DA2-72C1-4188-BB29-5CB1591C6506}" srcOrd="0" destOrd="1" presId="urn:microsoft.com/office/officeart/2005/8/layout/vList2"/>
    <dgm:cxn modelId="{6B200802-5DB7-46FE-A93D-FE67B1A414FF}" type="presParOf" srcId="{FAFD7849-03DE-40FA-AAC6-14AD4C6119FE}" destId="{289DAA40-C8EB-4BDC-993C-C773E7F3A540}" srcOrd="0" destOrd="0" presId="urn:microsoft.com/office/officeart/2005/8/layout/vList2"/>
    <dgm:cxn modelId="{86AF1973-AB92-4B7F-955F-BFF8A6CCE36A}" type="presParOf" srcId="{FAFD7849-03DE-40FA-AAC6-14AD4C6119FE}" destId="{AC089DA2-72C1-4188-BB29-5CB1591C650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C067C3-12B6-461F-9CCA-2C5D05E0C5E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DF8C79D-619E-4C53-A960-23DAFC1940F8}">
      <dgm:prSet/>
      <dgm:spPr/>
      <dgm:t>
        <a:bodyPr/>
        <a:lstStyle/>
        <a:p>
          <a:r>
            <a:rPr lang="ru-RU" dirty="0"/>
            <a:t>Внимательно изучи условие задачи. </a:t>
          </a:r>
          <a:endParaRPr lang="en-US" dirty="0"/>
        </a:p>
      </dgm:t>
    </dgm:pt>
    <dgm:pt modelId="{376D09ED-711F-4773-8BB7-FC2B1699F0DE}" type="parTrans" cxnId="{65D0CCD3-3910-47FD-B1C2-BDED30CD0642}">
      <dgm:prSet/>
      <dgm:spPr/>
      <dgm:t>
        <a:bodyPr/>
        <a:lstStyle/>
        <a:p>
          <a:endParaRPr lang="en-US"/>
        </a:p>
      </dgm:t>
    </dgm:pt>
    <dgm:pt modelId="{4C1684D9-14FD-46A2-9E7F-0AC933DEB240}" type="sibTrans" cxnId="{65D0CCD3-3910-47FD-B1C2-BDED30CD0642}">
      <dgm:prSet/>
      <dgm:spPr/>
      <dgm:t>
        <a:bodyPr/>
        <a:lstStyle/>
        <a:p>
          <a:endParaRPr lang="en-US"/>
        </a:p>
      </dgm:t>
    </dgm:pt>
    <dgm:pt modelId="{32C4EB3D-509A-47C6-9098-AE37D4135BF2}">
      <dgm:prSet/>
      <dgm:spPr/>
      <dgm:t>
        <a:bodyPr/>
        <a:lstStyle/>
        <a:p>
          <a:r>
            <a:rPr lang="ru-RU" dirty="0"/>
            <a:t>Построй пересечение множеств. </a:t>
          </a:r>
          <a:endParaRPr lang="en-US" dirty="0"/>
        </a:p>
      </dgm:t>
    </dgm:pt>
    <dgm:pt modelId="{91DA727F-6509-464E-B79C-95E5902A03A4}" type="parTrans" cxnId="{8BA5D127-6F29-4FC1-859F-C0FAEC87A632}">
      <dgm:prSet/>
      <dgm:spPr/>
      <dgm:t>
        <a:bodyPr/>
        <a:lstStyle/>
        <a:p>
          <a:endParaRPr lang="en-US"/>
        </a:p>
      </dgm:t>
    </dgm:pt>
    <dgm:pt modelId="{09C4C6D5-331E-4CE7-AFFC-171B523B4F0E}" type="sibTrans" cxnId="{8BA5D127-6F29-4FC1-859F-C0FAEC87A632}">
      <dgm:prSet/>
      <dgm:spPr/>
      <dgm:t>
        <a:bodyPr/>
        <a:lstStyle/>
        <a:p>
          <a:endParaRPr lang="en-US"/>
        </a:p>
      </dgm:t>
    </dgm:pt>
    <dgm:pt modelId="{FFFF4C64-A8D7-4701-8026-26FBCF568EC9}">
      <dgm:prSet/>
      <dgm:spPr/>
      <dgm:t>
        <a:bodyPr/>
        <a:lstStyle/>
        <a:p>
          <a:r>
            <a:rPr lang="ru-RU" dirty="0"/>
            <a:t>Расставь известные данные. </a:t>
          </a:r>
          <a:endParaRPr lang="en-US" dirty="0"/>
        </a:p>
      </dgm:t>
    </dgm:pt>
    <dgm:pt modelId="{FE0C1461-AC37-4A1D-967B-B12E829976FA}" type="parTrans" cxnId="{96E78FA8-9646-4D58-A622-C17715C3D548}">
      <dgm:prSet/>
      <dgm:spPr/>
      <dgm:t>
        <a:bodyPr/>
        <a:lstStyle/>
        <a:p>
          <a:endParaRPr lang="en-US"/>
        </a:p>
      </dgm:t>
    </dgm:pt>
    <dgm:pt modelId="{E0E76DBB-A927-4F76-8628-8F4CCCFA237F}" type="sibTrans" cxnId="{96E78FA8-9646-4D58-A622-C17715C3D548}">
      <dgm:prSet/>
      <dgm:spPr/>
      <dgm:t>
        <a:bodyPr/>
        <a:lstStyle/>
        <a:p>
          <a:endParaRPr lang="en-US"/>
        </a:p>
      </dgm:t>
    </dgm:pt>
    <dgm:pt modelId="{AAF90ACD-2D24-41EB-86CB-3631876712BB}">
      <dgm:prSet/>
      <dgm:spPr/>
      <dgm:t>
        <a:bodyPr/>
        <a:lstStyle/>
        <a:p>
          <a:r>
            <a:rPr lang="ru-RU" dirty="0"/>
            <a:t>Найди недостающие данные. </a:t>
          </a:r>
          <a:endParaRPr lang="en-US" dirty="0"/>
        </a:p>
      </dgm:t>
    </dgm:pt>
    <dgm:pt modelId="{B41DBFEB-B33C-424D-83D3-ECC4B32B512D}" type="parTrans" cxnId="{42281A6D-065A-440C-BD5D-91BA29F1AEF9}">
      <dgm:prSet/>
      <dgm:spPr/>
      <dgm:t>
        <a:bodyPr/>
        <a:lstStyle/>
        <a:p>
          <a:endParaRPr lang="en-US"/>
        </a:p>
      </dgm:t>
    </dgm:pt>
    <dgm:pt modelId="{76AFB3C6-360B-45C7-8C57-61306D3BEEEE}" type="sibTrans" cxnId="{42281A6D-065A-440C-BD5D-91BA29F1AEF9}">
      <dgm:prSet/>
      <dgm:spPr/>
      <dgm:t>
        <a:bodyPr/>
        <a:lstStyle/>
        <a:p>
          <a:endParaRPr lang="en-US"/>
        </a:p>
      </dgm:t>
    </dgm:pt>
    <dgm:pt modelId="{E918EBEB-2190-4EF4-9F77-EB446ECCD94B}">
      <dgm:prSet/>
      <dgm:spPr/>
      <dgm:t>
        <a:bodyPr/>
        <a:lstStyle/>
        <a:p>
          <a:r>
            <a:rPr lang="ru-RU"/>
            <a:t>Проверь решение. </a:t>
          </a:r>
          <a:endParaRPr lang="en-US"/>
        </a:p>
      </dgm:t>
    </dgm:pt>
    <dgm:pt modelId="{ABF37C21-F9C5-460A-8341-F89C2B38EDEF}" type="parTrans" cxnId="{134EC156-6921-439F-91BD-8125180689C5}">
      <dgm:prSet/>
      <dgm:spPr/>
      <dgm:t>
        <a:bodyPr/>
        <a:lstStyle/>
        <a:p>
          <a:endParaRPr lang="en-US"/>
        </a:p>
      </dgm:t>
    </dgm:pt>
    <dgm:pt modelId="{2F7D6EFD-5060-40C8-9AC2-654C4BFB7EDC}" type="sibTrans" cxnId="{134EC156-6921-439F-91BD-8125180689C5}">
      <dgm:prSet/>
      <dgm:spPr/>
      <dgm:t>
        <a:bodyPr/>
        <a:lstStyle/>
        <a:p>
          <a:endParaRPr lang="en-US"/>
        </a:p>
      </dgm:t>
    </dgm:pt>
    <dgm:pt modelId="{407D99A6-A50B-4204-A65F-D785BBD75269}" type="pres">
      <dgm:prSet presAssocID="{67C067C3-12B6-461F-9CCA-2C5D05E0C5E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09EADB-606D-4204-ADC3-9D78AB0DF31D}" type="pres">
      <dgm:prSet presAssocID="{67C067C3-12B6-461F-9CCA-2C5D05E0C5EC}" presName="dummyMaxCanvas" presStyleCnt="0">
        <dgm:presLayoutVars/>
      </dgm:prSet>
      <dgm:spPr/>
    </dgm:pt>
    <dgm:pt modelId="{FCC1C2AF-8142-4C55-BAA9-5F24BDA4D732}" type="pres">
      <dgm:prSet presAssocID="{67C067C3-12B6-461F-9CCA-2C5D05E0C5EC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7F04E-7563-48D7-8122-3C4812B16DF9}" type="pres">
      <dgm:prSet presAssocID="{67C067C3-12B6-461F-9CCA-2C5D05E0C5EC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64545-BA99-4526-9AFE-74E84CF1E5E0}" type="pres">
      <dgm:prSet presAssocID="{67C067C3-12B6-461F-9CCA-2C5D05E0C5EC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DF280-F588-4C19-B918-067D362E3E61}" type="pres">
      <dgm:prSet presAssocID="{67C067C3-12B6-461F-9CCA-2C5D05E0C5EC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1C372-50E1-499A-B2E6-6A2AB61BA6F6}" type="pres">
      <dgm:prSet presAssocID="{67C067C3-12B6-461F-9CCA-2C5D05E0C5EC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2E04D-48B5-4D71-B2B9-80C8C55823AF}" type="pres">
      <dgm:prSet presAssocID="{67C067C3-12B6-461F-9CCA-2C5D05E0C5EC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0BF47-262B-4BD8-9BB4-1991BA94617D}" type="pres">
      <dgm:prSet presAssocID="{67C067C3-12B6-461F-9CCA-2C5D05E0C5EC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CEB62-622E-4108-8FDF-2A1E4811DA27}" type="pres">
      <dgm:prSet presAssocID="{67C067C3-12B6-461F-9CCA-2C5D05E0C5EC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55988-8BF2-4F17-AE74-F0F3C9780F59}" type="pres">
      <dgm:prSet presAssocID="{67C067C3-12B6-461F-9CCA-2C5D05E0C5EC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6690A-33A4-4424-BB62-ECBDF287F4C6}" type="pres">
      <dgm:prSet presAssocID="{67C067C3-12B6-461F-9CCA-2C5D05E0C5EC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402DA-5887-4138-9FE6-13993D0C4828}" type="pres">
      <dgm:prSet presAssocID="{67C067C3-12B6-461F-9CCA-2C5D05E0C5EC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48142B-7A10-42CA-B421-222F02E3EF7D}" type="pres">
      <dgm:prSet presAssocID="{67C067C3-12B6-461F-9CCA-2C5D05E0C5EC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AE689-621B-4BFF-978B-F369545A03DB}" type="pres">
      <dgm:prSet presAssocID="{67C067C3-12B6-461F-9CCA-2C5D05E0C5EC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F14D4-D6F4-424A-B5E1-3A2BA8C68869}" type="pres">
      <dgm:prSet presAssocID="{67C067C3-12B6-461F-9CCA-2C5D05E0C5EC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F755B7-9550-410C-8A95-F37ED794EA17}" type="presOf" srcId="{AAF90ACD-2D24-41EB-86CB-3631876712BB}" destId="{597DF280-F588-4C19-B918-067D362E3E61}" srcOrd="0" destOrd="0" presId="urn:microsoft.com/office/officeart/2005/8/layout/vProcess5"/>
    <dgm:cxn modelId="{1D3428DF-EF5A-48AA-9673-40D217A04DE1}" type="presOf" srcId="{E918EBEB-2190-4EF4-9F77-EB446ECCD94B}" destId="{1051C372-50E1-499A-B2E6-6A2AB61BA6F6}" srcOrd="0" destOrd="0" presId="urn:microsoft.com/office/officeart/2005/8/layout/vProcess5"/>
    <dgm:cxn modelId="{65D0CCD3-3910-47FD-B1C2-BDED30CD0642}" srcId="{67C067C3-12B6-461F-9CCA-2C5D05E0C5EC}" destId="{6DF8C79D-619E-4C53-A960-23DAFC1940F8}" srcOrd="0" destOrd="0" parTransId="{376D09ED-711F-4773-8BB7-FC2B1699F0DE}" sibTransId="{4C1684D9-14FD-46A2-9E7F-0AC933DEB240}"/>
    <dgm:cxn modelId="{71E71A2D-CDB9-46B9-B26C-0E936A959EAB}" type="presOf" srcId="{4C1684D9-14FD-46A2-9E7F-0AC933DEB240}" destId="{5752E04D-48B5-4D71-B2B9-80C8C55823AF}" srcOrd="0" destOrd="0" presId="urn:microsoft.com/office/officeart/2005/8/layout/vProcess5"/>
    <dgm:cxn modelId="{CC5D7566-8839-4C4F-A2B7-33E0A0A58955}" type="presOf" srcId="{E0E76DBB-A927-4F76-8628-8F4CCCFA237F}" destId="{3F6CEB62-622E-4108-8FDF-2A1E4811DA27}" srcOrd="0" destOrd="0" presId="urn:microsoft.com/office/officeart/2005/8/layout/vProcess5"/>
    <dgm:cxn modelId="{48B76D4D-3626-4DC3-9653-EA353064E4A9}" type="presOf" srcId="{AAF90ACD-2D24-41EB-86CB-3631876712BB}" destId="{C7FAE689-621B-4BFF-978B-F369545A03DB}" srcOrd="1" destOrd="0" presId="urn:microsoft.com/office/officeart/2005/8/layout/vProcess5"/>
    <dgm:cxn modelId="{F05FD5BC-26E5-41CD-A2B6-1BADD512C045}" type="presOf" srcId="{32C4EB3D-509A-47C6-9098-AE37D4135BF2}" destId="{8A07F04E-7563-48D7-8122-3C4812B16DF9}" srcOrd="0" destOrd="0" presId="urn:microsoft.com/office/officeart/2005/8/layout/vProcess5"/>
    <dgm:cxn modelId="{6904AFAF-628F-48AA-A5AD-1DEF44D0BCF6}" type="presOf" srcId="{09C4C6D5-331E-4CE7-AFFC-171B523B4F0E}" destId="{B760BF47-262B-4BD8-9BB4-1991BA94617D}" srcOrd="0" destOrd="0" presId="urn:microsoft.com/office/officeart/2005/8/layout/vProcess5"/>
    <dgm:cxn modelId="{EED5B6B9-519F-46CD-826D-33AF5A854A19}" type="presOf" srcId="{6DF8C79D-619E-4C53-A960-23DAFC1940F8}" destId="{D656690A-33A4-4424-BB62-ECBDF287F4C6}" srcOrd="1" destOrd="0" presId="urn:microsoft.com/office/officeart/2005/8/layout/vProcess5"/>
    <dgm:cxn modelId="{CC8FBD36-ADCE-4EFF-A4FD-A84FA9D4C81D}" type="presOf" srcId="{FFFF4C64-A8D7-4701-8026-26FBCF568EC9}" destId="{68964545-BA99-4526-9AFE-74E84CF1E5E0}" srcOrd="0" destOrd="0" presId="urn:microsoft.com/office/officeart/2005/8/layout/vProcess5"/>
    <dgm:cxn modelId="{8BA5D127-6F29-4FC1-859F-C0FAEC87A632}" srcId="{67C067C3-12B6-461F-9CCA-2C5D05E0C5EC}" destId="{32C4EB3D-509A-47C6-9098-AE37D4135BF2}" srcOrd="1" destOrd="0" parTransId="{91DA727F-6509-464E-B79C-95E5902A03A4}" sibTransId="{09C4C6D5-331E-4CE7-AFFC-171B523B4F0E}"/>
    <dgm:cxn modelId="{336B0019-7B33-47C3-A2CA-EED5C105BA7B}" type="presOf" srcId="{6DF8C79D-619E-4C53-A960-23DAFC1940F8}" destId="{FCC1C2AF-8142-4C55-BAA9-5F24BDA4D732}" srcOrd="0" destOrd="0" presId="urn:microsoft.com/office/officeart/2005/8/layout/vProcess5"/>
    <dgm:cxn modelId="{134EC156-6921-439F-91BD-8125180689C5}" srcId="{67C067C3-12B6-461F-9CCA-2C5D05E0C5EC}" destId="{E918EBEB-2190-4EF4-9F77-EB446ECCD94B}" srcOrd="4" destOrd="0" parTransId="{ABF37C21-F9C5-460A-8341-F89C2B38EDEF}" sibTransId="{2F7D6EFD-5060-40C8-9AC2-654C4BFB7EDC}"/>
    <dgm:cxn modelId="{20D2E595-489D-44CE-A644-683C10FBCBFD}" type="presOf" srcId="{FFFF4C64-A8D7-4701-8026-26FBCF568EC9}" destId="{6E48142B-7A10-42CA-B421-222F02E3EF7D}" srcOrd="1" destOrd="0" presId="urn:microsoft.com/office/officeart/2005/8/layout/vProcess5"/>
    <dgm:cxn modelId="{96E78FA8-9646-4D58-A622-C17715C3D548}" srcId="{67C067C3-12B6-461F-9CCA-2C5D05E0C5EC}" destId="{FFFF4C64-A8D7-4701-8026-26FBCF568EC9}" srcOrd="2" destOrd="0" parTransId="{FE0C1461-AC37-4A1D-967B-B12E829976FA}" sibTransId="{E0E76DBB-A927-4F76-8628-8F4CCCFA237F}"/>
    <dgm:cxn modelId="{D6E3D483-5767-481A-8F11-63151DEE3C7D}" type="presOf" srcId="{76AFB3C6-360B-45C7-8C57-61306D3BEEEE}" destId="{4BA55988-8BF2-4F17-AE74-F0F3C9780F59}" srcOrd="0" destOrd="0" presId="urn:microsoft.com/office/officeart/2005/8/layout/vProcess5"/>
    <dgm:cxn modelId="{378FBA4C-1C5D-4021-979E-311B84AF7712}" type="presOf" srcId="{E918EBEB-2190-4EF4-9F77-EB446ECCD94B}" destId="{0E8F14D4-D6F4-424A-B5E1-3A2BA8C68869}" srcOrd="1" destOrd="0" presId="urn:microsoft.com/office/officeart/2005/8/layout/vProcess5"/>
    <dgm:cxn modelId="{67E036BA-9544-4F94-9A8C-CCFE1B8C37FB}" type="presOf" srcId="{32C4EB3D-509A-47C6-9098-AE37D4135BF2}" destId="{319402DA-5887-4138-9FE6-13993D0C4828}" srcOrd="1" destOrd="0" presId="urn:microsoft.com/office/officeart/2005/8/layout/vProcess5"/>
    <dgm:cxn modelId="{42281A6D-065A-440C-BD5D-91BA29F1AEF9}" srcId="{67C067C3-12B6-461F-9CCA-2C5D05E0C5EC}" destId="{AAF90ACD-2D24-41EB-86CB-3631876712BB}" srcOrd="3" destOrd="0" parTransId="{B41DBFEB-B33C-424D-83D3-ECC4B32B512D}" sibTransId="{76AFB3C6-360B-45C7-8C57-61306D3BEEEE}"/>
    <dgm:cxn modelId="{0D82C5BD-D8FD-4AE6-9096-BFD03212CBD7}" type="presOf" srcId="{67C067C3-12B6-461F-9CCA-2C5D05E0C5EC}" destId="{407D99A6-A50B-4204-A65F-D785BBD75269}" srcOrd="0" destOrd="0" presId="urn:microsoft.com/office/officeart/2005/8/layout/vProcess5"/>
    <dgm:cxn modelId="{77A7112A-394C-4F47-B0BF-32720ABDF222}" type="presParOf" srcId="{407D99A6-A50B-4204-A65F-D785BBD75269}" destId="{C109EADB-606D-4204-ADC3-9D78AB0DF31D}" srcOrd="0" destOrd="0" presId="urn:microsoft.com/office/officeart/2005/8/layout/vProcess5"/>
    <dgm:cxn modelId="{E94E0A88-7116-4AFE-86E9-DEFDFBA67CAB}" type="presParOf" srcId="{407D99A6-A50B-4204-A65F-D785BBD75269}" destId="{FCC1C2AF-8142-4C55-BAA9-5F24BDA4D732}" srcOrd="1" destOrd="0" presId="urn:microsoft.com/office/officeart/2005/8/layout/vProcess5"/>
    <dgm:cxn modelId="{1A80B1CA-5F8A-468B-8104-4634A3AB087F}" type="presParOf" srcId="{407D99A6-A50B-4204-A65F-D785BBD75269}" destId="{8A07F04E-7563-48D7-8122-3C4812B16DF9}" srcOrd="2" destOrd="0" presId="urn:microsoft.com/office/officeart/2005/8/layout/vProcess5"/>
    <dgm:cxn modelId="{C3FFEAD5-9C90-4B8B-9828-DB12BE2CAEF0}" type="presParOf" srcId="{407D99A6-A50B-4204-A65F-D785BBD75269}" destId="{68964545-BA99-4526-9AFE-74E84CF1E5E0}" srcOrd="3" destOrd="0" presId="urn:microsoft.com/office/officeart/2005/8/layout/vProcess5"/>
    <dgm:cxn modelId="{C90D6E8E-7FA0-40D4-B4AC-085A73D4324C}" type="presParOf" srcId="{407D99A6-A50B-4204-A65F-D785BBD75269}" destId="{597DF280-F588-4C19-B918-067D362E3E61}" srcOrd="4" destOrd="0" presId="urn:microsoft.com/office/officeart/2005/8/layout/vProcess5"/>
    <dgm:cxn modelId="{8A33B999-7792-4D5A-9734-8BDA78B9B689}" type="presParOf" srcId="{407D99A6-A50B-4204-A65F-D785BBD75269}" destId="{1051C372-50E1-499A-B2E6-6A2AB61BA6F6}" srcOrd="5" destOrd="0" presId="urn:microsoft.com/office/officeart/2005/8/layout/vProcess5"/>
    <dgm:cxn modelId="{6DA64331-1784-4BCA-9F09-598CA6BF7BCD}" type="presParOf" srcId="{407D99A6-A50B-4204-A65F-D785BBD75269}" destId="{5752E04D-48B5-4D71-B2B9-80C8C55823AF}" srcOrd="6" destOrd="0" presId="urn:microsoft.com/office/officeart/2005/8/layout/vProcess5"/>
    <dgm:cxn modelId="{CC270FD2-BA11-4C24-8DEE-46922CD7AE02}" type="presParOf" srcId="{407D99A6-A50B-4204-A65F-D785BBD75269}" destId="{B760BF47-262B-4BD8-9BB4-1991BA94617D}" srcOrd="7" destOrd="0" presId="urn:microsoft.com/office/officeart/2005/8/layout/vProcess5"/>
    <dgm:cxn modelId="{A739FC74-2567-42BB-A9FA-4BDDF3990076}" type="presParOf" srcId="{407D99A6-A50B-4204-A65F-D785BBD75269}" destId="{3F6CEB62-622E-4108-8FDF-2A1E4811DA27}" srcOrd="8" destOrd="0" presId="urn:microsoft.com/office/officeart/2005/8/layout/vProcess5"/>
    <dgm:cxn modelId="{50222EC1-6F0F-42A5-A5F8-C9F99E8397B7}" type="presParOf" srcId="{407D99A6-A50B-4204-A65F-D785BBD75269}" destId="{4BA55988-8BF2-4F17-AE74-F0F3C9780F59}" srcOrd="9" destOrd="0" presId="urn:microsoft.com/office/officeart/2005/8/layout/vProcess5"/>
    <dgm:cxn modelId="{072A21B7-EB9F-4C14-9B89-DE61339F2071}" type="presParOf" srcId="{407D99A6-A50B-4204-A65F-D785BBD75269}" destId="{D656690A-33A4-4424-BB62-ECBDF287F4C6}" srcOrd="10" destOrd="0" presId="urn:microsoft.com/office/officeart/2005/8/layout/vProcess5"/>
    <dgm:cxn modelId="{6C9B9EA2-2F36-4762-BFEC-5FA9E3FFB8A6}" type="presParOf" srcId="{407D99A6-A50B-4204-A65F-D785BBD75269}" destId="{319402DA-5887-4138-9FE6-13993D0C4828}" srcOrd="11" destOrd="0" presId="urn:microsoft.com/office/officeart/2005/8/layout/vProcess5"/>
    <dgm:cxn modelId="{DE44F3F3-FC0F-448D-952A-C646EA5D72FD}" type="presParOf" srcId="{407D99A6-A50B-4204-A65F-D785BBD75269}" destId="{6E48142B-7A10-42CA-B421-222F02E3EF7D}" srcOrd="12" destOrd="0" presId="urn:microsoft.com/office/officeart/2005/8/layout/vProcess5"/>
    <dgm:cxn modelId="{10B4F60F-32F6-4BD2-B6D6-1DEDFA875614}" type="presParOf" srcId="{407D99A6-A50B-4204-A65F-D785BBD75269}" destId="{C7FAE689-621B-4BFF-978B-F369545A03DB}" srcOrd="13" destOrd="0" presId="urn:microsoft.com/office/officeart/2005/8/layout/vProcess5"/>
    <dgm:cxn modelId="{955D6F71-A67A-4C8A-A26C-237FCEE61B0B}" type="presParOf" srcId="{407D99A6-A50B-4204-A65F-D785BBD75269}" destId="{0E8F14D4-D6F4-424A-B5E1-3A2BA8C6886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AEBF70-1FD6-4C51-85DD-3513A76C573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E33BAA-0B52-4AB3-A0C1-BF3D42863F7B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Применение кругов Эйлера позволяет легко решить задачи, нарисовав правильно рисунок</a:t>
          </a:r>
          <a:endParaRPr lang="en-US"/>
        </a:p>
      </dgm:t>
    </dgm:pt>
    <dgm:pt modelId="{67E46B22-2E64-4CB1-A5BF-85ADD36AB363}" type="parTrans" cxnId="{ECC41BC3-CEA7-4BD2-A9EB-520F8CBDD83B}">
      <dgm:prSet/>
      <dgm:spPr/>
      <dgm:t>
        <a:bodyPr/>
        <a:lstStyle/>
        <a:p>
          <a:endParaRPr lang="en-US"/>
        </a:p>
      </dgm:t>
    </dgm:pt>
    <dgm:pt modelId="{753F0E46-CAE8-41AF-A887-74322D3786CA}" type="sibTrans" cxnId="{ECC41BC3-CEA7-4BD2-A9EB-520F8CBDD83B}">
      <dgm:prSet/>
      <dgm:spPr/>
      <dgm:t>
        <a:bodyPr/>
        <a:lstStyle/>
        <a:p>
          <a:endParaRPr lang="en-US"/>
        </a:p>
      </dgm:t>
    </dgm:pt>
    <dgm:pt modelId="{4F1EBA27-4109-4CA3-9006-A1E12DD3F956}">
      <dgm:prSet/>
      <dgm:spPr/>
      <dgm:t>
        <a:bodyPr/>
        <a:lstStyle/>
        <a:p>
          <a:pPr>
            <a:lnSpc>
              <a:spcPct val="100000"/>
            </a:lnSpc>
          </a:pPr>
          <a:r>
            <a:rPr lang="ru-RU" dirty="0"/>
            <a:t>Круги Эйлера помогают нам в жизни решать такие вопросы, как: </a:t>
          </a:r>
        </a:p>
        <a:p>
          <a:pPr>
            <a:lnSpc>
              <a:spcPct val="100000"/>
            </a:lnSpc>
          </a:pPr>
          <a:r>
            <a:rPr lang="ru-RU" dirty="0"/>
            <a:t>- куда поступить, </a:t>
          </a:r>
        </a:p>
        <a:p>
          <a:pPr>
            <a:lnSpc>
              <a:spcPct val="100000"/>
            </a:lnSpc>
          </a:pPr>
          <a:r>
            <a:rPr lang="ru-RU" dirty="0"/>
            <a:t>- какие книги прочитать, </a:t>
          </a:r>
        </a:p>
        <a:p>
          <a:pPr>
            <a:lnSpc>
              <a:spcPct val="100000"/>
            </a:lnSpc>
          </a:pPr>
          <a:r>
            <a:rPr lang="ru-RU" dirty="0"/>
            <a:t>- что посмотреть и т.д.</a:t>
          </a:r>
          <a:endParaRPr lang="en-US" dirty="0"/>
        </a:p>
      </dgm:t>
    </dgm:pt>
    <dgm:pt modelId="{DAD9E5E7-7D94-4634-ADF0-140C5419F0EA}" type="parTrans" cxnId="{71040131-2872-4DF0-8C56-B295140DFE09}">
      <dgm:prSet/>
      <dgm:spPr/>
      <dgm:t>
        <a:bodyPr/>
        <a:lstStyle/>
        <a:p>
          <a:endParaRPr lang="en-US"/>
        </a:p>
      </dgm:t>
    </dgm:pt>
    <dgm:pt modelId="{620C22D9-3DF8-4DDF-842D-0A3B07F96A28}" type="sibTrans" cxnId="{71040131-2872-4DF0-8C56-B295140DFE09}">
      <dgm:prSet/>
      <dgm:spPr/>
      <dgm:t>
        <a:bodyPr/>
        <a:lstStyle/>
        <a:p>
          <a:endParaRPr lang="en-US"/>
        </a:p>
      </dgm:t>
    </dgm:pt>
    <dgm:pt modelId="{A7696C46-83CD-48D8-B16D-329FE4441824}" type="pres">
      <dgm:prSet presAssocID="{3CAEBF70-1FD6-4C51-85DD-3513A76C573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7F013-C6DA-49B7-82C8-8B4D10A6EC5A}" type="pres">
      <dgm:prSet presAssocID="{A5E33BAA-0B52-4AB3-A0C1-BF3D42863F7B}" presName="compNode" presStyleCnt="0"/>
      <dgm:spPr/>
    </dgm:pt>
    <dgm:pt modelId="{9D047E5B-F65A-4DD4-9218-9F5D59BC2ED0}" type="pres">
      <dgm:prSet presAssocID="{A5E33BAA-0B52-4AB3-A0C1-BF3D42863F7B}" presName="bgRect" presStyleLbl="bgShp" presStyleIdx="0" presStyleCnt="2"/>
      <dgm:spPr/>
    </dgm:pt>
    <dgm:pt modelId="{6200ACAE-8AB0-42BC-87F3-6CDFB0E355F4}" type="pres">
      <dgm:prSet presAssocID="{A5E33BAA-0B52-4AB3-A0C1-BF3D42863F7B}" presName="iconRect" presStyleLbl="node1" presStyleIdx="0" presStyleCnt="2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845F1375-0397-4F75-B9CF-E626CD2A676E}" type="pres">
      <dgm:prSet presAssocID="{A5E33BAA-0B52-4AB3-A0C1-BF3D42863F7B}" presName="spaceRect" presStyleCnt="0"/>
      <dgm:spPr/>
    </dgm:pt>
    <dgm:pt modelId="{5C4020EB-DBB2-4973-A53A-5A0FF2215918}" type="pres">
      <dgm:prSet presAssocID="{A5E33BAA-0B52-4AB3-A0C1-BF3D42863F7B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6F0B77B-DAF8-4DA0-94CD-2F1C0D3EF19A}" type="pres">
      <dgm:prSet presAssocID="{753F0E46-CAE8-41AF-A887-74322D3786CA}" presName="sibTrans" presStyleCnt="0"/>
      <dgm:spPr/>
    </dgm:pt>
    <dgm:pt modelId="{FC132FA9-1366-456D-8F4D-6FE1B9B9C212}" type="pres">
      <dgm:prSet presAssocID="{4F1EBA27-4109-4CA3-9006-A1E12DD3F956}" presName="compNode" presStyleCnt="0"/>
      <dgm:spPr/>
    </dgm:pt>
    <dgm:pt modelId="{AC8E5BD1-D8BB-4436-B344-EF9987B831AE}" type="pres">
      <dgm:prSet presAssocID="{4F1EBA27-4109-4CA3-9006-A1E12DD3F956}" presName="bgRect" presStyleLbl="bgShp" presStyleIdx="1" presStyleCnt="2"/>
      <dgm:spPr/>
    </dgm:pt>
    <dgm:pt modelId="{DE151161-8647-4DA5-9929-80A95E457BA7}" type="pres">
      <dgm:prSet presAssocID="{4F1EBA27-4109-4CA3-9006-A1E12DD3F956}" presName="iconRect" presStyleLbl="node1" presStyleIdx="1" presStyleCnt="2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ниги"/>
        </a:ext>
      </dgm:extLst>
    </dgm:pt>
    <dgm:pt modelId="{22729BA1-AB94-4F6B-AC94-F44C1FCA4BDE}" type="pres">
      <dgm:prSet presAssocID="{4F1EBA27-4109-4CA3-9006-A1E12DD3F956}" presName="spaceRect" presStyleCnt="0"/>
      <dgm:spPr/>
    </dgm:pt>
    <dgm:pt modelId="{29D734D6-A768-4B0F-964C-FFC221DA11B8}" type="pres">
      <dgm:prSet presAssocID="{4F1EBA27-4109-4CA3-9006-A1E12DD3F956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57CB4CB-58DD-4625-8CC2-9FF1560CEC7E}" type="presOf" srcId="{3CAEBF70-1FD6-4C51-85DD-3513A76C5737}" destId="{A7696C46-83CD-48D8-B16D-329FE4441824}" srcOrd="0" destOrd="0" presId="urn:microsoft.com/office/officeart/2018/2/layout/IconVerticalSolidList"/>
    <dgm:cxn modelId="{BA238B81-462E-4BF9-B4BC-B55C6FE17A05}" type="presOf" srcId="{4F1EBA27-4109-4CA3-9006-A1E12DD3F956}" destId="{29D734D6-A768-4B0F-964C-FFC221DA11B8}" srcOrd="0" destOrd="0" presId="urn:microsoft.com/office/officeart/2018/2/layout/IconVerticalSolidList"/>
    <dgm:cxn modelId="{D0635F34-B2AF-4D6B-B502-728AB474D5D9}" type="presOf" srcId="{A5E33BAA-0B52-4AB3-A0C1-BF3D42863F7B}" destId="{5C4020EB-DBB2-4973-A53A-5A0FF2215918}" srcOrd="0" destOrd="0" presId="urn:microsoft.com/office/officeart/2018/2/layout/IconVerticalSolidList"/>
    <dgm:cxn modelId="{71040131-2872-4DF0-8C56-B295140DFE09}" srcId="{3CAEBF70-1FD6-4C51-85DD-3513A76C5737}" destId="{4F1EBA27-4109-4CA3-9006-A1E12DD3F956}" srcOrd="1" destOrd="0" parTransId="{DAD9E5E7-7D94-4634-ADF0-140C5419F0EA}" sibTransId="{620C22D9-3DF8-4DDF-842D-0A3B07F96A28}"/>
    <dgm:cxn modelId="{ECC41BC3-CEA7-4BD2-A9EB-520F8CBDD83B}" srcId="{3CAEBF70-1FD6-4C51-85DD-3513A76C5737}" destId="{A5E33BAA-0B52-4AB3-A0C1-BF3D42863F7B}" srcOrd="0" destOrd="0" parTransId="{67E46B22-2E64-4CB1-A5BF-85ADD36AB363}" sibTransId="{753F0E46-CAE8-41AF-A887-74322D3786CA}"/>
    <dgm:cxn modelId="{08DD22E2-F801-4A94-AC7D-1ED5F39B7815}" type="presParOf" srcId="{A7696C46-83CD-48D8-B16D-329FE4441824}" destId="{A3C7F013-C6DA-49B7-82C8-8B4D10A6EC5A}" srcOrd="0" destOrd="0" presId="urn:microsoft.com/office/officeart/2018/2/layout/IconVerticalSolidList"/>
    <dgm:cxn modelId="{946694CB-71E8-43E4-80D5-6BE5D9CEA13E}" type="presParOf" srcId="{A3C7F013-C6DA-49B7-82C8-8B4D10A6EC5A}" destId="{9D047E5B-F65A-4DD4-9218-9F5D59BC2ED0}" srcOrd="0" destOrd="0" presId="urn:microsoft.com/office/officeart/2018/2/layout/IconVerticalSolidList"/>
    <dgm:cxn modelId="{2A367C62-D9E6-44ED-A6EA-76FFDF4E081C}" type="presParOf" srcId="{A3C7F013-C6DA-49B7-82C8-8B4D10A6EC5A}" destId="{6200ACAE-8AB0-42BC-87F3-6CDFB0E355F4}" srcOrd="1" destOrd="0" presId="urn:microsoft.com/office/officeart/2018/2/layout/IconVerticalSolidList"/>
    <dgm:cxn modelId="{DB8D7035-686B-498E-A78D-D524978834B6}" type="presParOf" srcId="{A3C7F013-C6DA-49B7-82C8-8B4D10A6EC5A}" destId="{845F1375-0397-4F75-B9CF-E626CD2A676E}" srcOrd="2" destOrd="0" presId="urn:microsoft.com/office/officeart/2018/2/layout/IconVerticalSolidList"/>
    <dgm:cxn modelId="{750B5D9F-AA87-4ADD-8C2B-7DBFC4FF441C}" type="presParOf" srcId="{A3C7F013-C6DA-49B7-82C8-8B4D10A6EC5A}" destId="{5C4020EB-DBB2-4973-A53A-5A0FF2215918}" srcOrd="3" destOrd="0" presId="urn:microsoft.com/office/officeart/2018/2/layout/IconVerticalSolidList"/>
    <dgm:cxn modelId="{6CCB1BDF-C9D9-41C1-A34A-F2B0DD5ECFEC}" type="presParOf" srcId="{A7696C46-83CD-48D8-B16D-329FE4441824}" destId="{26F0B77B-DAF8-4DA0-94CD-2F1C0D3EF19A}" srcOrd="1" destOrd="0" presId="urn:microsoft.com/office/officeart/2018/2/layout/IconVerticalSolidList"/>
    <dgm:cxn modelId="{5CA471DB-45C4-40B1-88A1-566C133F278F}" type="presParOf" srcId="{A7696C46-83CD-48D8-B16D-329FE4441824}" destId="{FC132FA9-1366-456D-8F4D-6FE1B9B9C212}" srcOrd="2" destOrd="0" presId="urn:microsoft.com/office/officeart/2018/2/layout/IconVerticalSolidList"/>
    <dgm:cxn modelId="{7578B00E-0F99-4632-9C7D-81E58BF1C7B2}" type="presParOf" srcId="{FC132FA9-1366-456D-8F4D-6FE1B9B9C212}" destId="{AC8E5BD1-D8BB-4436-B344-EF9987B831AE}" srcOrd="0" destOrd="0" presId="urn:microsoft.com/office/officeart/2018/2/layout/IconVerticalSolidList"/>
    <dgm:cxn modelId="{750A9E21-BE04-4F98-89AB-38958B7F5BB9}" type="presParOf" srcId="{FC132FA9-1366-456D-8F4D-6FE1B9B9C212}" destId="{DE151161-8647-4DA5-9929-80A95E457BA7}" srcOrd="1" destOrd="0" presId="urn:microsoft.com/office/officeart/2018/2/layout/IconVerticalSolidList"/>
    <dgm:cxn modelId="{22D0954E-4683-4CF5-9EAB-9309FB420FCD}" type="presParOf" srcId="{FC132FA9-1366-456D-8F4D-6FE1B9B9C212}" destId="{22729BA1-AB94-4F6B-AC94-F44C1FCA4BDE}" srcOrd="2" destOrd="0" presId="urn:microsoft.com/office/officeart/2018/2/layout/IconVerticalSolidList"/>
    <dgm:cxn modelId="{C6A602F9-9BCD-4330-A2C2-9CE01349B429}" type="presParOf" srcId="{FC132FA9-1366-456D-8F4D-6FE1B9B9C212}" destId="{29D734D6-A768-4B0F-964C-FFC221DA11B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3970A34-708D-4F22-90E5-F049D574F17F}" type="doc">
      <dgm:prSet loTypeId="urn:microsoft.com/office/officeart/2005/8/layout/cycle1" loCatId="cycle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4F60BC2-90BD-4D19-B1F6-FB91B50334C8}">
      <dgm:prSet custT="1"/>
      <dgm:spPr/>
      <dgm:t>
        <a:bodyPr/>
        <a:lstStyle/>
        <a:p>
          <a:r>
            <a:rPr lang="ru-RU" sz="1800" dirty="0"/>
            <a:t>Что нового узнали?</a:t>
          </a:r>
          <a:endParaRPr lang="en-US" sz="1800" dirty="0"/>
        </a:p>
      </dgm:t>
    </dgm:pt>
    <dgm:pt modelId="{13962AEC-113D-462E-B91F-1D2EFA15F9C6}" type="parTrans" cxnId="{807FEEF8-2829-4DA3-9213-6D87D5A6B1D9}">
      <dgm:prSet/>
      <dgm:spPr/>
      <dgm:t>
        <a:bodyPr/>
        <a:lstStyle/>
        <a:p>
          <a:endParaRPr lang="en-US" sz="2400"/>
        </a:p>
      </dgm:t>
    </dgm:pt>
    <dgm:pt modelId="{6F218EF7-A1E6-4689-9BB6-FA33B432DE43}" type="sibTrans" cxnId="{807FEEF8-2829-4DA3-9213-6D87D5A6B1D9}">
      <dgm:prSet/>
      <dgm:spPr/>
      <dgm:t>
        <a:bodyPr/>
        <a:lstStyle/>
        <a:p>
          <a:endParaRPr lang="en-US" sz="2400"/>
        </a:p>
      </dgm:t>
    </dgm:pt>
    <dgm:pt modelId="{315070E2-DEC1-4EA3-9CCB-9012932F07D7}">
      <dgm:prSet custT="1"/>
      <dgm:spPr/>
      <dgm:t>
        <a:bodyPr/>
        <a:lstStyle/>
        <a:p>
          <a:r>
            <a:rPr lang="ru-RU" sz="1800" dirty="0"/>
            <a:t>Что было интересным?</a:t>
          </a:r>
          <a:endParaRPr lang="en-US" sz="1800" dirty="0"/>
        </a:p>
      </dgm:t>
    </dgm:pt>
    <dgm:pt modelId="{B646D8D1-3F60-48B7-90D6-9BEDD41ABF6D}" type="parTrans" cxnId="{FE456E44-D8B5-402F-B884-897D1B9B935F}">
      <dgm:prSet/>
      <dgm:spPr/>
      <dgm:t>
        <a:bodyPr/>
        <a:lstStyle/>
        <a:p>
          <a:endParaRPr lang="en-US" sz="2400"/>
        </a:p>
      </dgm:t>
    </dgm:pt>
    <dgm:pt modelId="{D5F86710-A1F1-4363-A71D-0D1CE8A0B41C}" type="sibTrans" cxnId="{FE456E44-D8B5-402F-B884-897D1B9B935F}">
      <dgm:prSet/>
      <dgm:spPr/>
      <dgm:t>
        <a:bodyPr/>
        <a:lstStyle/>
        <a:p>
          <a:endParaRPr lang="en-US" sz="2400"/>
        </a:p>
      </dgm:t>
    </dgm:pt>
    <dgm:pt modelId="{B8EBF42B-6F4A-44F8-9D65-D79F3282D88A}">
      <dgm:prSet custT="1"/>
      <dgm:spPr/>
      <dgm:t>
        <a:bodyPr/>
        <a:lstStyle/>
        <a:p>
          <a:r>
            <a:rPr lang="ru-RU" sz="1800"/>
            <a:t>Что для Вас было трудным?</a:t>
          </a:r>
          <a:endParaRPr lang="en-US" sz="1800"/>
        </a:p>
      </dgm:t>
    </dgm:pt>
    <dgm:pt modelId="{149EDCBC-3144-440D-9DBA-D4FBDA19C6EC}" type="parTrans" cxnId="{C8F06260-4D53-4E76-9B8C-F7EA09EB382B}">
      <dgm:prSet/>
      <dgm:spPr/>
      <dgm:t>
        <a:bodyPr/>
        <a:lstStyle/>
        <a:p>
          <a:endParaRPr lang="en-US" sz="2400"/>
        </a:p>
      </dgm:t>
    </dgm:pt>
    <dgm:pt modelId="{975FAB60-A62D-434B-A33D-83079359CC61}" type="sibTrans" cxnId="{C8F06260-4D53-4E76-9B8C-F7EA09EB382B}">
      <dgm:prSet/>
      <dgm:spPr/>
      <dgm:t>
        <a:bodyPr/>
        <a:lstStyle/>
        <a:p>
          <a:endParaRPr lang="en-US" sz="2400"/>
        </a:p>
      </dgm:t>
    </dgm:pt>
    <dgm:pt modelId="{7ED3C9D1-4E3D-46DA-8042-5087EECB660E}">
      <dgm:prSet custT="1"/>
      <dgm:spPr/>
      <dgm:t>
        <a:bodyPr/>
        <a:lstStyle/>
        <a:p>
          <a:r>
            <a:rPr lang="ru-RU" sz="1800"/>
            <a:t>Что Вам далось легко?</a:t>
          </a:r>
          <a:endParaRPr lang="en-US" sz="1800"/>
        </a:p>
      </dgm:t>
    </dgm:pt>
    <dgm:pt modelId="{BE62AA33-4D41-4CEE-A99F-FD1DB1B430E9}" type="parTrans" cxnId="{61BC2812-8947-4546-B7F4-EDE5689A5F38}">
      <dgm:prSet/>
      <dgm:spPr/>
      <dgm:t>
        <a:bodyPr/>
        <a:lstStyle/>
        <a:p>
          <a:endParaRPr lang="en-US" sz="2400"/>
        </a:p>
      </dgm:t>
    </dgm:pt>
    <dgm:pt modelId="{E6EA54B2-5D01-4501-9AC8-A3DA3B2A6706}" type="sibTrans" cxnId="{61BC2812-8947-4546-B7F4-EDE5689A5F38}">
      <dgm:prSet/>
      <dgm:spPr/>
      <dgm:t>
        <a:bodyPr/>
        <a:lstStyle/>
        <a:p>
          <a:endParaRPr lang="en-US" sz="2400"/>
        </a:p>
      </dgm:t>
    </dgm:pt>
    <dgm:pt modelId="{D8271CD8-C8FC-4979-A2F6-E27006C297D3}" type="pres">
      <dgm:prSet presAssocID="{23970A34-708D-4F22-90E5-F049D574F17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C90DA1-BFC3-424F-B791-A1AAB8641409}" type="pres">
      <dgm:prSet presAssocID="{84F60BC2-90BD-4D19-B1F6-FB91B50334C8}" presName="dummy" presStyleCnt="0"/>
      <dgm:spPr/>
    </dgm:pt>
    <dgm:pt modelId="{A1EC4A72-FBB4-47F4-9020-AAA746FD8522}" type="pres">
      <dgm:prSet presAssocID="{84F60BC2-90BD-4D19-B1F6-FB91B50334C8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C56D0-3A35-461E-9ED2-1C2FFAE86362}" type="pres">
      <dgm:prSet presAssocID="{6F218EF7-A1E6-4689-9BB6-FA33B432DE43}" presName="sibTrans" presStyleLbl="node1" presStyleIdx="0" presStyleCnt="4"/>
      <dgm:spPr/>
      <dgm:t>
        <a:bodyPr/>
        <a:lstStyle/>
        <a:p>
          <a:endParaRPr lang="ru-RU"/>
        </a:p>
      </dgm:t>
    </dgm:pt>
    <dgm:pt modelId="{1C73BB14-3502-4E5E-B875-774723BB3F5C}" type="pres">
      <dgm:prSet presAssocID="{315070E2-DEC1-4EA3-9CCB-9012932F07D7}" presName="dummy" presStyleCnt="0"/>
      <dgm:spPr/>
    </dgm:pt>
    <dgm:pt modelId="{5E75D5D0-807B-41E6-B4DD-589EC40AA866}" type="pres">
      <dgm:prSet presAssocID="{315070E2-DEC1-4EA3-9CCB-9012932F07D7}" presName="node" presStyleLbl="revTx" presStyleIdx="1" presStyleCnt="4" custScaleX="119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49549-82D7-493D-A0FD-2392B947B7B7}" type="pres">
      <dgm:prSet presAssocID="{D5F86710-A1F1-4363-A71D-0D1CE8A0B41C}" presName="sibTrans" presStyleLbl="node1" presStyleIdx="1" presStyleCnt="4" custScaleX="125317"/>
      <dgm:spPr/>
      <dgm:t>
        <a:bodyPr/>
        <a:lstStyle/>
        <a:p>
          <a:endParaRPr lang="ru-RU"/>
        </a:p>
      </dgm:t>
    </dgm:pt>
    <dgm:pt modelId="{92E50865-7CFF-4469-AD01-3523AE768E3C}" type="pres">
      <dgm:prSet presAssocID="{B8EBF42B-6F4A-44F8-9D65-D79F3282D88A}" presName="dummy" presStyleCnt="0"/>
      <dgm:spPr/>
    </dgm:pt>
    <dgm:pt modelId="{2AC30019-16DF-464F-9504-B2A2A362A92F}" type="pres">
      <dgm:prSet presAssocID="{B8EBF42B-6F4A-44F8-9D65-D79F3282D88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CA884-44E6-4537-A2E9-E9EC304382CE}" type="pres">
      <dgm:prSet presAssocID="{975FAB60-A62D-434B-A33D-83079359CC61}" presName="sibTrans" presStyleLbl="node1" presStyleIdx="2" presStyleCnt="4"/>
      <dgm:spPr/>
      <dgm:t>
        <a:bodyPr/>
        <a:lstStyle/>
        <a:p>
          <a:endParaRPr lang="ru-RU"/>
        </a:p>
      </dgm:t>
    </dgm:pt>
    <dgm:pt modelId="{A68FC145-FCA5-4CF0-8D4C-B8418251201C}" type="pres">
      <dgm:prSet presAssocID="{7ED3C9D1-4E3D-46DA-8042-5087EECB660E}" presName="dummy" presStyleCnt="0"/>
      <dgm:spPr/>
    </dgm:pt>
    <dgm:pt modelId="{04302B19-EB2A-4EAE-8670-D117537785B8}" type="pres">
      <dgm:prSet presAssocID="{7ED3C9D1-4E3D-46DA-8042-5087EECB660E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47B54-AAA8-4C0B-BF43-9AA33DC52899}" type="pres">
      <dgm:prSet presAssocID="{E6EA54B2-5D01-4501-9AC8-A3DA3B2A6706}" presName="sibTrans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61BC2812-8947-4546-B7F4-EDE5689A5F38}" srcId="{23970A34-708D-4F22-90E5-F049D574F17F}" destId="{7ED3C9D1-4E3D-46DA-8042-5087EECB660E}" srcOrd="3" destOrd="0" parTransId="{BE62AA33-4D41-4CEE-A99F-FD1DB1B430E9}" sibTransId="{E6EA54B2-5D01-4501-9AC8-A3DA3B2A6706}"/>
    <dgm:cxn modelId="{C4AB8B09-DE8E-4B36-9D41-8A6D5CF90BF8}" type="presOf" srcId="{84F60BC2-90BD-4D19-B1F6-FB91B50334C8}" destId="{A1EC4A72-FBB4-47F4-9020-AAA746FD8522}" srcOrd="0" destOrd="0" presId="urn:microsoft.com/office/officeart/2005/8/layout/cycle1"/>
    <dgm:cxn modelId="{1800C67C-75FF-4209-9976-44E14E2039B8}" type="presOf" srcId="{E6EA54B2-5D01-4501-9AC8-A3DA3B2A6706}" destId="{E8B47B54-AAA8-4C0B-BF43-9AA33DC52899}" srcOrd="0" destOrd="0" presId="urn:microsoft.com/office/officeart/2005/8/layout/cycle1"/>
    <dgm:cxn modelId="{A8C1B04C-A3AB-42D1-A5AD-4C2923ED591B}" type="presOf" srcId="{23970A34-708D-4F22-90E5-F049D574F17F}" destId="{D8271CD8-C8FC-4979-A2F6-E27006C297D3}" srcOrd="0" destOrd="0" presId="urn:microsoft.com/office/officeart/2005/8/layout/cycle1"/>
    <dgm:cxn modelId="{2AFDF603-E7A4-4439-AA67-09942EB8F375}" type="presOf" srcId="{6F218EF7-A1E6-4689-9BB6-FA33B432DE43}" destId="{65BC56D0-3A35-461E-9ED2-1C2FFAE86362}" srcOrd="0" destOrd="0" presId="urn:microsoft.com/office/officeart/2005/8/layout/cycle1"/>
    <dgm:cxn modelId="{D2ECAB93-024D-4CB3-8167-11634C6F5A26}" type="presOf" srcId="{975FAB60-A62D-434B-A33D-83079359CC61}" destId="{FEBCA884-44E6-4537-A2E9-E9EC304382CE}" srcOrd="0" destOrd="0" presId="urn:microsoft.com/office/officeart/2005/8/layout/cycle1"/>
    <dgm:cxn modelId="{A54971CD-E0C8-4800-AE11-7EDF79835F6F}" type="presOf" srcId="{D5F86710-A1F1-4363-A71D-0D1CE8A0B41C}" destId="{96D49549-82D7-493D-A0FD-2392B947B7B7}" srcOrd="0" destOrd="0" presId="urn:microsoft.com/office/officeart/2005/8/layout/cycle1"/>
    <dgm:cxn modelId="{FE456E44-D8B5-402F-B884-897D1B9B935F}" srcId="{23970A34-708D-4F22-90E5-F049D574F17F}" destId="{315070E2-DEC1-4EA3-9CCB-9012932F07D7}" srcOrd="1" destOrd="0" parTransId="{B646D8D1-3F60-48B7-90D6-9BEDD41ABF6D}" sibTransId="{D5F86710-A1F1-4363-A71D-0D1CE8A0B41C}"/>
    <dgm:cxn modelId="{807FEEF8-2829-4DA3-9213-6D87D5A6B1D9}" srcId="{23970A34-708D-4F22-90E5-F049D574F17F}" destId="{84F60BC2-90BD-4D19-B1F6-FB91B50334C8}" srcOrd="0" destOrd="0" parTransId="{13962AEC-113D-462E-B91F-1D2EFA15F9C6}" sibTransId="{6F218EF7-A1E6-4689-9BB6-FA33B432DE43}"/>
    <dgm:cxn modelId="{675B7B89-3A5B-4E8A-AB33-8CFCB374BF14}" type="presOf" srcId="{7ED3C9D1-4E3D-46DA-8042-5087EECB660E}" destId="{04302B19-EB2A-4EAE-8670-D117537785B8}" srcOrd="0" destOrd="0" presId="urn:microsoft.com/office/officeart/2005/8/layout/cycle1"/>
    <dgm:cxn modelId="{B710C6EF-4F1F-454D-8D01-03126FD143ED}" type="presOf" srcId="{315070E2-DEC1-4EA3-9CCB-9012932F07D7}" destId="{5E75D5D0-807B-41E6-B4DD-589EC40AA866}" srcOrd="0" destOrd="0" presId="urn:microsoft.com/office/officeart/2005/8/layout/cycle1"/>
    <dgm:cxn modelId="{C8F06260-4D53-4E76-9B8C-F7EA09EB382B}" srcId="{23970A34-708D-4F22-90E5-F049D574F17F}" destId="{B8EBF42B-6F4A-44F8-9D65-D79F3282D88A}" srcOrd="2" destOrd="0" parTransId="{149EDCBC-3144-440D-9DBA-D4FBDA19C6EC}" sibTransId="{975FAB60-A62D-434B-A33D-83079359CC61}"/>
    <dgm:cxn modelId="{B52AB659-09C2-43EA-8B53-A9DA66517441}" type="presOf" srcId="{B8EBF42B-6F4A-44F8-9D65-D79F3282D88A}" destId="{2AC30019-16DF-464F-9504-B2A2A362A92F}" srcOrd="0" destOrd="0" presId="urn:microsoft.com/office/officeart/2005/8/layout/cycle1"/>
    <dgm:cxn modelId="{187CC437-0813-4CE5-B295-2C72B5CC0B85}" type="presParOf" srcId="{D8271CD8-C8FC-4979-A2F6-E27006C297D3}" destId="{BCC90DA1-BFC3-424F-B791-A1AAB8641409}" srcOrd="0" destOrd="0" presId="urn:microsoft.com/office/officeart/2005/8/layout/cycle1"/>
    <dgm:cxn modelId="{B40F0D9A-8B7B-4D45-ABAE-A6C45AD552F1}" type="presParOf" srcId="{D8271CD8-C8FC-4979-A2F6-E27006C297D3}" destId="{A1EC4A72-FBB4-47F4-9020-AAA746FD8522}" srcOrd="1" destOrd="0" presId="urn:microsoft.com/office/officeart/2005/8/layout/cycle1"/>
    <dgm:cxn modelId="{3B91750C-B796-4DB2-8AC8-F28D5B41BF8D}" type="presParOf" srcId="{D8271CD8-C8FC-4979-A2F6-E27006C297D3}" destId="{65BC56D0-3A35-461E-9ED2-1C2FFAE86362}" srcOrd="2" destOrd="0" presId="urn:microsoft.com/office/officeart/2005/8/layout/cycle1"/>
    <dgm:cxn modelId="{CA8C22AD-8364-430C-A5B8-545585882DB1}" type="presParOf" srcId="{D8271CD8-C8FC-4979-A2F6-E27006C297D3}" destId="{1C73BB14-3502-4E5E-B875-774723BB3F5C}" srcOrd="3" destOrd="0" presId="urn:microsoft.com/office/officeart/2005/8/layout/cycle1"/>
    <dgm:cxn modelId="{F367E999-EB19-43FA-8D14-3B25067F709F}" type="presParOf" srcId="{D8271CD8-C8FC-4979-A2F6-E27006C297D3}" destId="{5E75D5D0-807B-41E6-B4DD-589EC40AA866}" srcOrd="4" destOrd="0" presId="urn:microsoft.com/office/officeart/2005/8/layout/cycle1"/>
    <dgm:cxn modelId="{999DC1EE-F485-4ECE-90C9-BFC0A1F63587}" type="presParOf" srcId="{D8271CD8-C8FC-4979-A2F6-E27006C297D3}" destId="{96D49549-82D7-493D-A0FD-2392B947B7B7}" srcOrd="5" destOrd="0" presId="urn:microsoft.com/office/officeart/2005/8/layout/cycle1"/>
    <dgm:cxn modelId="{BD773EA6-868B-43C9-ADD8-5ECFA24B1443}" type="presParOf" srcId="{D8271CD8-C8FC-4979-A2F6-E27006C297D3}" destId="{92E50865-7CFF-4469-AD01-3523AE768E3C}" srcOrd="6" destOrd="0" presId="urn:microsoft.com/office/officeart/2005/8/layout/cycle1"/>
    <dgm:cxn modelId="{32BF05EC-E23B-4819-B2A9-E3349C2ABBA4}" type="presParOf" srcId="{D8271CD8-C8FC-4979-A2F6-E27006C297D3}" destId="{2AC30019-16DF-464F-9504-B2A2A362A92F}" srcOrd="7" destOrd="0" presId="urn:microsoft.com/office/officeart/2005/8/layout/cycle1"/>
    <dgm:cxn modelId="{3B604981-EAF0-4681-85CE-984AFDA5B82E}" type="presParOf" srcId="{D8271CD8-C8FC-4979-A2F6-E27006C297D3}" destId="{FEBCA884-44E6-4537-A2E9-E9EC304382CE}" srcOrd="8" destOrd="0" presId="urn:microsoft.com/office/officeart/2005/8/layout/cycle1"/>
    <dgm:cxn modelId="{63F532A9-0470-40C4-AF0A-F4D68B909FD8}" type="presParOf" srcId="{D8271CD8-C8FC-4979-A2F6-E27006C297D3}" destId="{A68FC145-FCA5-4CF0-8D4C-B8418251201C}" srcOrd="9" destOrd="0" presId="urn:microsoft.com/office/officeart/2005/8/layout/cycle1"/>
    <dgm:cxn modelId="{E874472B-66FF-4F37-A925-DA0F3C6C8FF8}" type="presParOf" srcId="{D8271CD8-C8FC-4979-A2F6-E27006C297D3}" destId="{04302B19-EB2A-4EAE-8670-D117537785B8}" srcOrd="10" destOrd="0" presId="urn:microsoft.com/office/officeart/2005/8/layout/cycle1"/>
    <dgm:cxn modelId="{FE698C50-919F-460D-9AC1-B036925F887E}" type="presParOf" srcId="{D8271CD8-C8FC-4979-A2F6-E27006C297D3}" destId="{E8B47B54-AAA8-4C0B-BF43-9AA33DC52899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212D2-1180-4D16-8FCA-9C328BE23E7D}">
      <dsp:nvSpPr>
        <dsp:cNvPr id="0" name=""/>
        <dsp:cNvSpPr/>
      </dsp:nvSpPr>
      <dsp:spPr>
        <a:xfrm>
          <a:off x="2044800" y="378761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4F19B-7D03-491F-A601-DE7385E2CEAC}">
      <dsp:nvSpPr>
        <dsp:cNvPr id="0" name=""/>
        <dsp:cNvSpPr/>
      </dsp:nvSpPr>
      <dsp:spPr>
        <a:xfrm>
          <a:off x="2512800" y="846761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B23EDF-98CC-4016-A688-1BD7EB943D94}">
      <dsp:nvSpPr>
        <dsp:cNvPr id="0" name=""/>
        <dsp:cNvSpPr/>
      </dsp:nvSpPr>
      <dsp:spPr>
        <a:xfrm>
          <a:off x="1342800" y="32587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/>
            <a:t>Научиться решать задачи с помощью кругов Эйлера</a:t>
          </a:r>
          <a:endParaRPr lang="en-US" sz="1800" kern="1200"/>
        </a:p>
      </dsp:txBody>
      <dsp:txXfrm>
        <a:off x="1342800" y="3258762"/>
        <a:ext cx="3600000" cy="720000"/>
      </dsp:txXfrm>
    </dsp:sp>
    <dsp:sp modelId="{A3E435BB-9194-4E97-B613-8727403C26AC}">
      <dsp:nvSpPr>
        <dsp:cNvPr id="0" name=""/>
        <dsp:cNvSpPr/>
      </dsp:nvSpPr>
      <dsp:spPr>
        <a:xfrm>
          <a:off x="6274800" y="378761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8EE83-4140-442F-9D07-49C5DE96861C}">
      <dsp:nvSpPr>
        <dsp:cNvPr id="0" name=""/>
        <dsp:cNvSpPr/>
      </dsp:nvSpPr>
      <dsp:spPr>
        <a:xfrm>
          <a:off x="6742800" y="846761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1A04E-1A22-4875-9873-56165F30B4C8}">
      <dsp:nvSpPr>
        <dsp:cNvPr id="0" name=""/>
        <dsp:cNvSpPr/>
      </dsp:nvSpPr>
      <dsp:spPr>
        <a:xfrm>
          <a:off x="5572800" y="32587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/>
            <a:t>Показать связь математики с реальной жизнью</a:t>
          </a:r>
          <a:endParaRPr lang="en-US" sz="1800" kern="1200"/>
        </a:p>
      </dsp:txBody>
      <dsp:txXfrm>
        <a:off x="5572800" y="3258762"/>
        <a:ext cx="36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DAA40-C8EB-4BDC-993C-C773E7F3A540}">
      <dsp:nvSpPr>
        <dsp:cNvPr id="0" name=""/>
        <dsp:cNvSpPr/>
      </dsp:nvSpPr>
      <dsp:spPr>
        <a:xfrm>
          <a:off x="0" y="229879"/>
          <a:ext cx="4218430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/>
            <a:t>Решение: </a:t>
          </a:r>
          <a:endParaRPr lang="en-US" sz="3200" kern="1200" dirty="0"/>
        </a:p>
      </dsp:txBody>
      <dsp:txXfrm>
        <a:off x="36553" y="266432"/>
        <a:ext cx="4145324" cy="675694"/>
      </dsp:txXfrm>
    </dsp:sp>
    <dsp:sp modelId="{AC089DA2-72C1-4188-BB29-5CB1591C6506}">
      <dsp:nvSpPr>
        <dsp:cNvPr id="0" name=""/>
        <dsp:cNvSpPr/>
      </dsp:nvSpPr>
      <dsp:spPr>
        <a:xfrm>
          <a:off x="0" y="978679"/>
          <a:ext cx="4218430" cy="33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935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b="1" kern="1200"/>
            <a:t>Рисуем два множества просмотра фильмов.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b="1" kern="1200"/>
            <a:t>6 пишем между просмотром «Д» и «ПБ»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b="1" kern="1200"/>
            <a:t>15-6 = 9 (ч) – смотрели только «ПБ»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b="1" kern="1200"/>
            <a:t>11-6 = 5 (ч) – смотрели только «Д»</a:t>
          </a:r>
          <a:endParaRPr lang="en-US" sz="2500" kern="1200"/>
        </a:p>
      </dsp:txBody>
      <dsp:txXfrm>
        <a:off x="0" y="978679"/>
        <a:ext cx="4218430" cy="331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1C2AF-8142-4C55-BAA9-5F24BDA4D732}">
      <dsp:nvSpPr>
        <dsp:cNvPr id="0" name=""/>
        <dsp:cNvSpPr/>
      </dsp:nvSpPr>
      <dsp:spPr>
        <a:xfrm>
          <a:off x="0" y="0"/>
          <a:ext cx="8097012" cy="7843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Внимательно изучи условие задачи. </a:t>
          </a:r>
          <a:endParaRPr lang="en-US" sz="3200" kern="1200" dirty="0"/>
        </a:p>
      </dsp:txBody>
      <dsp:txXfrm>
        <a:off x="22973" y="22973"/>
        <a:ext cx="7158862" cy="738408"/>
      </dsp:txXfrm>
    </dsp:sp>
    <dsp:sp modelId="{8A07F04E-7563-48D7-8122-3C4812B16DF9}">
      <dsp:nvSpPr>
        <dsp:cNvPr id="0" name=""/>
        <dsp:cNvSpPr/>
      </dsp:nvSpPr>
      <dsp:spPr>
        <a:xfrm>
          <a:off x="604647" y="893292"/>
          <a:ext cx="8097012" cy="784354"/>
        </a:xfrm>
        <a:prstGeom prst="roundRect">
          <a:avLst>
            <a:gd name="adj" fmla="val 10000"/>
          </a:avLst>
        </a:prstGeom>
        <a:solidFill>
          <a:schemeClr val="accent2">
            <a:hueOff val="378027"/>
            <a:satOff val="-1635"/>
            <a:lumOff val="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Построй пересечение множеств. </a:t>
          </a:r>
          <a:endParaRPr lang="en-US" sz="3200" kern="1200" dirty="0"/>
        </a:p>
      </dsp:txBody>
      <dsp:txXfrm>
        <a:off x="627620" y="916265"/>
        <a:ext cx="6936588" cy="738408"/>
      </dsp:txXfrm>
    </dsp:sp>
    <dsp:sp modelId="{68964545-BA99-4526-9AFE-74E84CF1E5E0}">
      <dsp:nvSpPr>
        <dsp:cNvPr id="0" name=""/>
        <dsp:cNvSpPr/>
      </dsp:nvSpPr>
      <dsp:spPr>
        <a:xfrm>
          <a:off x="1209293" y="1786584"/>
          <a:ext cx="8097012" cy="784354"/>
        </a:xfrm>
        <a:prstGeom prst="roundRect">
          <a:avLst>
            <a:gd name="adj" fmla="val 10000"/>
          </a:avLst>
        </a:prstGeom>
        <a:solidFill>
          <a:schemeClr val="accent2">
            <a:hueOff val="756053"/>
            <a:satOff val="-3269"/>
            <a:lumOff val="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Расставь известные данные. </a:t>
          </a:r>
          <a:endParaRPr lang="en-US" sz="3200" kern="1200" dirty="0"/>
        </a:p>
      </dsp:txBody>
      <dsp:txXfrm>
        <a:off x="1232266" y="1809557"/>
        <a:ext cx="6936588" cy="738408"/>
      </dsp:txXfrm>
    </dsp:sp>
    <dsp:sp modelId="{597DF280-F588-4C19-B918-067D362E3E61}">
      <dsp:nvSpPr>
        <dsp:cNvPr id="0" name=""/>
        <dsp:cNvSpPr/>
      </dsp:nvSpPr>
      <dsp:spPr>
        <a:xfrm>
          <a:off x="1813940" y="2679877"/>
          <a:ext cx="8097012" cy="784354"/>
        </a:xfrm>
        <a:prstGeom prst="roundRect">
          <a:avLst>
            <a:gd name="adj" fmla="val 10000"/>
          </a:avLst>
        </a:prstGeom>
        <a:solidFill>
          <a:schemeClr val="accent2">
            <a:hueOff val="1134080"/>
            <a:satOff val="-4904"/>
            <a:lumOff val="1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Найди недостающие данные. </a:t>
          </a:r>
          <a:endParaRPr lang="en-US" sz="3200" kern="1200" dirty="0"/>
        </a:p>
      </dsp:txBody>
      <dsp:txXfrm>
        <a:off x="1836913" y="2702850"/>
        <a:ext cx="6936588" cy="738408"/>
      </dsp:txXfrm>
    </dsp:sp>
    <dsp:sp modelId="{1051C372-50E1-499A-B2E6-6A2AB61BA6F6}">
      <dsp:nvSpPr>
        <dsp:cNvPr id="0" name=""/>
        <dsp:cNvSpPr/>
      </dsp:nvSpPr>
      <dsp:spPr>
        <a:xfrm>
          <a:off x="2418587" y="3573169"/>
          <a:ext cx="8097012" cy="784354"/>
        </a:xfrm>
        <a:prstGeom prst="roundRect">
          <a:avLst>
            <a:gd name="adj" fmla="val 10000"/>
          </a:avLst>
        </a:prstGeom>
        <a:solidFill>
          <a:schemeClr val="accent2">
            <a:hueOff val="1512107"/>
            <a:satOff val="-6539"/>
            <a:lumOff val="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/>
            <a:t>Проверь решение. </a:t>
          </a:r>
          <a:endParaRPr lang="en-US" sz="3200" kern="1200"/>
        </a:p>
      </dsp:txBody>
      <dsp:txXfrm>
        <a:off x="2441560" y="3596142"/>
        <a:ext cx="6936588" cy="738408"/>
      </dsp:txXfrm>
    </dsp:sp>
    <dsp:sp modelId="{5752E04D-48B5-4D71-B2B9-80C8C55823AF}">
      <dsp:nvSpPr>
        <dsp:cNvPr id="0" name=""/>
        <dsp:cNvSpPr/>
      </dsp:nvSpPr>
      <dsp:spPr>
        <a:xfrm>
          <a:off x="7587181" y="573014"/>
          <a:ext cx="509830" cy="509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7701893" y="573014"/>
        <a:ext cx="280406" cy="383647"/>
      </dsp:txXfrm>
    </dsp:sp>
    <dsp:sp modelId="{B760BF47-262B-4BD8-9BB4-1991BA94617D}">
      <dsp:nvSpPr>
        <dsp:cNvPr id="0" name=""/>
        <dsp:cNvSpPr/>
      </dsp:nvSpPr>
      <dsp:spPr>
        <a:xfrm>
          <a:off x="8191828" y="1466306"/>
          <a:ext cx="509830" cy="509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51264"/>
            <a:satOff val="-1322"/>
            <a:lumOff val="-8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51264"/>
              <a:satOff val="-1322"/>
              <a:lumOff val="-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8306540" y="1466306"/>
        <a:ext cx="280406" cy="383647"/>
      </dsp:txXfrm>
    </dsp:sp>
    <dsp:sp modelId="{3F6CEB62-622E-4108-8FDF-2A1E4811DA27}">
      <dsp:nvSpPr>
        <dsp:cNvPr id="0" name=""/>
        <dsp:cNvSpPr/>
      </dsp:nvSpPr>
      <dsp:spPr>
        <a:xfrm>
          <a:off x="8796475" y="2346526"/>
          <a:ext cx="509830" cy="509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02528"/>
            <a:satOff val="-2644"/>
            <a:lumOff val="-16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302528"/>
              <a:satOff val="-2644"/>
              <a:lumOff val="-1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8911187" y="2346526"/>
        <a:ext cx="280406" cy="383647"/>
      </dsp:txXfrm>
    </dsp:sp>
    <dsp:sp modelId="{4BA55988-8BF2-4F17-AE74-F0F3C9780F59}">
      <dsp:nvSpPr>
        <dsp:cNvPr id="0" name=""/>
        <dsp:cNvSpPr/>
      </dsp:nvSpPr>
      <dsp:spPr>
        <a:xfrm>
          <a:off x="9401122" y="3248534"/>
          <a:ext cx="509830" cy="509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953792"/>
            <a:satOff val="-3966"/>
            <a:lumOff val="-24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953792"/>
              <a:satOff val="-3966"/>
              <a:lumOff val="-2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9515834" y="3248534"/>
        <a:ext cx="280406" cy="3836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7E5B-F65A-4DD4-9218-9F5D59BC2ED0}">
      <dsp:nvSpPr>
        <dsp:cNvPr id="0" name=""/>
        <dsp:cNvSpPr/>
      </dsp:nvSpPr>
      <dsp:spPr>
        <a:xfrm>
          <a:off x="0" y="392506"/>
          <a:ext cx="10168127" cy="13160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00ACAE-8AB0-42BC-87F3-6CDFB0E355F4}">
      <dsp:nvSpPr>
        <dsp:cNvPr id="0" name=""/>
        <dsp:cNvSpPr/>
      </dsp:nvSpPr>
      <dsp:spPr>
        <a:xfrm>
          <a:off x="398105" y="688617"/>
          <a:ext cx="723827" cy="723827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4020EB-DBB2-4973-A53A-5A0FF2215918}">
      <dsp:nvSpPr>
        <dsp:cNvPr id="0" name=""/>
        <dsp:cNvSpPr/>
      </dsp:nvSpPr>
      <dsp:spPr>
        <a:xfrm>
          <a:off x="1520037" y="392506"/>
          <a:ext cx="8648090" cy="1316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282" tIns="139282" rIns="139282" bIns="139282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/>
            <a:t>Применение кругов Эйлера позволяет легко решить задачи, нарисовав правильно рисунок</a:t>
          </a:r>
          <a:endParaRPr lang="en-US" sz="1400" kern="1200"/>
        </a:p>
      </dsp:txBody>
      <dsp:txXfrm>
        <a:off x="1520037" y="392506"/>
        <a:ext cx="8648090" cy="1316050"/>
      </dsp:txXfrm>
    </dsp:sp>
    <dsp:sp modelId="{AC8E5BD1-D8BB-4436-B344-EF9987B831AE}">
      <dsp:nvSpPr>
        <dsp:cNvPr id="0" name=""/>
        <dsp:cNvSpPr/>
      </dsp:nvSpPr>
      <dsp:spPr>
        <a:xfrm>
          <a:off x="0" y="1985619"/>
          <a:ext cx="10168127" cy="13160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51161-8647-4DA5-9929-80A95E457BA7}">
      <dsp:nvSpPr>
        <dsp:cNvPr id="0" name=""/>
        <dsp:cNvSpPr/>
      </dsp:nvSpPr>
      <dsp:spPr>
        <a:xfrm>
          <a:off x="398105" y="2281730"/>
          <a:ext cx="723827" cy="723827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734D6-A768-4B0F-964C-FFC221DA11B8}">
      <dsp:nvSpPr>
        <dsp:cNvPr id="0" name=""/>
        <dsp:cNvSpPr/>
      </dsp:nvSpPr>
      <dsp:spPr>
        <a:xfrm>
          <a:off x="1520037" y="1985619"/>
          <a:ext cx="8648090" cy="1316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282" tIns="139282" rIns="139282" bIns="139282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Круги Эйлера помогают нам в жизни решать такие вопросы, как: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 куда поступить,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 какие книги прочитать,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 что посмотреть и т.д.</a:t>
          </a:r>
          <a:endParaRPr lang="en-US" sz="1400" kern="1200" dirty="0"/>
        </a:p>
      </dsp:txBody>
      <dsp:txXfrm>
        <a:off x="1520037" y="1985619"/>
        <a:ext cx="8648090" cy="13160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C4A72-FBB4-47F4-9020-AAA746FD8522}">
      <dsp:nvSpPr>
        <dsp:cNvPr id="0" name=""/>
        <dsp:cNvSpPr/>
      </dsp:nvSpPr>
      <dsp:spPr>
        <a:xfrm>
          <a:off x="3064730" y="81773"/>
          <a:ext cx="1284071" cy="1284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Что нового узнали?</a:t>
          </a:r>
          <a:endParaRPr lang="en-US" sz="1800" kern="1200" dirty="0"/>
        </a:p>
      </dsp:txBody>
      <dsp:txXfrm>
        <a:off x="3064730" y="81773"/>
        <a:ext cx="1284071" cy="1284071"/>
      </dsp:txXfrm>
    </dsp:sp>
    <dsp:sp modelId="{65BC56D0-3A35-461E-9ED2-1C2FFAE86362}">
      <dsp:nvSpPr>
        <dsp:cNvPr id="0" name=""/>
        <dsp:cNvSpPr/>
      </dsp:nvSpPr>
      <dsp:spPr>
        <a:xfrm>
          <a:off x="802951" y="873"/>
          <a:ext cx="3626750" cy="3626750"/>
        </a:xfrm>
        <a:prstGeom prst="circularArrow">
          <a:avLst>
            <a:gd name="adj1" fmla="val 6904"/>
            <a:gd name="adj2" fmla="val 465513"/>
            <a:gd name="adj3" fmla="val 548738"/>
            <a:gd name="adj4" fmla="val 20585749"/>
            <a:gd name="adj5" fmla="val 8055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E75D5D0-807B-41E6-B4DD-589EC40AA866}">
      <dsp:nvSpPr>
        <dsp:cNvPr id="0" name=""/>
        <dsp:cNvSpPr/>
      </dsp:nvSpPr>
      <dsp:spPr>
        <a:xfrm>
          <a:off x="2942705" y="2262652"/>
          <a:ext cx="1528122" cy="1284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Что было интересным?</a:t>
          </a:r>
          <a:endParaRPr lang="en-US" sz="1800" kern="1200" dirty="0"/>
        </a:p>
      </dsp:txBody>
      <dsp:txXfrm>
        <a:off x="2942705" y="2262652"/>
        <a:ext cx="1528122" cy="1284071"/>
      </dsp:txXfrm>
    </dsp:sp>
    <dsp:sp modelId="{96D49549-82D7-493D-A0FD-2392B947B7B7}">
      <dsp:nvSpPr>
        <dsp:cNvPr id="0" name=""/>
        <dsp:cNvSpPr/>
      </dsp:nvSpPr>
      <dsp:spPr>
        <a:xfrm>
          <a:off x="343859" y="873"/>
          <a:ext cx="4544934" cy="3626750"/>
        </a:xfrm>
        <a:prstGeom prst="circularArrow">
          <a:avLst>
            <a:gd name="adj1" fmla="val 6904"/>
            <a:gd name="adj2" fmla="val 465513"/>
            <a:gd name="adj3" fmla="val 5948738"/>
            <a:gd name="adj4" fmla="val 4666879"/>
            <a:gd name="adj5" fmla="val 8055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AC30019-16DF-464F-9504-B2A2A362A92F}">
      <dsp:nvSpPr>
        <dsp:cNvPr id="0" name=""/>
        <dsp:cNvSpPr/>
      </dsp:nvSpPr>
      <dsp:spPr>
        <a:xfrm>
          <a:off x="883851" y="2262652"/>
          <a:ext cx="1284071" cy="1284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Что для Вас было трудным?</a:t>
          </a:r>
          <a:endParaRPr lang="en-US" sz="1800" kern="1200"/>
        </a:p>
      </dsp:txBody>
      <dsp:txXfrm>
        <a:off x="883851" y="2262652"/>
        <a:ext cx="1284071" cy="1284071"/>
      </dsp:txXfrm>
    </dsp:sp>
    <dsp:sp modelId="{FEBCA884-44E6-4537-A2E9-E9EC304382CE}">
      <dsp:nvSpPr>
        <dsp:cNvPr id="0" name=""/>
        <dsp:cNvSpPr/>
      </dsp:nvSpPr>
      <dsp:spPr>
        <a:xfrm>
          <a:off x="802951" y="873"/>
          <a:ext cx="3626750" cy="3626750"/>
        </a:xfrm>
        <a:prstGeom prst="circularArrow">
          <a:avLst>
            <a:gd name="adj1" fmla="val 6904"/>
            <a:gd name="adj2" fmla="val 465513"/>
            <a:gd name="adj3" fmla="val 11348738"/>
            <a:gd name="adj4" fmla="val 9785749"/>
            <a:gd name="adj5" fmla="val 8055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302B19-EB2A-4EAE-8670-D117537785B8}">
      <dsp:nvSpPr>
        <dsp:cNvPr id="0" name=""/>
        <dsp:cNvSpPr/>
      </dsp:nvSpPr>
      <dsp:spPr>
        <a:xfrm>
          <a:off x="883851" y="81773"/>
          <a:ext cx="1284071" cy="1284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Что Вам далось легко?</a:t>
          </a:r>
          <a:endParaRPr lang="en-US" sz="1800" kern="1200"/>
        </a:p>
      </dsp:txBody>
      <dsp:txXfrm>
        <a:off x="883851" y="81773"/>
        <a:ext cx="1284071" cy="1284071"/>
      </dsp:txXfrm>
    </dsp:sp>
    <dsp:sp modelId="{E8B47B54-AAA8-4C0B-BF43-9AA33DC52899}">
      <dsp:nvSpPr>
        <dsp:cNvPr id="0" name=""/>
        <dsp:cNvSpPr/>
      </dsp:nvSpPr>
      <dsp:spPr>
        <a:xfrm>
          <a:off x="802951" y="873"/>
          <a:ext cx="3626750" cy="3626750"/>
        </a:xfrm>
        <a:prstGeom prst="circularArrow">
          <a:avLst>
            <a:gd name="adj1" fmla="val 6904"/>
            <a:gd name="adj2" fmla="val 465513"/>
            <a:gd name="adj3" fmla="val 16748738"/>
            <a:gd name="adj4" fmla="val 15185749"/>
            <a:gd name="adj5" fmla="val 8055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8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3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4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79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2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25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56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4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2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0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diagramColors" Target="../diagrams/colors5.xml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diagramQuickStyle" Target="../diagrams/quickStyle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diagramLayout" Target="../diagrams/layout5.xml"/><Relationship Id="rId5" Type="http://schemas.openxmlformats.org/officeDocument/2006/relationships/image" Target="../media/image24.svg"/><Relationship Id="rId10" Type="http://schemas.openxmlformats.org/officeDocument/2006/relationships/diagramData" Target="../diagrams/data5.xml"/><Relationship Id="rId4" Type="http://schemas.openxmlformats.org/officeDocument/2006/relationships/image" Target="../media/image17.png"/><Relationship Id="rId9" Type="http://schemas.openxmlformats.org/officeDocument/2006/relationships/image" Target="../media/image28.svg"/><Relationship Id="rId14" Type="http://schemas.microsoft.com/office/2007/relationships/diagramDrawing" Target="../diagrams/drawin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ultiurok.ru/index.php/files/konspekt-zaniatiia-kruzhka-zanimatelnaia-matemat-3.html" TargetMode="External"/><Relationship Id="rId2" Type="http://schemas.openxmlformats.org/officeDocument/2006/relationships/hyperlink" Target="http://school-krpresnya.tver.eduru.ru/media/2018/07/19/1239629244/Krugi_Ejlera_v_reshenii_zadach._Gun_betova_Karina_6_klass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Видео 18">
            <a:extLst>
              <a:ext uri="{FF2B5EF4-FFF2-40B4-BE49-F238E27FC236}">
                <a16:creationId xmlns:a16="http://schemas.microsoft.com/office/drawing/2014/main" id="{9F610F6D-538F-40A6-B6E1-C0AB62CCCD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CDA0C-711D-4B4C-8BDE-2797F1ADF8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ru-RU" sz="3700" dirty="0">
                <a:solidFill>
                  <a:schemeClr val="bg1"/>
                </a:solidFill>
              </a:rPr>
              <a:t>Презентация к уроку математики в </a:t>
            </a:r>
            <a:br>
              <a:rPr lang="ru-RU" sz="3700" dirty="0">
                <a:solidFill>
                  <a:schemeClr val="bg1"/>
                </a:solidFill>
              </a:rPr>
            </a:br>
            <a:r>
              <a:rPr lang="ru-RU" sz="3700" dirty="0">
                <a:solidFill>
                  <a:schemeClr val="bg1"/>
                </a:solidFill>
              </a:rPr>
              <a:t>5-ом классе </a:t>
            </a:r>
            <a:br>
              <a:rPr lang="ru-RU" sz="3700" dirty="0">
                <a:solidFill>
                  <a:schemeClr val="bg1"/>
                </a:solidFill>
              </a:rPr>
            </a:br>
            <a:r>
              <a:rPr lang="ru-RU" sz="3700" dirty="0">
                <a:solidFill>
                  <a:schemeClr val="bg1"/>
                </a:solidFill>
              </a:rPr>
              <a:t>на тему </a:t>
            </a:r>
            <a:br>
              <a:rPr lang="ru-RU" sz="3700" dirty="0">
                <a:solidFill>
                  <a:schemeClr val="bg1"/>
                </a:solidFill>
              </a:rPr>
            </a:br>
            <a:r>
              <a:rPr lang="ru-RU" sz="3700" dirty="0">
                <a:solidFill>
                  <a:schemeClr val="bg1"/>
                </a:solidFill>
              </a:rPr>
              <a:t>«Круги Эйлера»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E3B74C-9D47-4514-8CEB-5B380F6F3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 fontScale="92500" lnSpcReduction="20000"/>
          </a:bodyPr>
          <a:lstStyle/>
          <a:p>
            <a:r>
              <a:rPr lang="ru-RU" sz="1900" dirty="0">
                <a:solidFill>
                  <a:schemeClr val="bg1"/>
                </a:solidFill>
              </a:rPr>
              <a:t>Подготовила презентацию </a:t>
            </a:r>
          </a:p>
          <a:p>
            <a:r>
              <a:rPr lang="ru-RU" sz="1900" dirty="0">
                <a:solidFill>
                  <a:schemeClr val="bg1"/>
                </a:solidFill>
              </a:rPr>
              <a:t>Осипова Кристина Олеговна – учитель математики ГБОУ Школы №707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65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C9B446A-6343-4E56-90BA-061E4DDF0F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3EC72A1B-03D3-499C-B4BF-AC68EEC22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216322C2-3CF0-4D33-BF90-3F384CF6D2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A98D5-7FFB-46FE-9CA4-C1459DFE9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744181"/>
            <a:ext cx="4156781" cy="1541819"/>
          </a:xfrm>
        </p:spPr>
        <p:txBody>
          <a:bodyPr anchor="b">
            <a:normAutofit fontScale="90000"/>
          </a:bodyPr>
          <a:lstStyle/>
          <a:p>
            <a:r>
              <a:rPr lang="ru-RU" sz="1800" dirty="0"/>
              <a:t>Всего в классе: 25 человек</a:t>
            </a:r>
            <a:br>
              <a:rPr lang="ru-RU" sz="1800" dirty="0"/>
            </a:br>
            <a:r>
              <a:rPr lang="ru-RU" sz="1800" dirty="0"/>
              <a:t>Слушают </a:t>
            </a:r>
            <a:r>
              <a:rPr lang="ru-RU" sz="1800" dirty="0" err="1"/>
              <a:t>Крида</a:t>
            </a:r>
            <a:r>
              <a:rPr lang="ru-RU" sz="1800" dirty="0"/>
              <a:t>: 17 человек</a:t>
            </a:r>
            <a:br>
              <a:rPr lang="ru-RU" sz="1800" dirty="0"/>
            </a:br>
            <a:r>
              <a:rPr lang="ru-RU" sz="1800" dirty="0"/>
              <a:t>Слушают Фила: 7 человек</a:t>
            </a:r>
            <a:br>
              <a:rPr lang="ru-RU" sz="1800" dirty="0"/>
            </a:br>
            <a:r>
              <a:rPr lang="ru-RU" sz="1800" dirty="0"/>
              <a:t>Не слушают музыку: 3 человека</a:t>
            </a:r>
            <a:br>
              <a:rPr lang="ru-RU" sz="1800" dirty="0"/>
            </a:br>
            <a:r>
              <a:rPr lang="ru-RU" sz="1800" dirty="0"/>
              <a:t>Кто слушает и </a:t>
            </a:r>
            <a:r>
              <a:rPr lang="ru-RU" sz="1800" dirty="0" err="1"/>
              <a:t>Крида</a:t>
            </a:r>
            <a:r>
              <a:rPr lang="ru-RU" sz="1800" dirty="0"/>
              <a:t>, и Киркорова?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29F5D6-E6EB-4D60-9294-ECAB76046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3491553" cy="3753084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Решение:</a:t>
            </a:r>
          </a:p>
          <a:p>
            <a:pPr marL="0" indent="0">
              <a:buNone/>
            </a:pPr>
            <a:r>
              <a:rPr lang="ru-RU" sz="2200" dirty="0"/>
              <a:t>Изобразим все известные данные с помощью кругов.</a:t>
            </a:r>
          </a:p>
          <a:p>
            <a:pPr marL="0" indent="0">
              <a:buNone/>
            </a:pPr>
            <a:r>
              <a:rPr lang="ru-RU" sz="2200" dirty="0"/>
              <a:t>25-3 = 22 (ч) – слушают музыку</a:t>
            </a:r>
          </a:p>
          <a:p>
            <a:pPr marL="0" indent="0">
              <a:buNone/>
            </a:pPr>
            <a:r>
              <a:rPr lang="ru-RU" sz="2200" dirty="0"/>
              <a:t>22-17 = 5 (ч) – слушают только Киркорова</a:t>
            </a:r>
          </a:p>
          <a:p>
            <a:pPr marL="0" indent="0">
              <a:buNone/>
            </a:pPr>
            <a:r>
              <a:rPr lang="ru-RU" sz="2200" dirty="0"/>
              <a:t>7-5 = 2 (ч) – слушают и </a:t>
            </a:r>
            <a:r>
              <a:rPr lang="ru-RU" sz="2200" dirty="0" err="1"/>
              <a:t>Крида</a:t>
            </a:r>
            <a:r>
              <a:rPr lang="ru-RU" sz="2200" dirty="0"/>
              <a:t>, и Киркорова</a:t>
            </a:r>
          </a:p>
          <a:p>
            <a:pPr marL="0" indent="0">
              <a:buNone/>
            </a:pPr>
            <a:endParaRPr lang="ru-RU" sz="17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7FF97F-1264-4D59-9642-C483A1556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967" y="924600"/>
            <a:ext cx="6921940" cy="51180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F64069-3F2B-42F0-B933-F58EFBB6D794}"/>
              </a:ext>
            </a:extLst>
          </p:cNvPr>
          <p:cNvSpPr txBox="1"/>
          <p:nvPr/>
        </p:nvSpPr>
        <p:spPr>
          <a:xfrm>
            <a:off x="3573194" y="6181598"/>
            <a:ext cx="7582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i="1" dirty="0"/>
              <a:t>Ответ: 2 человека слушают и </a:t>
            </a:r>
            <a:r>
              <a:rPr lang="ru-RU" sz="2000" i="1" dirty="0" err="1"/>
              <a:t>Крида</a:t>
            </a:r>
            <a:r>
              <a:rPr lang="ru-RU" sz="2000" i="1" dirty="0"/>
              <a:t>, и Киркорова.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8074BA-F4D5-4C01-B018-5980D39B218B}"/>
              </a:ext>
            </a:extLst>
          </p:cNvPr>
          <p:cNvSpPr txBox="1"/>
          <p:nvPr/>
        </p:nvSpPr>
        <p:spPr>
          <a:xfrm>
            <a:off x="7951985" y="1368193"/>
            <a:ext cx="1099252" cy="52686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b="1" dirty="0"/>
              <a:t>22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E300E-642A-40F7-A911-761E17EDEA43}"/>
              </a:ext>
            </a:extLst>
          </p:cNvPr>
          <p:cNvSpPr txBox="1"/>
          <p:nvPr/>
        </p:nvSpPr>
        <p:spPr>
          <a:xfrm>
            <a:off x="8731919" y="2915478"/>
            <a:ext cx="319318" cy="3693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DD53FD-4879-4E6C-AB1B-5DE68842329F}"/>
              </a:ext>
            </a:extLst>
          </p:cNvPr>
          <p:cNvSpPr txBox="1"/>
          <p:nvPr/>
        </p:nvSpPr>
        <p:spPr>
          <a:xfrm>
            <a:off x="8260545" y="2915478"/>
            <a:ext cx="198783" cy="342829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0457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Книги на полке">
            <a:extLst>
              <a:ext uri="{FF2B5EF4-FFF2-40B4-BE49-F238E27FC236}">
                <a16:creationId xmlns:a16="http://schemas.microsoft.com/office/drawing/2014/main" id="{5843F369-5CB1-42A8-8A35-9ECD4885D5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34" r="441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47088-CAF6-4DB5-BD98-F212D987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068384" cy="1124712"/>
          </a:xfrm>
        </p:spPr>
        <p:txBody>
          <a:bodyPr anchor="b">
            <a:prstTxWarp prst="textCurveUp">
              <a:avLst/>
            </a:prstTxWarp>
            <a:normAutofit/>
          </a:bodyPr>
          <a:lstStyle/>
          <a:p>
            <a:r>
              <a:rPr lang="ru-RU" sz="2800" dirty="0"/>
              <a:t>Задача №3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3E379C-41F6-4185-BDD4-C61B100EA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605510"/>
            <a:ext cx="4699671" cy="413994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dirty="0"/>
              <a:t>На полке стояло 26 волшебных книг по ЗОТИ. Из них 4 прочитал и Гарри Поттер, и Рон. Гермиона прочитала 7 книг, которых не читали ни Гарри Поттер, ни Рон, и две книги, которые читал Гарри Поттер. Всего Гарри Поттер прочитал 11 книг. Сколько книг прочитал Рон?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8573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8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0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C998FA-3BCE-40DA-925F-8B2B24117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20" y="291548"/>
            <a:ext cx="4282381" cy="2442508"/>
          </a:xfrm>
        </p:spPr>
        <p:txBody>
          <a:bodyPr>
            <a:normAutofit/>
          </a:bodyPr>
          <a:lstStyle/>
          <a:p>
            <a:r>
              <a:rPr lang="ru-RU" sz="2000" b="0" dirty="0"/>
              <a:t>Всего 26 книг по ЗОТИ</a:t>
            </a:r>
            <a:br>
              <a:rPr lang="ru-RU" sz="2000" b="0" dirty="0"/>
            </a:br>
            <a:r>
              <a:rPr lang="ru-RU" sz="2000" b="0" dirty="0"/>
              <a:t>Гарри Поттер (ГП) и Рон (Р) – 4 книги</a:t>
            </a:r>
            <a:br>
              <a:rPr lang="ru-RU" sz="2000" b="0" dirty="0"/>
            </a:br>
            <a:r>
              <a:rPr lang="ru-RU" sz="2000" b="0" dirty="0"/>
              <a:t>Гермиона (Г) – 7 книг </a:t>
            </a:r>
            <a:br>
              <a:rPr lang="ru-RU" sz="2000" b="0" dirty="0"/>
            </a:br>
            <a:r>
              <a:rPr lang="ru-RU" sz="2000" b="0" dirty="0"/>
              <a:t>Гарри Поттер и Гермиона – 2 книги</a:t>
            </a:r>
            <a:br>
              <a:rPr lang="ru-RU" sz="2000" b="0" dirty="0"/>
            </a:br>
            <a:r>
              <a:rPr lang="ru-RU" sz="2000" b="0" dirty="0"/>
              <a:t>Гарри Поттер – 11 книг</a:t>
            </a:r>
            <a:br>
              <a:rPr lang="ru-RU" sz="2000" b="0" dirty="0"/>
            </a:br>
            <a:r>
              <a:rPr lang="ru-RU" sz="2000" i="1" u="sng" dirty="0"/>
              <a:t>Рон - ?</a:t>
            </a:r>
          </a:p>
        </p:txBody>
      </p:sp>
      <p:sp>
        <p:nvSpPr>
          <p:cNvPr id="31" name="Rectangle 22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24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140521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83233D-529C-4358-85E1-6B6713907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>
            <a:normAutofit fontScale="92500" lnSpcReduction="10000"/>
          </a:bodyPr>
          <a:lstStyle/>
          <a:p>
            <a:r>
              <a:rPr lang="ru-RU" sz="1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условию задания получается следующая картинка.</a:t>
            </a:r>
          </a:p>
          <a:p>
            <a:r>
              <a:rPr lang="ru-RU" sz="1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 – 4 – 2 = 5 (к) – прочитал только Гарри</a:t>
            </a:r>
          </a:p>
          <a:p>
            <a:r>
              <a:rPr lang="ru-RU" sz="1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 – 5 – 7 – 4 – 2 = 8 (к) – прочитал только Рональд Уизли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4A26C5-9FF0-4CFA-8C63-5EC016D2D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162" y="2781382"/>
            <a:ext cx="7570704" cy="3483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B87F51-A506-4167-926B-3C6FC50BAC9A}"/>
              </a:ext>
            </a:extLst>
          </p:cNvPr>
          <p:cNvSpPr txBox="1"/>
          <p:nvPr/>
        </p:nvSpPr>
        <p:spPr>
          <a:xfrm>
            <a:off x="8971887" y="5891288"/>
            <a:ext cx="2902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i="1" dirty="0"/>
              <a:t>Ответ: 8 книг прочитал Рон.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AD60D7-F7FA-4DD3-8189-7B84CD13AC3D}"/>
              </a:ext>
            </a:extLst>
          </p:cNvPr>
          <p:cNvSpPr txBox="1"/>
          <p:nvPr/>
        </p:nvSpPr>
        <p:spPr>
          <a:xfrm>
            <a:off x="5751443" y="4333461"/>
            <a:ext cx="503583" cy="62285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A96E84-E976-4698-BB2B-671B1696D4CF}"/>
              </a:ext>
            </a:extLst>
          </p:cNvPr>
          <p:cNvSpPr txBox="1"/>
          <p:nvPr/>
        </p:nvSpPr>
        <p:spPr>
          <a:xfrm>
            <a:off x="7977808" y="4010538"/>
            <a:ext cx="1457739" cy="134873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893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32F9F-415B-43F9-886B-EAFE98CB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graphicFrame>
        <p:nvGraphicFramePr>
          <p:cNvPr id="15" name="Объект 2">
            <a:extLst>
              <a:ext uri="{FF2B5EF4-FFF2-40B4-BE49-F238E27FC236}">
                <a16:creationId xmlns:a16="http://schemas.microsoft.com/office/drawing/2014/main" id="{09841D5C-9F55-47BA-AB4B-9BF1D2730F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5785326"/>
              </p:ext>
            </p:extLst>
          </p:nvPr>
        </p:nvGraphicFramePr>
        <p:xfrm>
          <a:off x="1115568" y="2478024"/>
          <a:ext cx="10168128" cy="369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322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9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1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Rectangle 23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5A62B-AE63-49F6-BAB9-EB1F7558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ru-RU"/>
              <a:t>Домашнее задание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8D420C-5CB6-4CF4-A3F9-1E6AB4701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200" b="0" dirty="0">
                <a:effectLst/>
                <a:latin typeface="PT Sans"/>
              </a:rPr>
              <a:t>В классе 30 учеников. Все они являются читателями школьной и районной библиотек. Из них 20 ребят берут книги в школьной библиотеке, 15 - в районной. Сколько учеников не являются читателями школьной библиотеки?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200" b="0" dirty="0">
                <a:effectLst/>
                <a:latin typeface="PT Sans"/>
              </a:rPr>
              <a:t>Среди школьников пятого класса проводилось анкетирование по любимым мультфильмам. Самыми популярными оказались три мультфильма: «</a:t>
            </a:r>
            <a:r>
              <a:rPr lang="ru-RU" sz="2200" b="0" dirty="0" err="1">
                <a:effectLst/>
                <a:latin typeface="PT Sans"/>
              </a:rPr>
              <a:t>Винкс</a:t>
            </a:r>
            <a:r>
              <a:rPr lang="ru-RU" sz="2200" b="0" dirty="0">
                <a:effectLst/>
                <a:latin typeface="PT Sans"/>
              </a:rPr>
              <a:t>», «</a:t>
            </a:r>
            <a:r>
              <a:rPr lang="ru-RU" sz="2200" b="0" dirty="0" err="1">
                <a:effectLst/>
                <a:latin typeface="PT Sans"/>
              </a:rPr>
              <a:t>Гравити</a:t>
            </a:r>
            <a:r>
              <a:rPr lang="ru-RU" sz="2200" b="0" dirty="0">
                <a:effectLst/>
                <a:latin typeface="PT Sans"/>
              </a:rPr>
              <a:t> </a:t>
            </a:r>
            <a:r>
              <a:rPr lang="ru-RU" sz="2200" b="0" dirty="0" err="1">
                <a:effectLst/>
                <a:latin typeface="PT Sans"/>
              </a:rPr>
              <a:t>Фолс</a:t>
            </a:r>
            <a:r>
              <a:rPr lang="ru-RU" sz="2200" b="0" dirty="0">
                <a:effectLst/>
                <a:latin typeface="PT Sans"/>
              </a:rPr>
              <a:t>», «Звёздочка </a:t>
            </a:r>
            <a:r>
              <a:rPr lang="ru-RU" sz="2200" dirty="0">
                <a:latin typeface="PT Sans"/>
              </a:rPr>
              <a:t>Б</a:t>
            </a:r>
            <a:r>
              <a:rPr lang="ru-RU" sz="2200" b="0" dirty="0">
                <a:effectLst/>
                <a:latin typeface="PT Sans"/>
              </a:rPr>
              <a:t>аттерфляй». Всего в опросе было задействовано 38 человек. «</a:t>
            </a:r>
            <a:r>
              <a:rPr lang="ru-RU" sz="2200" b="0" dirty="0" err="1">
                <a:effectLst/>
                <a:latin typeface="PT Sans"/>
              </a:rPr>
              <a:t>Винкс</a:t>
            </a:r>
            <a:r>
              <a:rPr lang="ru-RU" sz="2200" b="0" dirty="0">
                <a:effectLst/>
                <a:latin typeface="PT Sans"/>
              </a:rPr>
              <a:t>» выбрали 21 ученик, среди которых трое назвали еще «Звёздочку Баттерфляй», шестеро – «</a:t>
            </a:r>
            <a:r>
              <a:rPr lang="ru-RU" sz="2200" b="0" dirty="0" err="1">
                <a:effectLst/>
                <a:latin typeface="PT Sans"/>
              </a:rPr>
              <a:t>Гравити</a:t>
            </a:r>
            <a:r>
              <a:rPr lang="ru-RU" sz="2200" b="0" dirty="0">
                <a:effectLst/>
                <a:latin typeface="PT Sans"/>
              </a:rPr>
              <a:t> </a:t>
            </a:r>
            <a:r>
              <a:rPr lang="ru-RU" sz="2200" b="0" dirty="0" err="1">
                <a:effectLst/>
                <a:latin typeface="PT Sans"/>
              </a:rPr>
              <a:t>Фолс</a:t>
            </a:r>
            <a:r>
              <a:rPr lang="ru-RU" sz="2200" b="0" dirty="0">
                <a:effectLst/>
                <a:latin typeface="PT Sans"/>
              </a:rPr>
              <a:t>», а один написал все три мультфильма. Мультфильм «Звёздочка </a:t>
            </a:r>
            <a:r>
              <a:rPr lang="ru-RU" sz="2200" b="0" dirty="0" err="1">
                <a:effectLst/>
                <a:latin typeface="PT Sans"/>
              </a:rPr>
              <a:t>Баттрефляй</a:t>
            </a:r>
            <a:r>
              <a:rPr lang="ru-RU" sz="2200" b="0" dirty="0">
                <a:effectLst/>
                <a:latin typeface="PT Sans"/>
              </a:rPr>
              <a:t>» назвали 13 ребят, среди которых пятеро выбрали сразу два мультфильма. Сколько человек выбрали мультфильм «</a:t>
            </a:r>
            <a:r>
              <a:rPr lang="ru-RU" sz="2200" b="0" dirty="0" err="1">
                <a:effectLst/>
                <a:latin typeface="PT Sans"/>
              </a:rPr>
              <a:t>Гравити</a:t>
            </a:r>
            <a:r>
              <a:rPr lang="ru-RU" sz="2200" b="0" dirty="0">
                <a:effectLst/>
                <a:latin typeface="PT Sans"/>
              </a:rPr>
              <a:t> </a:t>
            </a:r>
            <a:r>
              <a:rPr lang="ru-RU" sz="2200" b="0" dirty="0" err="1">
                <a:effectLst/>
                <a:latin typeface="PT Sans"/>
              </a:rPr>
              <a:t>Фолс</a:t>
            </a:r>
            <a:r>
              <a:rPr lang="ru-RU" sz="2200" b="0" dirty="0">
                <a:effectLst/>
                <a:latin typeface="PT Sans"/>
              </a:rPr>
              <a:t>»?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47711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37">
            <a:extLst>
              <a:ext uri="{FF2B5EF4-FFF2-40B4-BE49-F238E27FC236}">
                <a16:creationId xmlns:a16="http://schemas.microsoft.com/office/drawing/2014/main" id="{4E8F40FE-293C-453F-B8A6-4278993567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2E4DD-51C7-4A9D-8AB3-F3E8031A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56271"/>
            <a:ext cx="4114800" cy="1645139"/>
          </a:xfrm>
        </p:spPr>
        <p:txBody>
          <a:bodyPr anchor="b">
            <a:normAutofit/>
          </a:bodyPr>
          <a:lstStyle/>
          <a:p>
            <a:r>
              <a:rPr lang="ru-RU" sz="3800" dirty="0"/>
              <a:t>Рефлексия</a:t>
            </a:r>
          </a:p>
        </p:txBody>
      </p:sp>
      <p:sp>
        <p:nvSpPr>
          <p:cNvPr id="45" name="Rectangle 39">
            <a:extLst>
              <a:ext uri="{FF2B5EF4-FFF2-40B4-BE49-F238E27FC236}">
                <a16:creationId xmlns:a16="http://schemas.microsoft.com/office/drawing/2014/main" id="{481EABE0-FA8E-49A5-A966-F0539111C9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6384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1">
            <a:extLst>
              <a:ext uri="{FF2B5EF4-FFF2-40B4-BE49-F238E27FC236}">
                <a16:creationId xmlns:a16="http://schemas.microsoft.com/office/drawing/2014/main" id="{56A3E26D-73B1-468C-B97B-BC18159597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40" y="2712821"/>
            <a:ext cx="3975945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 descr="Контур ангельского лица контур">
            <a:extLst>
              <a:ext uri="{FF2B5EF4-FFF2-40B4-BE49-F238E27FC236}">
                <a16:creationId xmlns:a16="http://schemas.microsoft.com/office/drawing/2014/main" id="{2596C258-93E5-4B6D-B1BB-1DEF6E361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26964" y="601133"/>
            <a:ext cx="2743200" cy="2743200"/>
          </a:xfrm>
          <a:prstGeom prst="rect">
            <a:avLst/>
          </a:prstGeom>
        </p:spPr>
      </p:pic>
      <p:pic>
        <p:nvPicPr>
          <p:cNvPr id="8" name="Рисунок 7" descr="Контур злого лица со сплошной заливкой">
            <a:extLst>
              <a:ext uri="{FF2B5EF4-FFF2-40B4-BE49-F238E27FC236}">
                <a16:creationId xmlns:a16="http://schemas.microsoft.com/office/drawing/2014/main" id="{1EBC54E3-C7EA-486D-975E-DBF83026CE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781376" y="601133"/>
            <a:ext cx="2743200" cy="2743200"/>
          </a:xfrm>
          <a:prstGeom prst="rect">
            <a:avLst/>
          </a:prstGeom>
        </p:spPr>
      </p:pic>
      <p:pic>
        <p:nvPicPr>
          <p:cNvPr id="12" name="Рисунок 11" descr="Контур замешательства на лица контур">
            <a:extLst>
              <a:ext uri="{FF2B5EF4-FFF2-40B4-BE49-F238E27FC236}">
                <a16:creationId xmlns:a16="http://schemas.microsoft.com/office/drawing/2014/main" id="{AD245F4A-DDA3-4911-90F6-309E04D302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428296" y="3447793"/>
            <a:ext cx="2740531" cy="2740531"/>
          </a:xfrm>
          <a:prstGeom prst="rect">
            <a:avLst/>
          </a:prstGeom>
        </p:spPr>
      </p:pic>
      <p:pic>
        <p:nvPicPr>
          <p:cNvPr id="16" name="Рисунок 15" descr="Контур плачущего лица контур">
            <a:extLst>
              <a:ext uri="{FF2B5EF4-FFF2-40B4-BE49-F238E27FC236}">
                <a16:creationId xmlns:a16="http://schemas.microsoft.com/office/drawing/2014/main" id="{EA46A10F-1D2B-48AF-A532-F8B6B88011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781376" y="3445123"/>
            <a:ext cx="2743200" cy="2743200"/>
          </a:xfrm>
          <a:prstGeom prst="rect">
            <a:avLst/>
          </a:prstGeom>
        </p:spPr>
      </p:pic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30F10C00-6C61-46C3-B05B-193F6045A6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435293"/>
              </p:ext>
            </p:extLst>
          </p:nvPr>
        </p:nvGraphicFramePr>
        <p:xfrm>
          <a:off x="323557" y="2942520"/>
          <a:ext cx="5275385" cy="362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107283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FDFB4-147A-4B46-A2B1-A3D52F80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литературы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B3BF7E-3A41-44CC-88DA-12F08B58C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>
                <a:hlinkClick r:id="rId2"/>
              </a:rPr>
              <a:t>http://school-krpresnya.tver.eduru.ru/media/2018/07/19/1239629244/Krugi_Ejlera_v_reshenii_zadach._Gun_betova_Karina_6_klass.pdf</a:t>
            </a:r>
            <a:endParaRPr lang="ru-RU" dirty="0"/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hlinkClick r:id="rId3"/>
              </a:rPr>
              <a:t>https://multiurok.ru/index.php/files/konspekt-zaniatiia-kruzhka-zanimatelnaia-matemat-3.html</a:t>
            </a:r>
            <a:endParaRPr lang="ru-RU" dirty="0"/>
          </a:p>
          <a:p>
            <a:pPr marL="514350" indent="-514350" algn="just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Занимательные математические задачи. Дополнительные занятия для учащихся 5 классов: Учеб. пособие / Составители А. М. Быковских, Г. Я. Куклина. 2-е изд.,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испр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Новосиб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 гос. ун-т. Новосибирск, 2010.</a:t>
            </a:r>
          </a:p>
        </p:txBody>
      </p:sp>
    </p:spTree>
    <p:extLst>
      <p:ext uri="{BB962C8B-B14F-4D97-AF65-F5344CB8AC3E}">
        <p14:creationId xmlns:p14="http://schemas.microsoft.com/office/powerpoint/2010/main" val="1237800819"/>
      </p:ext>
    </p:extLst>
  </p:cSld>
  <p:clrMapOvr>
    <a:masterClrMapping/>
  </p:clrMapOvr>
  <p:transition spd="slow">
    <p:randomBa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EE1A9-2788-4F27-BBB4-16CCC97A5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ru-RU" dirty="0"/>
              <a:t>Цель урока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9144"/>
          </a:xfrm>
          <a:prstGeom prst="rect">
            <a:avLst/>
          </a:prstGeom>
          <a:solidFill>
            <a:schemeClr val="tx1">
              <a:lumMod val="65000"/>
              <a:lumOff val="35000"/>
              <a:alpha val="30000"/>
            </a:schemeClr>
          </a:solidFill>
          <a:ln w="9525">
            <a:solidFill>
              <a:schemeClr val="tx1">
                <a:lumMod val="65000"/>
                <a:lumOff val="3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A1F5D41-C62C-4462-A154-63200BBC45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1709464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21295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94F19B-7D03-491F-A601-DE7385E2C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250"/>
                                        <p:tgtEl>
                                          <p:spTgt spid="5">
                                            <p:graphicEl>
                                              <a:dgm id="{D894F19B-7D03-491F-A601-DE7385E2CE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F212D2-1180-4D16-8FCA-9C328BE23E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250"/>
                                        <p:tgtEl>
                                          <p:spTgt spid="5">
                                            <p:graphicEl>
                                              <a:dgm id="{18F212D2-1180-4D16-8FCA-9C328BE23E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B23EDF-98CC-4016-A688-1BD7EB943D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250"/>
                                        <p:tgtEl>
                                          <p:spTgt spid="5">
                                            <p:graphicEl>
                                              <a:dgm id="{52B23EDF-98CC-4016-A688-1BD7EB943D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B8EE83-4140-442F-9D07-49C5DE968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250"/>
                                        <p:tgtEl>
                                          <p:spTgt spid="5">
                                            <p:graphicEl>
                                              <a:dgm id="{3EB8EE83-4140-442F-9D07-49C5DE9686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E435BB-9194-4E97-B613-8727403C26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250"/>
                                        <p:tgtEl>
                                          <p:spTgt spid="5">
                                            <p:graphicEl>
                                              <a:dgm id="{A3E435BB-9194-4E97-B613-8727403C26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5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31A04E-1A22-4875-9873-56165F30B4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250"/>
                                        <p:tgtEl>
                                          <p:spTgt spid="5">
                                            <p:graphicEl>
                                              <a:dgm id="{EF31A04E-1A22-4875-9873-56165F30B4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0CCD9-8DA3-4C48-A857-C53D30508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ru-RU" sz="3400" dirty="0"/>
              <a:t>Появление кругов Эйлера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981E7-28BF-45D9-AA3B-9EC9F5FC3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588580"/>
            <a:ext cx="4498848" cy="3584448"/>
          </a:xfrm>
        </p:spPr>
        <p:txBody>
          <a:bodyPr anchor="t"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Леонард Эйлер принадлежит к числу гениев, чьё творчество стало достоянием всего человечества. При решении целого ряда задач Эйлер использовал идею изображения множеств с помощью кругов и они получили название «круги Эйлера».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метод даёт ещё более наглядное представление о возможном способе изображения условий, зависимости, отношений в логических задачах. Задачи таким способом решаются значительно быстрее, решение понятно.</a:t>
            </a:r>
            <a:endParaRPr lang="ru-R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03B50A-D47D-41E2-8249-235058EA87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0300"/>
          <a:stretch/>
        </p:blipFill>
        <p:spPr bwMode="auto"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69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2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24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6838569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47472B-7105-4D7A-9589-7B177248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978619"/>
            <a:ext cx="5991244" cy="1106424"/>
          </a:xfrm>
        </p:spPr>
        <p:txBody>
          <a:bodyPr>
            <a:normAutofit/>
          </a:bodyPr>
          <a:lstStyle/>
          <a:p>
            <a:r>
              <a:rPr lang="ru-RU" sz="48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Введение понятия</a:t>
            </a:r>
          </a:p>
        </p:txBody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8" y="2093976"/>
            <a:ext cx="5846683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DA6FD3-BE8C-4F77-9EF1-4ECAAB600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6" y="2213114"/>
            <a:ext cx="5882894" cy="3560251"/>
          </a:xfrm>
        </p:spPr>
        <p:txBody>
          <a:bodyPr numCol="1">
            <a:normAutofit/>
          </a:bodyPr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ru-RU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eeZee"/>
              </a:rPr>
              <a:t>Круги Эйлера</a:t>
            </a:r>
            <a:r>
              <a:rPr lang="ru-RU" b="0" i="0" dirty="0">
                <a:effectLst/>
                <a:latin typeface="ABeeZee"/>
              </a:rPr>
              <a:t> – </a:t>
            </a:r>
            <a:r>
              <a:rPr lang="ru-RU" b="0" i="0" dirty="0">
                <a:latin typeface="Bahnschrift SemiCondensed" panose="020B0502040204020203" pitchFamily="34" charset="0"/>
              </a:rPr>
              <a:t>геометрическая схема, с помощью которой можно упростить взаимоотношения между предметами, понятиями и явлениями.</a:t>
            </a:r>
            <a:endParaRPr lang="ru-RU" sz="2400" b="0" i="0" dirty="0">
              <a:latin typeface="Bahnschrift SemiCondensed" panose="020B0502040204020203" pitchFamily="34" charset="0"/>
            </a:endParaRPr>
          </a:p>
        </p:txBody>
      </p:sp>
      <p:pic>
        <p:nvPicPr>
          <p:cNvPr id="9" name="Graphic 8" descr="Контур диаграммы Венна">
            <a:extLst>
              <a:ext uri="{FF2B5EF4-FFF2-40B4-BE49-F238E27FC236}">
                <a16:creationId xmlns:a16="http://schemas.microsoft.com/office/drawing/2014/main" id="{237A02CA-986C-400A-8DDC-86049CC76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521235" y="1171300"/>
            <a:ext cx="4256236" cy="425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3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диаграмма эйлера">
            <a:extLst>
              <a:ext uri="{FF2B5EF4-FFF2-40B4-BE49-F238E27FC236}">
                <a16:creationId xmlns:a16="http://schemas.microsoft.com/office/drawing/2014/main" id="{A78E7A6B-5FB1-4A06-BB8B-FEC907A30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2817" y="2016508"/>
            <a:ext cx="7209183" cy="404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D59D3-6246-4E25-993C-4B8A69EAD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794611"/>
            <a:ext cx="7884382" cy="1284652"/>
          </a:xfrm>
        </p:spPr>
        <p:txBody>
          <a:bodyPr anchor="b">
            <a:prstTxWarp prst="textCurveDown">
              <a:avLst/>
            </a:prstTxWarp>
            <a:normAutofit/>
          </a:bodyPr>
          <a:lstStyle/>
          <a:p>
            <a:r>
              <a:rPr lang="ru-RU" sz="3400" dirty="0"/>
              <a:t>Что такое круги Эйлера?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BED00D-DABA-4511-80A1-3E2C938F5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275438"/>
            <a:ext cx="5215597" cy="4358113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200" b="0" i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Пример: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200" b="0" i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Самое главное множество – </a:t>
            </a:r>
            <a:r>
              <a:rPr lang="ru-RU" sz="2200" b="0" i="1" u="sng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игрушки</a:t>
            </a:r>
            <a:r>
              <a:rPr lang="ru-RU" sz="2200" b="0" i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 (зеленый цвет).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200" b="0" i="1" u="sng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Конструктор</a:t>
            </a:r>
            <a:r>
              <a:rPr lang="ru-RU" sz="2200" b="0" i="1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 </a:t>
            </a:r>
            <a:r>
              <a:rPr lang="ru-RU" sz="2200" b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(голубой цвет) - о</a:t>
            </a:r>
            <a:r>
              <a:rPr lang="ru-RU" sz="2200" b="0" i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тдельное множество и часть «Игрушек».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200" b="0" i="1" u="sng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Заводные игрушки</a:t>
            </a:r>
            <a:r>
              <a:rPr lang="ru-RU" sz="2200" b="0" i="1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 </a:t>
            </a:r>
            <a:r>
              <a:rPr lang="ru-RU" sz="2200" b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(фиолетовый цвет) – часть </a:t>
            </a:r>
            <a:r>
              <a:rPr lang="ru-RU" sz="2200" b="0" i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множества «Игрушки», но не «Конструктор». 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200" b="0" i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«</a:t>
            </a:r>
            <a:r>
              <a:rPr lang="ru-RU" sz="2200" b="0" i="1" u="sng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Заводной автомобиль</a:t>
            </a:r>
            <a:r>
              <a:rPr lang="ru-RU" sz="2200" b="0" i="0" dirty="0">
                <a:ln>
                  <a:solidFill>
                    <a:sysClr val="windowText" lastClr="000000"/>
                  </a:solidFill>
                </a:ln>
                <a:effectLst/>
                <a:latin typeface="ABeeZee"/>
              </a:rPr>
              <a:t>» (желтый цвет) – отдельный вид игрушек, но входит в «Заводные игрушки».</a:t>
            </a:r>
            <a:endParaRPr lang="ru-RU" sz="20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40196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Изображение выглядит как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CAC4CB3C-CA5C-46C5-A193-B0A860A5BD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7" r="-2" b="11034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7A0ACCE3-4BA7-4315-8FD6-D217995457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2" r="-2" b="13569"/>
          <a:stretch/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AFDDF-77EC-4BEC-BBB4-25A82E322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243584"/>
          </a:xfrm>
        </p:spPr>
        <p:txBody>
          <a:bodyPr>
            <a:prstTxWarp prst="textDoubleWave1">
              <a:avLst/>
            </a:prstTxWarp>
            <a:normAutofit/>
          </a:bodyPr>
          <a:lstStyle/>
          <a:p>
            <a:r>
              <a:rPr lang="ru-RU" sz="3400" dirty="0"/>
              <a:t>Задача №1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BF29CF-F2C1-4C5E-9DC1-B9D802929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2512611"/>
            <a:ext cx="4832803" cy="36643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n>
                  <a:solidFill>
                    <a:schemeClr val="tx1"/>
                  </a:solidFill>
                </a:ln>
              </a:rPr>
              <a:t>Некоторые ребята из нашего класса любят ходить в кино. Известно, что 15 человек смотрели фильм «Последний богатырь. Корень зла», 11 человек – мультфильм «Душа», из них 6 смотрели и тот, и другой фильмы. Сколько человек смотрели только мультфильм «Душа»?</a:t>
            </a:r>
          </a:p>
        </p:txBody>
      </p:sp>
    </p:spTree>
    <p:extLst>
      <p:ext uri="{BB962C8B-B14F-4D97-AF65-F5344CB8AC3E}">
        <p14:creationId xmlns:p14="http://schemas.microsoft.com/office/powerpoint/2010/main" val="308259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840F7-E577-4C03-8966-6BB98FD44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411479"/>
            <a:ext cx="8423287" cy="1310439"/>
          </a:xfrm>
        </p:spPr>
        <p:txBody>
          <a:bodyPr>
            <a:noAutofit/>
          </a:bodyPr>
          <a:lstStyle/>
          <a:p>
            <a:r>
              <a:rPr lang="ru-RU" sz="2400" b="0" dirty="0"/>
              <a:t>15 человек – «Последний богатырь. Корень зла» (ПБ)</a:t>
            </a:r>
            <a:br>
              <a:rPr lang="ru-RU" sz="2400" b="0" dirty="0"/>
            </a:br>
            <a:r>
              <a:rPr lang="ru-RU" sz="2400" b="0" dirty="0"/>
              <a:t>11 человек – «Душа» (Д)</a:t>
            </a:r>
            <a:br>
              <a:rPr lang="ru-RU" sz="2400" b="0" dirty="0"/>
            </a:br>
            <a:r>
              <a:rPr lang="ru-RU" sz="2400" b="0" dirty="0"/>
              <a:t>6 человек – «ПБ» и «Д»</a:t>
            </a:r>
            <a:br>
              <a:rPr lang="ru-RU" sz="2400" b="0" dirty="0"/>
            </a:br>
            <a:r>
              <a:rPr lang="ru-RU" sz="2400" b="0" dirty="0"/>
              <a:t>Сколько человек смотрели только мультфильм «Душа»?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Объект 2">
            <a:extLst>
              <a:ext uri="{FF2B5EF4-FFF2-40B4-BE49-F238E27FC236}">
                <a16:creationId xmlns:a16="http://schemas.microsoft.com/office/drawing/2014/main" id="{5B7773C7-C023-4388-97BE-269275C91A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543802" y="1721921"/>
          <a:ext cx="4218430" cy="4520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FBE5FF-A761-437B-973C-1AEE09BDC6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642" y="2405916"/>
            <a:ext cx="5204992" cy="28526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A12379-7B29-4C73-86C5-B03F40C3056F}"/>
              </a:ext>
            </a:extLst>
          </p:cNvPr>
          <p:cNvSpPr txBox="1"/>
          <p:nvPr/>
        </p:nvSpPr>
        <p:spPr>
          <a:xfrm>
            <a:off x="64008" y="6009724"/>
            <a:ext cx="9473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/>
              <a:t>Ответ: 5 человек смотрели мультфильм «Душа».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98A9EC-93F4-4A84-839C-385F5B002E0B}"/>
              </a:ext>
            </a:extLst>
          </p:cNvPr>
          <p:cNvSpPr txBox="1"/>
          <p:nvPr/>
        </p:nvSpPr>
        <p:spPr>
          <a:xfrm>
            <a:off x="1593869" y="3596080"/>
            <a:ext cx="712009" cy="69762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5A9747-2FF3-47CF-975D-396B4A4E3B2B}"/>
              </a:ext>
            </a:extLst>
          </p:cNvPr>
          <p:cNvSpPr txBox="1"/>
          <p:nvPr/>
        </p:nvSpPr>
        <p:spPr>
          <a:xfrm>
            <a:off x="3946130" y="3596080"/>
            <a:ext cx="712009" cy="69762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8167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P spid="6" grpId="0"/>
      <p:bldP spid="8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2D193-AFF8-4742-AB53-18773CC64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ru-RU" sz="2400" dirty="0"/>
              <a:t>На основании первой задачи получаем алгоритм решения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9144"/>
          </a:xfrm>
          <a:prstGeom prst="rect">
            <a:avLst/>
          </a:prstGeom>
          <a:solidFill>
            <a:schemeClr val="tx1">
              <a:lumMod val="65000"/>
              <a:lumOff val="35000"/>
              <a:alpha val="30000"/>
            </a:schemeClr>
          </a:solidFill>
          <a:ln w="9525">
            <a:solidFill>
              <a:schemeClr val="tx1">
                <a:lumMod val="65000"/>
                <a:lumOff val="3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3EF9993D-0853-4EDD-8B90-DEAC3CB526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497840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1306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C1C2AF-8142-4C55-BAA9-5F24BDA4D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FCC1C2AF-8142-4C55-BAA9-5F24BDA4D7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52E04D-48B5-4D71-B2B9-80C8C5582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5">
                                            <p:graphicEl>
                                              <a:dgm id="{5752E04D-48B5-4D71-B2B9-80C8C55823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07F04E-7563-48D7-8122-3C4812B16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5">
                                            <p:graphicEl>
                                              <a:dgm id="{8A07F04E-7563-48D7-8122-3C4812B16D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60BF47-262B-4BD8-9BB4-1991BA9461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B760BF47-262B-4BD8-9BB4-1991BA9461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964545-BA99-4526-9AFE-74E84CF1E5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68964545-BA99-4526-9AFE-74E84CF1E5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6CEB62-622E-4108-8FDF-2A1E4811DA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5">
                                            <p:graphicEl>
                                              <a:dgm id="{3F6CEB62-622E-4108-8FDF-2A1E4811DA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7DF280-F588-4C19-B918-067D362E3E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597DF280-F588-4C19-B918-067D362E3E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A55988-8BF2-4F17-AE74-F0F3C9780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5">
                                            <p:graphicEl>
                                              <a:dgm id="{4BA55988-8BF2-4F17-AE74-F0F3C9780F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51C372-50E1-499A-B2E6-6A2AB61BA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5">
                                            <p:graphicEl>
                                              <a:dgm id="{1051C372-50E1-499A-B2E6-6A2AB61BA6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70">
            <a:extLst>
              <a:ext uri="{FF2B5EF4-FFF2-40B4-BE49-F238E27FC236}">
                <a16:creationId xmlns:a16="http://schemas.microsoft.com/office/drawing/2014/main" id="{3EAF38DC-B069-4F74-89ED-92C7579C3D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Изображение выглядит как текс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E9A8B5A4-AFFB-4B2D-9C8F-05536CA454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07" b="2"/>
          <a:stretch/>
        </p:blipFill>
        <p:spPr bwMode="auto">
          <a:xfrm>
            <a:off x="4883023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084" name="Freeform: Shape 72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85" name="Freeform: Shape 74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E0458-351E-41B1-831D-F3B39A0B5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173761"/>
          </a:xfrm>
        </p:spPr>
        <p:txBody>
          <a:bodyPr anchor="b">
            <a:prstTxWarp prst="textDeflateTop">
              <a:avLst/>
            </a:prstTxWarp>
            <a:normAutofit/>
          </a:bodyPr>
          <a:lstStyle/>
          <a:p>
            <a:r>
              <a:rPr lang="ru-RU" sz="3400" dirty="0"/>
              <a:t>Задача №2</a:t>
            </a:r>
          </a:p>
        </p:txBody>
      </p:sp>
      <p:sp>
        <p:nvSpPr>
          <p:cNvPr id="3086" name="Rectangle 76">
            <a:extLst>
              <a:ext uri="{FF2B5EF4-FFF2-40B4-BE49-F238E27FC236}">
                <a16:creationId xmlns:a16="http://schemas.microsoft.com/office/drawing/2014/main" id="{7A0CBFF4-EA32-4FE2-BA6B-8F3A6E6ED1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253806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85062"/>
            <a:ext cx="49834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E126DD-04B1-4560-BCE2-4B6F03622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4356122" cy="4089886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buNone/>
            </a:pPr>
            <a:r>
              <a:rPr lang="ru-RU" sz="2400" dirty="0">
                <a:ln>
                  <a:solidFill>
                    <a:schemeClr val="tx1"/>
                  </a:solidFill>
                </a:ln>
              </a:rPr>
              <a:t>В приложении «Яндекс. Музыка» был создан плейлист 5Г класса, который прослушивают все ученики класса – 25 человек. Самым популярным исполнителем 5Г класса оказался Егор </a:t>
            </a:r>
            <a:r>
              <a:rPr lang="ru-RU" sz="2400" dirty="0" err="1">
                <a:ln>
                  <a:solidFill>
                    <a:schemeClr val="tx1"/>
                  </a:solidFill>
                </a:ln>
              </a:rPr>
              <a:t>Крид</a:t>
            </a:r>
            <a:r>
              <a:rPr lang="ru-RU" sz="2400" dirty="0">
                <a:ln>
                  <a:solidFill>
                    <a:schemeClr val="tx1"/>
                  </a:solidFill>
                </a:ln>
              </a:rPr>
              <a:t>. Его слушали 10 человек из класса, а самым непопулярным – Филипп Киркоров – всего 4 человека. При этом 3 человека не слушали музыку вообще. Сколько человек слушали и </a:t>
            </a:r>
            <a:r>
              <a:rPr lang="ru-RU" sz="2400" dirty="0" err="1">
                <a:ln>
                  <a:solidFill>
                    <a:schemeClr val="tx1"/>
                  </a:solidFill>
                </a:ln>
              </a:rPr>
              <a:t>Крида</a:t>
            </a:r>
            <a:r>
              <a:rPr lang="ru-RU" sz="2400" dirty="0">
                <a:ln>
                  <a:solidFill>
                    <a:schemeClr val="tx1"/>
                  </a:solidFill>
                </a:ln>
              </a:rPr>
              <a:t>, и Киркорова?</a:t>
            </a:r>
            <a:endParaRPr lang="ru-RU" sz="18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61298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AccentBoxVTI">
  <a:themeElements>
    <a:clrScheme name="AnalogousFromDarkSeedRightStep">
      <a:dk1>
        <a:srgbClr val="000000"/>
      </a:dk1>
      <a:lt1>
        <a:srgbClr val="FFFFFF"/>
      </a:lt1>
      <a:dk2>
        <a:srgbClr val="1F301B"/>
      </a:dk2>
      <a:lt2>
        <a:srgbClr val="F0F3F3"/>
      </a:lt2>
      <a:accent1>
        <a:srgbClr val="C35D4D"/>
      </a:accent1>
      <a:accent2>
        <a:srgbClr val="B17C3B"/>
      </a:accent2>
      <a:accent3>
        <a:srgbClr val="AAA743"/>
      </a:accent3>
      <a:accent4>
        <a:srgbClr val="84B13B"/>
      </a:accent4>
      <a:accent5>
        <a:srgbClr val="5DB647"/>
      </a:accent5>
      <a:accent6>
        <a:srgbClr val="3BB155"/>
      </a:accent6>
      <a:hlink>
        <a:srgbClr val="9D56C6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819</Words>
  <Application>Microsoft Office PowerPoint</Application>
  <PresentationFormat>Широкоэкранный</PresentationFormat>
  <Paragraphs>73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ABeeZee</vt:lpstr>
      <vt:lpstr>Arial</vt:lpstr>
      <vt:lpstr>Avenir Next LT Pro</vt:lpstr>
      <vt:lpstr>Bahnschrift SemiCondensed</vt:lpstr>
      <vt:lpstr>Calibri</vt:lpstr>
      <vt:lpstr>PT Sans</vt:lpstr>
      <vt:lpstr>AccentBoxVTI</vt:lpstr>
      <vt:lpstr>Презентация к уроку математики в  5-ом классе  на тему  «Круги Эйлера»</vt:lpstr>
      <vt:lpstr>Цель урока</vt:lpstr>
      <vt:lpstr>Появление кругов Эйлера</vt:lpstr>
      <vt:lpstr>Введение понятия</vt:lpstr>
      <vt:lpstr>Что такое круги Эйлера?</vt:lpstr>
      <vt:lpstr>Задача №1</vt:lpstr>
      <vt:lpstr>15 человек – «Последний богатырь. Корень зла» (ПБ) 11 человек – «Душа» (Д) 6 человек – «ПБ» и «Д» Сколько человек смотрели только мультфильм «Душа»?</vt:lpstr>
      <vt:lpstr>На основании первой задачи получаем алгоритм решения</vt:lpstr>
      <vt:lpstr>Задача №2</vt:lpstr>
      <vt:lpstr>Всего в классе: 25 человек Слушают Крида: 17 человек Слушают Фила: 7 человек Не слушают музыку: 3 человека Кто слушает и Крида, и Киркорова?</vt:lpstr>
      <vt:lpstr>Задача №3</vt:lpstr>
      <vt:lpstr>Всего 26 книг по ЗОТИ Гарри Поттер (ГП) и Рон (Р) – 4 книги Гермиона (Г) – 7 книг  Гарри Поттер и Гермиона – 2 книги Гарри Поттер – 11 книг Рон - ?</vt:lpstr>
      <vt:lpstr>Выводы</vt:lpstr>
      <vt:lpstr>Домашнее задание</vt:lpstr>
      <vt:lpstr>Рефлексия</vt:lpstr>
      <vt:lpstr>Список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Круги Эйлера</dc:title>
  <dc:creator>Кристина Осипова</dc:creator>
  <cp:lastModifiedBy>Школа 707</cp:lastModifiedBy>
  <cp:revision>23</cp:revision>
  <dcterms:created xsi:type="dcterms:W3CDTF">2021-02-07T09:06:54Z</dcterms:created>
  <dcterms:modified xsi:type="dcterms:W3CDTF">2021-03-18T05:37:27Z</dcterms:modified>
</cp:coreProperties>
</file>