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5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84" autoAdjust="0"/>
    <p:restoredTop sz="94660"/>
  </p:normalViewPr>
  <p:slideViewPr>
    <p:cSldViewPr>
      <p:cViewPr>
        <p:scale>
          <a:sx n="66" d="100"/>
          <a:sy n="66" d="100"/>
        </p:scale>
        <p:origin x="-81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000108"/>
            <a:ext cx="85725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уроку по учебному предмету </a:t>
            </a:r>
            <a:endParaRPr lang="ru-RU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Окружающий мир» 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 классе </a:t>
            </a:r>
          </a:p>
          <a:p>
            <a:pPr algn="ctr">
              <a:defRPr/>
            </a:pP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тему 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радуга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разноцветная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6146" name="Picture 2" descr="https://cs8.livemaster.ru/storage/25/b9/10fde22b93e376af610ca160e5t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00438"/>
            <a:ext cx="3929090" cy="25812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2066" y="4000504"/>
            <a:ext cx="35044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Бочкарева Ольга Витальевна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МАОУ «СОШ №15»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г.Набережные Челны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Чтобы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путать этот порядок, люди придумали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запоминалку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 Прочитайте слова и попробуйте догадаться, как с их помощью можно запомнить все цвета радуги.</a:t>
            </a:r>
          </a:p>
          <a:p>
            <a:endParaRPr lang="ru-RU" dirty="0"/>
          </a:p>
        </p:txBody>
      </p:sp>
      <p:pic>
        <p:nvPicPr>
          <p:cNvPr id="21506" name="Picture 2" descr="http://3.bp.blogspot.com/-t_LQbXRtDQs/UdXaCX1oNaI/AAAAAAAAAHY/yXDbdJBKRE0/w1200-h630-p-k-no-nu/20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571743"/>
            <a:ext cx="6715172" cy="3514273"/>
          </a:xfrm>
          <a:prstGeom prst="rect">
            <a:avLst/>
          </a:prstGeom>
          <a:noFill/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Слово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«радуга» похоже на слово «радость». И в самом деле, радостно бывает, когда вдруг на небе возникает удивительно красивая дуга. «Райская дуга» называли её в старину и верили, что она приносит счастье. С тех пор так и зовут – радуга. Радуга появляется только если одновременно идёт дождь и светит солнце.</a:t>
            </a:r>
          </a:p>
          <a:p>
            <a:endParaRPr lang="ru-RU" dirty="0"/>
          </a:p>
        </p:txBody>
      </p:sp>
      <p:pic>
        <p:nvPicPr>
          <p:cNvPr id="23556" name="Picture 4" descr="https://i.pinimg.com/originals/a1/cc/58/a1cc586375619843360d81b071eff8d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571868" y="3500438"/>
            <a:ext cx="4500562" cy="2802546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35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Расположите цвета радуги в правильной последовательности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(Нажимай на цвета)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Месяц 8"/>
          <p:cNvSpPr/>
          <p:nvPr/>
        </p:nvSpPr>
        <p:spPr>
          <a:xfrm rot="5400000">
            <a:off x="2285984" y="3429000"/>
            <a:ext cx="714380" cy="4857784"/>
          </a:xfrm>
          <a:prstGeom prst="mo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есяц 9"/>
          <p:cNvSpPr/>
          <p:nvPr/>
        </p:nvSpPr>
        <p:spPr>
          <a:xfrm rot="5400000">
            <a:off x="2321703" y="1678769"/>
            <a:ext cx="714380" cy="4786346"/>
          </a:xfrm>
          <a:prstGeom prst="mo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есяц 10"/>
          <p:cNvSpPr/>
          <p:nvPr/>
        </p:nvSpPr>
        <p:spPr>
          <a:xfrm rot="5400000">
            <a:off x="2377941" y="4045697"/>
            <a:ext cx="720082" cy="4904524"/>
          </a:xfrm>
          <a:prstGeom prst="mo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есяц 11"/>
          <p:cNvSpPr/>
          <p:nvPr/>
        </p:nvSpPr>
        <p:spPr>
          <a:xfrm rot="5400000">
            <a:off x="2235065" y="2836977"/>
            <a:ext cx="720082" cy="4761648"/>
          </a:xfrm>
          <a:prstGeom prst="mo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есяц 12"/>
          <p:cNvSpPr/>
          <p:nvPr/>
        </p:nvSpPr>
        <p:spPr>
          <a:xfrm rot="5400000">
            <a:off x="2318852" y="2181686"/>
            <a:ext cx="720082" cy="4786346"/>
          </a:xfrm>
          <a:prstGeom prst="mo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есяц 13"/>
          <p:cNvSpPr/>
          <p:nvPr/>
        </p:nvSpPr>
        <p:spPr>
          <a:xfrm rot="5400000">
            <a:off x="2318852" y="1110116"/>
            <a:ext cx="720082" cy="4786346"/>
          </a:xfrm>
          <a:prstGeom prst="mo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есяц 14"/>
          <p:cNvSpPr/>
          <p:nvPr/>
        </p:nvSpPr>
        <p:spPr>
          <a:xfrm rot="5400000">
            <a:off x="2283133" y="502893"/>
            <a:ext cx="720082" cy="4714908"/>
          </a:xfrm>
          <a:prstGeom prst="mo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14 0.03445 L 0.3842 -0.5320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06 0.06289 L 0.3842 -0.198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" y="-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6185E-6 L 0.36597 -0.4783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" y="-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68 -0.01156 L 0.39723 -0.2291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83237E-6 L 0.38038 -0.0617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25 -0.01388 L 0.39618 0.167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68 -0.0222 L 0.39202 0.3449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cdn.photosight.ru/img/3/ecd/4322307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71472" y="428604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Обычно солнечный луч и дождевые капли строят зараз одну радугу, и то не часто. Но бывает, что, всем на радость и удивление, в небе сразу появляются две радуги. Одна из них поярче, другая побледней! Это бывает в тех редких случаях, когда солнечный луч дважды отражается в каплях воды.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otvet.imgsmail.ru/download/207107284_981c75b455d5dd968fa949b534cf730d_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Еще реже на небе сияют сразу целых четыре или пять радуг, — это случается только над большими реками, озерами, заливами, потому что тут происходит сложное отражение солнечных лучей от воды. Природа изобретательна!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357158" y="1916832"/>
            <a:ext cx="8358247" cy="4353957"/>
            <a:chOff x="607488" y="1344094"/>
            <a:chExt cx="7925326" cy="5189402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607488" y="1344094"/>
              <a:ext cx="7925326" cy="4486216"/>
              <a:chOff x="607288" y="-815361"/>
              <a:chExt cx="7925152" cy="560800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607288" y="-815361"/>
                <a:ext cx="7925152" cy="550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596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175163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643042" y="1571612"/>
            <a:ext cx="564462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КОНЕЦ</a:t>
            </a:r>
            <a:endParaRPr lang="ru-RU" sz="11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3786190"/>
            <a:ext cx="70068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3429000"/>
            <a:ext cx="1784170" cy="2711454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Выноска-облако 2"/>
          <p:cNvSpPr/>
          <p:nvPr/>
        </p:nvSpPr>
        <p:spPr>
          <a:xfrm flipH="1">
            <a:off x="642910" y="428604"/>
            <a:ext cx="7000924" cy="2357454"/>
          </a:xfrm>
          <a:prstGeom prst="cloudCallout">
            <a:avLst>
              <a:gd name="adj1" fmla="val -40623"/>
              <a:gd name="adj2" fmla="val 9605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785794"/>
            <a:ext cx="485778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На минуту в землю врос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Разноцветный чудо-мост.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Чудо-мастер смастерил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Мост высокий без перил.</a:t>
            </a:r>
          </a:p>
          <a:p>
            <a:pPr algn="ctr"/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3429000"/>
            <a:ext cx="1784170" cy="2711454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10" name="Группа 12"/>
          <p:cNvGrpSpPr/>
          <p:nvPr/>
        </p:nvGrpSpPr>
        <p:grpSpPr>
          <a:xfrm flipH="1">
            <a:off x="357158" y="285728"/>
            <a:ext cx="7500990" cy="2714644"/>
            <a:chOff x="4544680" y="939279"/>
            <a:chExt cx="7353593" cy="2120127"/>
          </a:xfrm>
        </p:grpSpPr>
        <p:sp>
          <p:nvSpPr>
            <p:cNvPr id="11" name="Выноска-облако 10"/>
            <p:cNvSpPr/>
            <p:nvPr/>
          </p:nvSpPr>
          <p:spPr>
            <a:xfrm>
              <a:off x="4544680" y="939279"/>
              <a:ext cx="7353593" cy="2120127"/>
            </a:xfrm>
            <a:prstGeom prst="cloudCallout">
              <a:avLst>
                <a:gd name="adj1" fmla="val -40623"/>
                <a:gd name="adj2" fmla="val 96055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89337" y="1218243"/>
              <a:ext cx="5168525" cy="12258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lvl="0" algn="ctr"/>
              <a:r>
                <a:rPr lang="ru-RU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Верно! </a:t>
              </a:r>
              <a:r>
                <a:rPr lang="ru-RU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Это радуга</a:t>
              </a:r>
              <a:r>
                <a:rPr lang="ru-RU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.</a:t>
              </a:r>
            </a:p>
            <a:p>
              <a:pPr lvl="0" algn="ctr"/>
              <a:r>
                <a:rPr lang="ru-RU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 </a:t>
              </a:r>
              <a:r>
                <a:rPr lang="ru-RU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Видели ли вы сами радугу? В какое время можно наблюдать за этим природным явлением? </a:t>
              </a:r>
            </a:p>
          </p:txBody>
        </p:sp>
      </p:grpSp>
      <p:pic>
        <p:nvPicPr>
          <p:cNvPr id="3074" name="Picture 2" descr="https://kipmu.ru/wp-content/uploads/prdifdg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357562"/>
            <a:ext cx="4643470" cy="2902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3000364" y="857232"/>
            <a:ext cx="5929354" cy="2714644"/>
          </a:xfrm>
          <a:prstGeom prst="cloudCallout">
            <a:avLst>
              <a:gd name="adj1" fmla="val -60012"/>
              <a:gd name="adj2" fmla="val 8491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Наталья\Desktop\муравей и черепаха\черепах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357158" y="3429000"/>
            <a:ext cx="2059459" cy="29794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857620" y="135729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Многие писатели и поэты посвящали этому природному явлению небольшие произведения. Послушайте некоторые из них.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zen_doc/151305/pub_5ea303e9e1aa012fc9acfb31_5ea3040760511b4e156bffa2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50122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456795"/>
            <a:ext cx="50006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неожиданно и ярко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влажной неба синеве Воздушная воздвиглась арка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своем минутном торжестве! Один конец в леса вонзила, Другим за облака ушла —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Она полнеба обхватила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в высоте изнемогла.</a:t>
            </a: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(Ф. Тютчев)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b.ru/media/i/1/4/3/8/3/3/6/i/14383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214422"/>
            <a:ext cx="4344987" cy="46688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928670"/>
            <a:ext cx="38576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Видели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 вы сами радугу? В какое время можно наблюдать за этим природным явлением?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Иногда на небе можно наблюдать яркие полосы, окрашенные чаще всего в три цвета — красный, зеленый, фиолетовый; иногда видны еще два цвета — желтый и оранжевый, но они не такие яркие.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Это интересное явление можно наблюдать, когда светит солнце и идет дождь. Что это такое — радуга? Почему в воздухе возникло такое чудо?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Солнечным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днем в любой момент можно увидеть радугу. Для этого достаточно взять шланг и начать поливать цветы. Если при этом вы встанете спиной к Солнцу, освещающему водяные брызги, то обязательно увидите небольшую радугу.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secure.diary.ru/userdir/2/5/2/1/2521042/696513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86058"/>
            <a:ext cx="4400293" cy="33051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9190" y="2714620"/>
            <a:ext cx="38576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Так же возникает и настоящая радуга, только в этом случае солнечные лучи проходят не сквозь мелкие брызги, а сквозь завесу дождя, который идет где-то в отдалении.</a:t>
            </a:r>
            <a:endParaRPr lang="ru-RU" sz="2400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928670"/>
            <a:ext cx="4829180" cy="519749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Причина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этому — солнечный свет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считаем, что он белый, но на самом деле он состоит из семи цветов. Когда лучи солнечного света проходят через воздух, мы видим их как белый свет. А когда на их пути встречается капля воды, она преломляет свет, как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призма,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раскладывает его на разноцветные лучи. Таким образом на небе появляется радуга.</a:t>
            </a:r>
          </a:p>
          <a:p>
            <a:endParaRPr lang="ru-RU" dirty="0"/>
          </a:p>
        </p:txBody>
      </p:sp>
      <p:pic>
        <p:nvPicPr>
          <p:cNvPr id="20484" name="Picture 4" descr="https://avatars.mds.yandex.net/get-zen_doc/42056/pub_5a3ff1ecf4a0ddc5c8c72978_5a3ff2355a104f17f9066491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38714" flipH="1">
            <a:off x="489916" y="2188722"/>
            <a:ext cx="3426578" cy="2792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4286280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цвета в радуге идут в чёткой последовательности и никогда                    не меняются местами.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оранжевый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жёлтый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зелёный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синий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фиолетовый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Картинка 287 из 35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1500174"/>
            <a:ext cx="3714766" cy="3640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495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Расположите цвета радуги в правильной последовательности. (Нажимай на цвета) 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26</cp:revision>
  <dcterms:created xsi:type="dcterms:W3CDTF">2014-06-24T15:51:35Z</dcterms:created>
  <dcterms:modified xsi:type="dcterms:W3CDTF">2021-04-18T19:43:43Z</dcterms:modified>
</cp:coreProperties>
</file>