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7" r:id="rId2"/>
    <p:sldId id="310" r:id="rId3"/>
    <p:sldId id="308" r:id="rId4"/>
    <p:sldId id="268" r:id="rId5"/>
    <p:sldId id="270" r:id="rId6"/>
    <p:sldId id="272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75" r:id="rId18"/>
    <p:sldId id="302" r:id="rId19"/>
    <p:sldId id="304" r:id="rId20"/>
    <p:sldId id="306" r:id="rId21"/>
    <p:sldId id="285" r:id="rId22"/>
    <p:sldId id="287" r:id="rId23"/>
    <p:sldId id="289" r:id="rId24"/>
    <p:sldId id="296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Anita_Hegerland_amp_Roy_Black_..%20(qmusic.me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1;&#1080;&#1089;&#1090;%20-%20&#171;&#1059;&#1090;&#1077;&#1096;&#1077;&#1085;&#1080;&#1077;&#187;%20&#1088;&#1077;-&#1073;&#1077;&#1084;&#1086;&#1083;&#1100;%20&#1084;&#1072;&#1078;&#1086;&#1088;%20-%20&#1058;&#1080;&#1084;&#1086;&#1092;&#1077;&#1081;%20&#1044;&#1086;&#1082;&#1096;&#1080;&#1094;&#1077;&#1088;%20(www.hotplayer.ru).mp3" TargetMode="Externa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2000264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sz="3200" b="1" i="1" dirty="0" err="1" smtClean="0"/>
              <a:t>Сарбатова</a:t>
            </a:r>
            <a:r>
              <a:rPr lang="ru-RU" sz="3200" b="1" i="1" dirty="0" smtClean="0"/>
              <a:t> О.И.,</a:t>
            </a:r>
            <a:br>
              <a:rPr lang="ru-RU" sz="3200" b="1" i="1" dirty="0" smtClean="0"/>
            </a:br>
            <a:r>
              <a:rPr lang="ru-RU" sz="3200" b="1" i="1" dirty="0" smtClean="0"/>
              <a:t>учитель иностранных языков </a:t>
            </a:r>
            <a:r>
              <a:rPr lang="ru-RU" sz="3200" b="1" i="1" dirty="0" err="1" smtClean="0"/>
              <a:t>МБОУг.Астрахани</a:t>
            </a:r>
            <a:r>
              <a:rPr lang="ru-RU" sz="3200" b="1" i="1" dirty="0" smtClean="0"/>
              <a:t> «СОШ№66»</a:t>
            </a:r>
            <a:br>
              <a:rPr lang="ru-RU" sz="3200" b="1" i="1" dirty="0" smtClean="0"/>
            </a:b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802"/>
            <a:ext cx="9144000" cy="4929198"/>
          </a:xfrm>
          <a:solidFill>
            <a:srgbClr val="92D050"/>
          </a:solidFill>
        </p:spPr>
        <p:txBody>
          <a:bodyPr>
            <a:prstTxWarp prst="textPlain">
              <a:avLst>
                <a:gd name="adj" fmla="val 51710"/>
              </a:avLst>
            </a:prstTxWarp>
          </a:bodyPr>
          <a:lstStyle/>
          <a:p>
            <a:endParaRPr lang="ru-RU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r>
              <a:rPr lang="ru-RU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Презентация  к уроку по предмету «Немецкий язык» в 6 классе</a:t>
            </a:r>
          </a:p>
          <a:p>
            <a:pPr>
              <a:buNone/>
            </a:pPr>
            <a:r>
              <a:rPr lang="ru-RU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тему: «Здесь мы учимся, тренируемся, общаемся и поём, танцуем и смеёмся».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US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ERDKUNDE</a:t>
            </a:r>
            <a:endParaRPr lang="ru-RU" b="1" dirty="0">
              <a:ln w="2857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Содержимое 3" descr="ГЕОГРАФИЯ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500174"/>
            <a:ext cx="8929718" cy="53578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  <a:gradFill flip="none" rotWithShape="1">
            <a:gsLst>
              <a:gs pos="0">
                <a:schemeClr val="accent3">
                  <a:alpha val="56000"/>
                </a:schemeClr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2600000" scaled="0"/>
            <a:tileRect/>
          </a:gradFill>
        </p:spPr>
        <p:txBody>
          <a:bodyPr>
            <a:normAutofit/>
          </a:bodyPr>
          <a:lstStyle/>
          <a:p>
            <a:r>
              <a:rPr lang="en-US" b="1" dirty="0" smtClean="0">
                <a:ln w="635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GESCHICHTE UND </a:t>
            </a:r>
            <a:br>
              <a:rPr lang="en-US" b="1" dirty="0" smtClean="0">
                <a:ln w="635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b="1" dirty="0" smtClean="0">
                <a:ln w="635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SOZIALWISSENSCHAFT</a:t>
            </a:r>
            <a:endParaRPr lang="ru-RU" b="1" dirty="0">
              <a:ln w="635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Содержимое 3" descr="ИСТОР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600200"/>
            <a:ext cx="8858279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US" b="1" dirty="0" smtClean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DEUTSCH</a:t>
            </a:r>
            <a:endParaRPr lang="ru-RU" b="1" dirty="0">
              <a:ln w="3175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4" name="Содержимое 3" descr="НЕМЕЦКИЙ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1500174"/>
            <a:ext cx="8215369" cy="53578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  <a:solidFill>
            <a:srgbClr val="92D050"/>
          </a:solidFill>
        </p:spPr>
        <p:txBody>
          <a:bodyPr/>
          <a:lstStyle/>
          <a:p>
            <a:r>
              <a:rPr lang="en-US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KUNST</a:t>
            </a: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Содержимое 3" descr="ИЗ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600200"/>
            <a:ext cx="8572559" cy="48291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en-US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MUSIK</a:t>
            </a:r>
            <a:endParaRPr lang="ru-RU" b="1" dirty="0">
              <a:ln w="2857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Содержимое 3" descr="МУЗЫКА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357298"/>
            <a:ext cx="9143999" cy="55007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US" b="1" dirty="0" smtClean="0">
                <a:ln w="31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WERKES</a:t>
            </a:r>
            <a:endParaRPr lang="ru-RU" b="1" dirty="0">
              <a:ln w="3175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ТЕХНОЛОГИЯ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214422"/>
            <a:ext cx="9144000" cy="56435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en-US" b="1" dirty="0" smtClean="0">
                <a:ln w="9525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SPORT</a:t>
            </a:r>
            <a:endParaRPr lang="ru-RU" b="1" dirty="0">
              <a:ln w="9525"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СПОРТЗАЛ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85860"/>
            <a:ext cx="9144000" cy="55721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АДОСТЬ - коп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286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0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006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500702"/>
          </a:xfrm>
          <a:gradFill flip="none" rotWithShape="1">
            <a:gsLst>
              <a:gs pos="0">
                <a:schemeClr val="bg1">
                  <a:alpha val="90000"/>
                </a:schemeClr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8900000" scaled="0"/>
            <a:tileRect/>
          </a:gradFill>
        </p:spPr>
        <p:txBody>
          <a:bodyPr/>
          <a:lstStyle/>
          <a:p>
            <a:r>
              <a:rPr lang="en-US" b="1" i="1" dirty="0" smtClean="0">
                <a:ln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HIER LERNEN WIR, TURNEN, </a:t>
            </a:r>
            <a:br>
              <a:rPr lang="en-US" b="1" i="1" dirty="0" smtClean="0">
                <a:ln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b="1" i="1" dirty="0" smtClean="0">
                <a:ln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SPRECHEN UND SINGEN</a:t>
            </a:r>
            <a:r>
              <a:rPr lang="ru-RU" b="1" i="1" dirty="0" smtClean="0">
                <a:ln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i="1" dirty="0" smtClean="0">
                <a:ln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b="1" i="1" dirty="0" err="1" smtClean="0">
                <a:ln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tanzen</a:t>
            </a:r>
            <a:r>
              <a:rPr lang="en-US" b="1" i="1" dirty="0" smtClean="0">
                <a:ln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und </a:t>
            </a:r>
            <a:r>
              <a:rPr lang="en-US" b="1" i="1" dirty="0" err="1" smtClean="0">
                <a:ln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klingeln</a:t>
            </a:r>
            <a:endParaRPr lang="ru-RU" b="1" i="1" dirty="0">
              <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ln>
              <a:solidFill>
                <a:schemeClr val="accent3">
                  <a:lumMod val="20000"/>
                  <a:lumOff val="8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72074"/>
            <a:ext cx="9286908" cy="1785926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b="1" i="1" dirty="0" smtClean="0">
              <a:gradFill flip="none" rotWithShape="1">
                <a:gsLst>
                  <a:gs pos="0">
                    <a:srgbClr val="000082"/>
                  </a:gs>
                  <a:gs pos="0">
                    <a:schemeClr val="accent2">
                      <a:lumMod val="75000"/>
                    </a:schemeClr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1"/>
                <a:tileRect/>
              </a:gradFill>
              <a:latin typeface="Segoe Script" pitchFamily="34" charset="0"/>
              <a:cs typeface="Estrangelo Edessa" pitchFamily="66" charset="0"/>
            </a:endParaRPr>
          </a:p>
          <a:p>
            <a:r>
              <a:rPr lang="en-US" b="1" i="1" dirty="0" smtClean="0">
                <a:gradFill flip="none" rotWithShape="1">
                  <a:gsLst>
                    <a:gs pos="0">
                      <a:srgbClr val="000082"/>
                    </a:gs>
                    <a:gs pos="0">
                      <a:schemeClr val="accent2">
                        <a:lumMod val="75000"/>
                      </a:schemeClr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  <a:tileRect/>
                </a:gradFill>
                <a:latin typeface="Segoe Script" pitchFamily="34" charset="0"/>
                <a:cs typeface="Estrangelo Edessa" pitchFamily="66" charset="0"/>
              </a:rPr>
              <a:t>WIR SIND IN DER </a:t>
            </a:r>
          </a:p>
          <a:p>
            <a:r>
              <a:rPr lang="en-US" b="1" i="1" dirty="0" smtClean="0">
                <a:gradFill flip="none" rotWithShape="1">
                  <a:gsLst>
                    <a:gs pos="0">
                      <a:srgbClr val="000082"/>
                    </a:gs>
                    <a:gs pos="0">
                      <a:schemeClr val="accent2">
                        <a:lumMod val="75000"/>
                      </a:schemeClr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  <a:tileRect/>
                </a:gradFill>
                <a:latin typeface="Segoe Script" pitchFamily="34" charset="0"/>
                <a:cs typeface="Estrangelo Edessa" pitchFamily="66" charset="0"/>
              </a:rPr>
              <a:t> 6en KLASSE</a:t>
            </a:r>
            <a:endParaRPr lang="ru-RU" b="1" i="1" dirty="0">
              <a:gradFill flip="none" rotWithShape="1">
                <a:gsLst>
                  <a:gs pos="0">
                    <a:srgbClr val="000082"/>
                  </a:gs>
                  <a:gs pos="0">
                    <a:schemeClr val="accent2">
                      <a:lumMod val="75000"/>
                    </a:schemeClr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1"/>
                <a:tileRect/>
              </a:gradFill>
              <a:latin typeface="Segoe Script" pitchFamily="34" charset="0"/>
              <a:cs typeface="Estrangelo Edessa" pitchFamily="66" charset="0"/>
            </a:endParaRPr>
          </a:p>
        </p:txBody>
      </p:sp>
      <p:pic>
        <p:nvPicPr>
          <p:cNvPr id="5" name="Anita_Hegerland_amp_Roy_Black_..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29124" y="4214818"/>
            <a:ext cx="304800" cy="304800"/>
          </a:xfrm>
          <a:prstGeom prst="rect">
            <a:avLst/>
          </a:prstGeom>
        </p:spPr>
      </p:pic>
      <p:pic>
        <p:nvPicPr>
          <p:cNvPr id="6" name="Рисунок 5" descr="ШКОЛА В ЛЕСУ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072074"/>
            <a:ext cx="9144000" cy="2357454"/>
          </a:xfrm>
          <a:prstGeom prst="rect">
            <a:avLst/>
          </a:prstGeom>
        </p:spPr>
      </p:pic>
      <p:pic>
        <p:nvPicPr>
          <p:cNvPr id="7" name="Anita_Hegerland_amp_Roy_Black_..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999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Unser </a:t>
            </a:r>
            <a:r>
              <a:rPr lang="en-US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Klassenzimmer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5721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    </a:t>
            </a:r>
            <a:r>
              <a:rPr lang="en-US" b="1" dirty="0" smtClean="0">
                <a:cs typeface="Aharoni" pitchFamily="2" charset="-79"/>
              </a:rPr>
              <a:t>1</a:t>
            </a:r>
            <a:r>
              <a:rPr lang="ru-RU" b="1" dirty="0" smtClean="0">
                <a:cs typeface="Aharoni" pitchFamily="2" charset="-79"/>
              </a:rPr>
              <a:t>   </a:t>
            </a:r>
            <a:r>
              <a:rPr lang="ru-RU" b="1" dirty="0" err="1" smtClean="0">
                <a:cs typeface="Aharoni" pitchFamily="2" charset="-79"/>
              </a:rPr>
              <a:t>Unser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Klassenzimmer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ist</a:t>
            </a:r>
            <a:r>
              <a:rPr lang="en-US" b="1" dirty="0" smtClean="0">
                <a:cs typeface="Aharoni" pitchFamily="2" charset="-79"/>
              </a:rPr>
              <a:t> ……</a:t>
            </a:r>
            <a:r>
              <a:rPr lang="ru-RU" b="1" dirty="0" smtClean="0">
                <a:cs typeface="Aharoni" pitchFamily="2" charset="-79"/>
              </a:rPr>
              <a:t> </a:t>
            </a:r>
          </a:p>
          <a:p>
            <a:pPr>
              <a:buNone/>
            </a:pPr>
            <a:r>
              <a:rPr lang="en-US" b="1" dirty="0" smtClean="0">
                <a:cs typeface="Aharoni" pitchFamily="2" charset="-79"/>
              </a:rPr>
              <a:t>    2</a:t>
            </a:r>
            <a:r>
              <a:rPr lang="ru-RU" b="1" dirty="0" smtClean="0">
                <a:cs typeface="Aharoni" pitchFamily="2" charset="-79"/>
              </a:rPr>
              <a:t>  </a:t>
            </a:r>
            <a:r>
              <a:rPr lang="en-US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Links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sind</a:t>
            </a:r>
            <a:r>
              <a:rPr lang="ru-RU" b="1" dirty="0" smtClean="0">
                <a:cs typeface="Aharoni" pitchFamily="2" charset="-79"/>
              </a:rPr>
              <a:t>       </a:t>
            </a:r>
            <a:r>
              <a:rPr lang="en-US" b="1" dirty="0" smtClean="0">
                <a:cs typeface="Aharoni" pitchFamily="2" charset="-79"/>
              </a:rPr>
              <a:t>……….</a:t>
            </a:r>
            <a:endParaRPr lang="ru-RU" b="1" dirty="0" smtClean="0">
              <a:cs typeface="Aharoni" pitchFamily="2" charset="-79"/>
            </a:endParaRPr>
          </a:p>
          <a:p>
            <a:pPr>
              <a:buNone/>
            </a:pPr>
            <a:r>
              <a:rPr lang="en-US" b="1" dirty="0" smtClean="0">
                <a:cs typeface="Aharoni" pitchFamily="2" charset="-79"/>
              </a:rPr>
              <a:t>    3</a:t>
            </a:r>
            <a:r>
              <a:rPr lang="ru-RU" b="1" dirty="0" smtClean="0">
                <a:cs typeface="Aharoni" pitchFamily="2" charset="-79"/>
              </a:rPr>
              <a:t>  </a:t>
            </a:r>
            <a:r>
              <a:rPr lang="en-US" b="1" dirty="0" smtClean="0">
                <a:cs typeface="Aharoni" pitchFamily="2" charset="-79"/>
              </a:rPr>
              <a:t> </a:t>
            </a:r>
            <a:r>
              <a:rPr lang="ru-RU" b="1" dirty="0" smtClean="0">
                <a:cs typeface="Aharoni" pitchFamily="2" charset="-79"/>
              </a:rPr>
              <a:t>A</a:t>
            </a:r>
            <a:r>
              <a:rPr lang="en-US" b="1" dirty="0" smtClean="0">
                <a:cs typeface="Aharoni" pitchFamily="2" charset="-79"/>
              </a:rPr>
              <a:t>n </a:t>
            </a:r>
            <a:r>
              <a:rPr lang="en-US" b="1" dirty="0" err="1" smtClean="0">
                <a:cs typeface="Aharoni" pitchFamily="2" charset="-79"/>
              </a:rPr>
              <a:t>dem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Fenster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steht</a:t>
            </a:r>
            <a:r>
              <a:rPr lang="ru-RU" b="1" dirty="0" smtClean="0">
                <a:cs typeface="Aharoni" pitchFamily="2" charset="-79"/>
              </a:rPr>
              <a:t>        </a:t>
            </a:r>
            <a:r>
              <a:rPr lang="en-US" b="1" dirty="0" smtClean="0">
                <a:cs typeface="Aharoni" pitchFamily="2" charset="-79"/>
              </a:rPr>
              <a:t>………   und ……</a:t>
            </a:r>
            <a:endParaRPr lang="ru-RU" b="1" dirty="0" smtClean="0">
              <a:cs typeface="Aharoni" pitchFamily="2" charset="-79"/>
            </a:endParaRPr>
          </a:p>
          <a:p>
            <a:pPr>
              <a:buNone/>
            </a:pPr>
            <a:r>
              <a:rPr lang="en-US" b="1" dirty="0" smtClean="0">
                <a:cs typeface="Aharoni" pitchFamily="2" charset="-79"/>
              </a:rPr>
              <a:t>    4</a:t>
            </a:r>
            <a:r>
              <a:rPr lang="ru-RU" b="1" dirty="0" smtClean="0">
                <a:cs typeface="Aharoni" pitchFamily="2" charset="-79"/>
              </a:rPr>
              <a:t>    </a:t>
            </a:r>
            <a:r>
              <a:rPr lang="de-DE" b="1" dirty="0" smtClean="0">
                <a:cs typeface="Aharoni" pitchFamily="2" charset="-79"/>
              </a:rPr>
              <a:t> Ü</a:t>
            </a:r>
            <a:r>
              <a:rPr lang="ru-RU" b="1" dirty="0" err="1" smtClean="0">
                <a:cs typeface="Aharoni" pitchFamily="2" charset="-79"/>
              </a:rPr>
              <a:t>ber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den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Fenstern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sind</a:t>
            </a:r>
            <a:r>
              <a:rPr lang="en-US" b="1" dirty="0" smtClean="0">
                <a:cs typeface="Aharoni" pitchFamily="2" charset="-79"/>
              </a:rPr>
              <a:t>   …………..</a:t>
            </a:r>
          </a:p>
          <a:p>
            <a:pPr>
              <a:buNone/>
            </a:pPr>
            <a:r>
              <a:rPr lang="en-US" b="1" dirty="0" smtClean="0">
                <a:cs typeface="Aharoni" pitchFamily="2" charset="-79"/>
              </a:rPr>
              <a:t>    5     Hinter den </a:t>
            </a:r>
            <a:r>
              <a:rPr lang="en-US" b="1" dirty="0" err="1" smtClean="0">
                <a:cs typeface="Aharoni" pitchFamily="2" charset="-79"/>
              </a:rPr>
              <a:t>Gardinen</a:t>
            </a:r>
            <a:r>
              <a:rPr lang="en-US" b="1" dirty="0" smtClean="0">
                <a:cs typeface="Aharoni" pitchFamily="2" charset="-79"/>
              </a:rPr>
              <a:t>  </a:t>
            </a:r>
            <a:r>
              <a:rPr lang="en-US" b="1" dirty="0" err="1" smtClean="0">
                <a:cs typeface="Aharoni" pitchFamily="2" charset="-79"/>
              </a:rPr>
              <a:t>stehen</a:t>
            </a:r>
            <a:r>
              <a:rPr lang="en-US" b="1" dirty="0" smtClean="0">
                <a:cs typeface="Aharoni" pitchFamily="2" charset="-79"/>
              </a:rPr>
              <a:t> ……….</a:t>
            </a:r>
            <a:endParaRPr lang="ru-RU" b="1" dirty="0" smtClean="0">
              <a:cs typeface="Aharoni" pitchFamily="2" charset="-79"/>
            </a:endParaRPr>
          </a:p>
          <a:p>
            <a:pPr>
              <a:buNone/>
            </a:pPr>
            <a:r>
              <a:rPr lang="en-US" b="1" dirty="0" smtClean="0">
                <a:cs typeface="Aharoni" pitchFamily="2" charset="-79"/>
              </a:rPr>
              <a:t>    6</a:t>
            </a:r>
            <a:r>
              <a:rPr lang="ru-RU" b="1" dirty="0" smtClean="0">
                <a:cs typeface="Aharoni" pitchFamily="2" charset="-79"/>
              </a:rPr>
              <a:t>   </a:t>
            </a:r>
            <a:r>
              <a:rPr lang="ru-RU" b="1" dirty="0" err="1" smtClean="0">
                <a:cs typeface="Aharoni" pitchFamily="2" charset="-79"/>
              </a:rPr>
              <a:t>An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der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Wand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en-US" b="1" dirty="0" err="1" smtClean="0">
                <a:cs typeface="Aharoni" pitchFamily="2" charset="-79"/>
              </a:rPr>
              <a:t>recht</a:t>
            </a:r>
            <a:r>
              <a:rPr lang="ru-RU" b="1" dirty="0" err="1" smtClean="0">
                <a:cs typeface="Aharoni" pitchFamily="2" charset="-79"/>
              </a:rPr>
              <a:t>s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ist</a:t>
            </a:r>
            <a:r>
              <a:rPr lang="en-US" b="1" dirty="0" smtClean="0">
                <a:cs typeface="Aharoni" pitchFamily="2" charset="-79"/>
              </a:rPr>
              <a:t> …………………</a:t>
            </a:r>
          </a:p>
          <a:p>
            <a:pPr>
              <a:buNone/>
            </a:pPr>
            <a:r>
              <a:rPr lang="en-US" b="1" dirty="0" smtClean="0">
                <a:cs typeface="Aharoni" pitchFamily="2" charset="-79"/>
              </a:rPr>
              <a:t>    7 </a:t>
            </a:r>
            <a:r>
              <a:rPr lang="de-DE" b="1" dirty="0" smtClean="0">
                <a:cs typeface="Aharoni" pitchFamily="2" charset="-79"/>
              </a:rPr>
              <a:t>Ü</a:t>
            </a:r>
            <a:r>
              <a:rPr lang="en-US" b="1" dirty="0" err="1" smtClean="0">
                <a:cs typeface="Aharoni" pitchFamily="2" charset="-79"/>
              </a:rPr>
              <a:t>ber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d</a:t>
            </a:r>
            <a:r>
              <a:rPr lang="en-US" b="1" dirty="0" err="1" smtClean="0">
                <a:cs typeface="Aharoni" pitchFamily="2" charset="-79"/>
              </a:rPr>
              <a:t>er</a:t>
            </a:r>
            <a:r>
              <a:rPr lang="ru-RU" b="1" dirty="0" smtClean="0">
                <a:cs typeface="Aharoni" pitchFamily="2" charset="-79"/>
              </a:rPr>
              <a:t> T</a:t>
            </a:r>
            <a:r>
              <a:rPr lang="de-DE" b="1" dirty="0" smtClean="0">
                <a:cs typeface="Aharoni" pitchFamily="2" charset="-79"/>
              </a:rPr>
              <a:t>ü</a:t>
            </a:r>
            <a:r>
              <a:rPr lang="ru-RU" b="1" dirty="0" err="1" smtClean="0">
                <a:cs typeface="Aharoni" pitchFamily="2" charset="-79"/>
              </a:rPr>
              <a:t>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h</a:t>
            </a:r>
            <a:r>
              <a:rPr lang="de-DE" b="1" dirty="0" smtClean="0">
                <a:cs typeface="Aharoni" pitchFamily="2" charset="-79"/>
              </a:rPr>
              <a:t>ä</a:t>
            </a:r>
            <a:r>
              <a:rPr lang="ru-RU" b="1" dirty="0" err="1" smtClean="0">
                <a:cs typeface="Aharoni" pitchFamily="2" charset="-79"/>
              </a:rPr>
              <a:t>n</a:t>
            </a:r>
            <a:r>
              <a:rPr lang="en-US" b="1" dirty="0" smtClean="0">
                <a:cs typeface="Aharoni" pitchFamily="2" charset="-79"/>
              </a:rPr>
              <a:t>g</a:t>
            </a:r>
            <a:r>
              <a:rPr lang="ru-RU" b="1" dirty="0" err="1" smtClean="0">
                <a:cs typeface="Aharoni" pitchFamily="2" charset="-79"/>
              </a:rPr>
              <a:t>t</a:t>
            </a:r>
            <a:r>
              <a:rPr lang="ru-RU" b="1" dirty="0" smtClean="0">
                <a:cs typeface="Aharoni" pitchFamily="2" charset="-79"/>
              </a:rPr>
              <a:t>   </a:t>
            </a:r>
            <a:r>
              <a:rPr lang="en-US" b="1" dirty="0" smtClean="0">
                <a:cs typeface="Aharoni" pitchFamily="2" charset="-79"/>
              </a:rPr>
              <a:t>…………………….</a:t>
            </a:r>
            <a:r>
              <a:rPr lang="ru-RU" b="1" dirty="0" smtClean="0">
                <a:cs typeface="Aharoni" pitchFamily="2" charset="-79"/>
              </a:rPr>
              <a:t>    </a:t>
            </a:r>
          </a:p>
          <a:p>
            <a:pPr>
              <a:buNone/>
            </a:pPr>
            <a:r>
              <a:rPr lang="en-US" b="1" dirty="0" smtClean="0">
                <a:cs typeface="Aharoni" pitchFamily="2" charset="-79"/>
              </a:rPr>
              <a:t>    8</a:t>
            </a:r>
            <a:r>
              <a:rPr lang="ru-RU" b="1" dirty="0" smtClean="0">
                <a:cs typeface="Aharoni" pitchFamily="2" charset="-79"/>
              </a:rPr>
              <a:t>    </a:t>
            </a:r>
            <a:r>
              <a:rPr lang="ru-RU" b="1" dirty="0" err="1" smtClean="0">
                <a:cs typeface="Aharoni" pitchFamily="2" charset="-79"/>
              </a:rPr>
              <a:t>An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der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en-US" b="1" dirty="0" smtClean="0">
                <a:cs typeface="Aharoni" pitchFamily="2" charset="-79"/>
              </a:rPr>
              <a:t>R</a:t>
            </a:r>
            <a:r>
              <a:rPr lang="de-DE" b="1" dirty="0" err="1" smtClean="0"/>
              <a:t>ückw</a:t>
            </a:r>
            <a:r>
              <a:rPr lang="ru-RU" b="1" dirty="0" err="1" smtClean="0">
                <a:cs typeface="Aharoni" pitchFamily="2" charset="-79"/>
              </a:rPr>
              <a:t>and</a:t>
            </a:r>
            <a:r>
              <a:rPr lang="ru-RU" b="1" dirty="0" smtClean="0">
                <a:cs typeface="Aharoni" pitchFamily="2" charset="-79"/>
              </a:rPr>
              <a:t>  </a:t>
            </a:r>
            <a:r>
              <a:rPr lang="ru-RU" b="1" dirty="0" err="1" smtClean="0">
                <a:cs typeface="Aharoni" pitchFamily="2" charset="-79"/>
              </a:rPr>
              <a:t>steht</a:t>
            </a:r>
            <a:r>
              <a:rPr lang="ru-RU" b="1" dirty="0" smtClean="0">
                <a:cs typeface="Aharoni" pitchFamily="2" charset="-79"/>
              </a:rPr>
              <a:t>        </a:t>
            </a:r>
            <a:r>
              <a:rPr lang="en-US" b="1" dirty="0" smtClean="0">
                <a:cs typeface="Aharoni" pitchFamily="2" charset="-79"/>
              </a:rPr>
              <a:t>………..</a:t>
            </a:r>
            <a:r>
              <a:rPr lang="ru-RU" b="1" dirty="0" smtClean="0">
                <a:cs typeface="Aharoni" pitchFamily="2" charset="-79"/>
              </a:rPr>
              <a:t>.</a:t>
            </a:r>
            <a:endParaRPr lang="en-US" b="1" dirty="0" smtClean="0">
              <a:cs typeface="Aharoni" pitchFamily="2" charset="-79"/>
            </a:endParaRPr>
          </a:p>
          <a:p>
            <a:pPr>
              <a:buNone/>
            </a:pPr>
            <a:r>
              <a:rPr lang="en-US" b="1" dirty="0" smtClean="0">
                <a:cs typeface="Aharoni" pitchFamily="2" charset="-79"/>
              </a:rPr>
              <a:t>    9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en-US" b="1" dirty="0" smtClean="0">
                <a:cs typeface="Aharoni" pitchFamily="2" charset="-79"/>
              </a:rPr>
              <a:t>  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en-US" b="1" dirty="0" smtClean="0">
                <a:cs typeface="Aharoni" pitchFamily="2" charset="-79"/>
              </a:rPr>
              <a:t>Von </a:t>
            </a:r>
            <a:r>
              <a:rPr lang="en-US" b="1" dirty="0" err="1" smtClean="0">
                <a:cs typeface="Aharoni" pitchFamily="2" charset="-79"/>
              </a:rPr>
              <a:t>ist</a:t>
            </a:r>
            <a:r>
              <a:rPr lang="en-US" b="1" dirty="0" smtClean="0">
                <a:cs typeface="Aharoni" pitchFamily="2" charset="-79"/>
              </a:rPr>
              <a:t> …. und  ……….. </a:t>
            </a:r>
            <a:endParaRPr lang="ru-RU" b="1" dirty="0" smtClean="0">
              <a:cs typeface="Aharoni" pitchFamily="2" charset="-79"/>
            </a:endParaRPr>
          </a:p>
          <a:p>
            <a:pPr>
              <a:buNone/>
            </a:pPr>
            <a:r>
              <a:rPr lang="en-US" b="1" dirty="0" smtClean="0">
                <a:cs typeface="Aharoni" pitchFamily="2" charset="-79"/>
              </a:rPr>
              <a:t>    10</a:t>
            </a:r>
            <a:r>
              <a:rPr lang="ru-RU" b="1" dirty="0" smtClean="0">
                <a:cs typeface="Aharoni" pitchFamily="2" charset="-79"/>
              </a:rPr>
              <a:t>  I</a:t>
            </a:r>
            <a:r>
              <a:rPr lang="en-US" b="1" dirty="0" smtClean="0">
                <a:cs typeface="Aharoni" pitchFamily="2" charset="-79"/>
              </a:rPr>
              <a:t>n </a:t>
            </a:r>
            <a:r>
              <a:rPr lang="en-US" b="1" dirty="0" err="1" smtClean="0">
                <a:cs typeface="Aharoni" pitchFamily="2" charset="-79"/>
              </a:rPr>
              <a:t>dem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Klassenzimer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stehen</a:t>
            </a:r>
            <a:r>
              <a:rPr lang="ru-RU" b="1" dirty="0" smtClean="0">
                <a:cs typeface="Aharoni" pitchFamily="2" charset="-79"/>
              </a:rPr>
              <a:t>   </a:t>
            </a:r>
            <a:r>
              <a:rPr lang="en-US" b="1" dirty="0" smtClean="0">
                <a:cs typeface="Aharoni" pitchFamily="2" charset="-79"/>
              </a:rPr>
              <a:t>……………</a:t>
            </a:r>
            <a:r>
              <a:rPr lang="ru-RU" b="1" dirty="0" smtClean="0">
                <a:cs typeface="Aharoni" pitchFamily="2" charset="-79"/>
              </a:rPr>
              <a:t>  </a:t>
            </a:r>
            <a:r>
              <a:rPr lang="ru-RU" b="1" dirty="0" err="1" smtClean="0">
                <a:cs typeface="Aharoni" pitchFamily="2" charset="-79"/>
              </a:rPr>
              <a:t>und</a:t>
            </a:r>
            <a:r>
              <a:rPr lang="ru-RU" b="1" dirty="0" smtClean="0">
                <a:cs typeface="Aharoni" pitchFamily="2" charset="-79"/>
              </a:rPr>
              <a:t>    </a:t>
            </a:r>
            <a:r>
              <a:rPr lang="ru-RU" b="1" dirty="0" err="1" smtClean="0">
                <a:cs typeface="Aharoni" pitchFamily="2" charset="-79"/>
              </a:rPr>
              <a:t>an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der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Decke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h</a:t>
            </a:r>
            <a:r>
              <a:rPr lang="de-DE" b="1" dirty="0" smtClean="0">
                <a:cs typeface="Aharoni" pitchFamily="2" charset="-79"/>
              </a:rPr>
              <a:t>ä</a:t>
            </a:r>
            <a:r>
              <a:rPr lang="ru-RU" b="1" dirty="0" err="1" smtClean="0">
                <a:cs typeface="Aharoni" pitchFamily="2" charset="-79"/>
              </a:rPr>
              <a:t>ngen</a:t>
            </a:r>
            <a:r>
              <a:rPr lang="ru-RU" b="1" dirty="0" smtClean="0">
                <a:cs typeface="Aharoni" pitchFamily="2" charset="-79"/>
              </a:rPr>
              <a:t> </a:t>
            </a:r>
            <a:r>
              <a:rPr lang="ru-RU" b="1" dirty="0" err="1" smtClean="0">
                <a:cs typeface="Aharoni" pitchFamily="2" charset="-79"/>
              </a:rPr>
              <a:t>Lampen</a:t>
            </a:r>
            <a:r>
              <a:rPr lang="ru-RU" b="1" dirty="0" smtClean="0">
                <a:cs typeface="Aharoni" pitchFamily="2" charset="-79"/>
              </a:rPr>
              <a:t>.</a:t>
            </a:r>
          </a:p>
          <a:p>
            <a:pPr>
              <a:buNone/>
            </a:pPr>
            <a:r>
              <a:rPr lang="de-DE" b="1" dirty="0" smtClean="0">
                <a:cs typeface="Aharoni" pitchFamily="2" charset="-79"/>
              </a:rPr>
              <a:t> </a:t>
            </a:r>
            <a:endParaRPr lang="ru-RU" b="1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2600000" scaled="0"/>
          </a:gradFill>
        </p:spPr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Pause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C:\Users\user\Desktop\СМЕШАННЫЙ ЛЕС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8715436" cy="6858000"/>
          </a:xfrm>
          <a:prstGeom prst="rect">
            <a:avLst/>
          </a:prstGeom>
          <a:noFill/>
        </p:spPr>
      </p:pic>
      <p:pic>
        <p:nvPicPr>
          <p:cNvPr id="5" name="Лист - «Утешение» ре-бемоль мажор - Тимофей Докшицер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берез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0"/>
            <a:ext cx="8072494" cy="6858000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45719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2600000" scaled="0"/>
          </a:gradFill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Pause</a:t>
            </a:r>
            <a:endParaRPr kumimoji="0" lang="ru-RU" sz="44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6089cc5dc05942c65310f8b94ba6833f6b26dd5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501122" cy="707229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 flipV="1">
            <a:off x="457200" y="7169494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33101_ma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en-US" b="1" dirty="0" err="1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Machen</a:t>
            </a:r>
            <a:r>
              <a:rPr lang="en-US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b="1" dirty="0" err="1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wir</a:t>
            </a:r>
            <a:r>
              <a:rPr lang="en-US" b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den Dialog</a:t>
            </a:r>
            <a:endParaRPr lang="ru-RU" b="1" dirty="0">
              <a:ln w="952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/>
              <a:t>- Hallo! </a:t>
            </a:r>
            <a:r>
              <a:rPr lang="en-US" sz="3600" dirty="0" err="1" smtClean="0"/>
              <a:t>Wohin</a:t>
            </a:r>
            <a:r>
              <a:rPr lang="en-US" sz="3600" dirty="0" smtClean="0"/>
              <a:t> so </a:t>
            </a:r>
            <a:r>
              <a:rPr lang="en-US" sz="3600" dirty="0" err="1" smtClean="0"/>
              <a:t>schnell</a:t>
            </a:r>
            <a:r>
              <a:rPr lang="en-US" sz="3600" dirty="0" smtClean="0"/>
              <a:t>?</a:t>
            </a:r>
          </a:p>
          <a:p>
            <a:r>
              <a:rPr lang="en-US" sz="3600" dirty="0" smtClean="0"/>
              <a:t>-</a:t>
            </a:r>
            <a:r>
              <a:rPr lang="en-US" sz="3600" b="1" dirty="0" smtClean="0"/>
              <a:t>In ins </a:t>
            </a:r>
            <a:r>
              <a:rPr lang="en-US" sz="3600" b="1" dirty="0" err="1" smtClean="0"/>
              <a:t>Klassenzimmer</a:t>
            </a:r>
            <a:r>
              <a:rPr lang="en-US" sz="3600" b="1" dirty="0" smtClean="0"/>
              <a:t>   </a:t>
            </a:r>
            <a:r>
              <a:rPr lang="de-DE" sz="3600" dirty="0" smtClean="0"/>
              <a:t>für </a:t>
            </a:r>
            <a:r>
              <a:rPr lang="en-US" sz="3600" b="1" dirty="0" smtClean="0"/>
              <a:t>……Die </a:t>
            </a:r>
            <a:r>
              <a:rPr lang="en-US" sz="3600" b="1" dirty="0" err="1" smtClean="0"/>
              <a:t>erste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Stunde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ist</a:t>
            </a:r>
            <a:r>
              <a:rPr lang="en-US" sz="3600" b="1" dirty="0" smtClean="0"/>
              <a:t>…..</a:t>
            </a:r>
          </a:p>
          <a:p>
            <a:r>
              <a:rPr lang="en-US" sz="3600" dirty="0" smtClean="0"/>
              <a:t>- Du, </a:t>
            </a:r>
            <a:r>
              <a:rPr lang="en-US" sz="3600" dirty="0" err="1" smtClean="0"/>
              <a:t>Gl</a:t>
            </a:r>
            <a:r>
              <a:rPr lang="de-DE" sz="3600" dirty="0" err="1" smtClean="0"/>
              <a:t>üc</a:t>
            </a:r>
            <a:r>
              <a:rPr lang="en-US" sz="3600" dirty="0" err="1" smtClean="0"/>
              <a:t>kpilz</a:t>
            </a:r>
            <a:r>
              <a:rPr lang="en-US" sz="3600" dirty="0" smtClean="0"/>
              <a:t>! Und </a:t>
            </a:r>
            <a:r>
              <a:rPr lang="en-US" sz="3600" dirty="0" err="1" smtClean="0"/>
              <a:t>wir</a:t>
            </a:r>
            <a:r>
              <a:rPr lang="en-US" sz="3600" dirty="0" smtClean="0"/>
              <a:t> </a:t>
            </a:r>
            <a:r>
              <a:rPr lang="en-US" sz="3600" dirty="0" err="1" smtClean="0"/>
              <a:t>haben</a:t>
            </a:r>
            <a:r>
              <a:rPr lang="en-US" sz="3600" dirty="0" smtClean="0"/>
              <a:t>…..</a:t>
            </a:r>
          </a:p>
          <a:p>
            <a:r>
              <a:rPr lang="en-US" sz="3600" b="1" dirty="0" smtClean="0"/>
              <a:t>-Na und? </a:t>
            </a:r>
            <a:r>
              <a:rPr lang="en-US" sz="3600" b="1" dirty="0" err="1" smtClean="0"/>
              <a:t>Haben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wir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auch</a:t>
            </a:r>
            <a:r>
              <a:rPr lang="en-US" sz="3600" b="1" dirty="0" smtClean="0"/>
              <a:t> in </a:t>
            </a:r>
            <a:r>
              <a:rPr lang="en-US" sz="3600" b="1" dirty="0" err="1" smtClean="0"/>
              <a:t>der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zweiten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Stunde</a:t>
            </a:r>
            <a:r>
              <a:rPr lang="en-US" sz="3600" b="1" dirty="0" smtClean="0"/>
              <a:t>!</a:t>
            </a:r>
          </a:p>
          <a:p>
            <a:r>
              <a:rPr lang="en-US" sz="3600" dirty="0" smtClean="0"/>
              <a:t>-</a:t>
            </a:r>
            <a:r>
              <a:rPr lang="en-US" sz="3600" dirty="0" err="1" smtClean="0"/>
              <a:t>Ja</a:t>
            </a:r>
            <a:r>
              <a:rPr lang="en-US" sz="3600" dirty="0" smtClean="0"/>
              <a:t>, </a:t>
            </a:r>
            <a:r>
              <a:rPr lang="en-US" sz="3600" dirty="0" err="1" smtClean="0"/>
              <a:t>aber</a:t>
            </a:r>
            <a:r>
              <a:rPr lang="en-US" sz="3600" dirty="0" smtClean="0"/>
              <a:t> </a:t>
            </a:r>
            <a:r>
              <a:rPr lang="en-US" sz="3600" dirty="0" err="1" smtClean="0"/>
              <a:t>wir</a:t>
            </a:r>
            <a:r>
              <a:rPr lang="en-US" sz="3600" dirty="0" smtClean="0"/>
              <a:t> </a:t>
            </a:r>
            <a:r>
              <a:rPr lang="en-US" sz="3600" dirty="0" err="1" smtClean="0"/>
              <a:t>schreiben</a:t>
            </a:r>
            <a:r>
              <a:rPr lang="en-US" sz="3600" dirty="0" smtClean="0"/>
              <a:t> </a:t>
            </a:r>
            <a:r>
              <a:rPr lang="en-US" sz="3600" dirty="0" err="1" smtClean="0"/>
              <a:t>heute</a:t>
            </a:r>
            <a:r>
              <a:rPr lang="en-US" sz="3600" dirty="0" smtClean="0"/>
              <a:t> ……….. </a:t>
            </a:r>
          </a:p>
          <a:p>
            <a:r>
              <a:rPr lang="en-US" sz="3600" b="1" dirty="0" smtClean="0"/>
              <a:t> - Oh, </a:t>
            </a:r>
            <a:r>
              <a:rPr lang="en-US" sz="3600" b="1" dirty="0" err="1" smtClean="0"/>
              <a:t>ihr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Armen</a:t>
            </a:r>
            <a:r>
              <a:rPr lang="en-US" sz="3600" b="1" dirty="0" smtClean="0"/>
              <a:t>! Hals- und </a:t>
            </a:r>
            <a:r>
              <a:rPr lang="en-US" sz="3600" b="1" dirty="0" err="1" smtClean="0"/>
              <a:t>Beinbr</a:t>
            </a:r>
            <a:r>
              <a:rPr lang="de-DE" sz="3600" b="1" dirty="0" smtClean="0"/>
              <a:t>u</a:t>
            </a:r>
            <a:r>
              <a:rPr lang="en-US" sz="3600" b="1" dirty="0" err="1" smtClean="0"/>
              <a:t>ch</a:t>
            </a:r>
            <a:r>
              <a:rPr lang="en-US" sz="3600" b="1" dirty="0" smtClean="0"/>
              <a:t>. Mach’s gut</a:t>
            </a:r>
            <a:r>
              <a:rPr lang="en-US" sz="3600" dirty="0" smtClean="0"/>
              <a:t>!</a:t>
            </a:r>
          </a:p>
          <a:p>
            <a:r>
              <a:rPr lang="en-US" sz="3600" dirty="0" smtClean="0"/>
              <a:t>- </a:t>
            </a:r>
            <a:r>
              <a:rPr lang="en-US" sz="3600" dirty="0" err="1" smtClean="0"/>
              <a:t>Tschs</a:t>
            </a:r>
            <a:r>
              <a:rPr lang="de-DE" sz="3600" dirty="0" err="1" smtClean="0"/>
              <a:t>üs</a:t>
            </a:r>
            <a:r>
              <a:rPr lang="en-US" sz="3600" dirty="0" smtClean="0"/>
              <a:t>s!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  <a:gradFill flip="none" rotWithShape="1">
            <a:gsLst>
              <a:gs pos="0">
                <a:srgbClr val="CBCBCB">
                  <a:alpha val="0"/>
                </a:srgbClr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3600000" scaled="0"/>
            <a:tileRect/>
          </a:gradFill>
        </p:spPr>
        <p:txBody>
          <a:bodyPr/>
          <a:lstStyle/>
          <a:p>
            <a:r>
              <a:rPr lang="en-US" b="1" dirty="0" smtClean="0">
                <a:ln w="127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FrankRuehl" pitchFamily="34" charset="-79"/>
                <a:cs typeface="FrankRuehl" pitchFamily="34" charset="-79"/>
              </a:rPr>
              <a:t>SINGEN</a:t>
            </a:r>
            <a:endParaRPr lang="ru-RU" b="1" dirty="0">
              <a:ln w="127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FrankRuehl" pitchFamily="34" charset="-79"/>
            </a:endParaRPr>
          </a:p>
        </p:txBody>
      </p:sp>
      <p:pic>
        <p:nvPicPr>
          <p:cNvPr id="4" name="Содержимое 3" descr="ПОЮ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57364"/>
            <a:ext cx="9144000" cy="50006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  <a:solidFill>
            <a:srgbClr val="FFFF00"/>
          </a:solidFill>
        </p:spPr>
        <p:txBody>
          <a:bodyPr/>
          <a:lstStyle/>
          <a:p>
            <a:r>
              <a:rPr lang="en-US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SCHREIBEN</a:t>
            </a:r>
            <a:endParaRPr lang="ru-RU" dirty="0">
              <a:ln w="28575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4" name="Содержимое 3" descr="ПИШУ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4488"/>
            <a:ext cx="9144000" cy="5143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US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RECHNEN</a:t>
            </a:r>
            <a:endParaRPr lang="ru-RU" dirty="0">
              <a:ln w="28575">
                <a:solidFill>
                  <a:schemeClr val="tx1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РЕШАЮТ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1357298"/>
            <a:ext cx="8358245" cy="57150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  <a:solidFill>
            <a:srgbClr val="FFC000"/>
          </a:solidFill>
        </p:spPr>
        <p:txBody>
          <a:bodyPr/>
          <a:lstStyle/>
          <a:p>
            <a:r>
              <a:rPr lang="en-US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TURNEN</a:t>
            </a:r>
            <a:endParaRPr lang="ru-RU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4" name="Содержимое 3" descr="ФИЗКУЛЬТУР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736"/>
            <a:ext cx="9144000" cy="54292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b="1" dirty="0" smtClean="0">
                <a:ln w="6350">
                  <a:solidFill>
                    <a:schemeClr val="tx1"/>
                  </a:solidFill>
                </a:ln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RUSSISCH  UND  LITHERATUR </a:t>
            </a:r>
            <a:endParaRPr lang="ru-RU" b="1" dirty="0">
              <a:ln w="6350">
                <a:solidFill>
                  <a:schemeClr val="tx1"/>
                </a:solidFill>
              </a:ln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4" name="Содержимое 3" descr="РУССКИЙ ЯЗЫК И ЛИТЕРАТУР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736"/>
            <a:ext cx="9144000" cy="57150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</p:spPr>
        <p:txBody>
          <a:bodyPr/>
          <a:lstStyle/>
          <a:p>
            <a:r>
              <a:rPr lang="en-US" dirty="0" smtClean="0">
                <a:ln w="28575">
                  <a:solidFill>
                    <a:schemeClr val="tx1"/>
                  </a:solidFill>
                </a:ln>
                <a:solidFill>
                  <a:schemeClr val="bg2"/>
                </a:solidFill>
              </a:rPr>
              <a:t>  MATHEMATIK</a:t>
            </a:r>
            <a:endParaRPr lang="ru-RU" dirty="0">
              <a:ln w="28575">
                <a:solidFill>
                  <a:schemeClr val="tx1"/>
                </a:solidFill>
              </a:ln>
              <a:solidFill>
                <a:schemeClr val="bg2"/>
              </a:solidFill>
            </a:endParaRPr>
          </a:p>
        </p:txBody>
      </p:sp>
      <p:pic>
        <p:nvPicPr>
          <p:cNvPr id="4" name="Содержимое 3" descr="МАТЕМАТИ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85860"/>
            <a:ext cx="9144000" cy="55721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txBody>
          <a:bodyPr/>
          <a:lstStyle/>
          <a:p>
            <a:r>
              <a:rPr lang="en-US" b="1" dirty="0" smtClean="0">
                <a:ln w="57150"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</a:rPr>
              <a:t>BIOLOGIE</a:t>
            </a:r>
            <a:endParaRPr lang="ru-RU" b="1" dirty="0">
              <a:ln w="57150"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Содержимое 3" descr="БИОЛОГ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14422"/>
            <a:ext cx="9144000" cy="56435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1123</TotalTime>
  <Words>238</Words>
  <PresentationFormat>Экран (4:3)</PresentationFormat>
  <Paragraphs>46</Paragraphs>
  <Slides>25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Сарбатова О.И., учитель иностранных языков МБОУг.Астрахани «СОШ№66» </vt:lpstr>
      <vt:lpstr>HIER LERNEN WIR, TURNEN,  SPRECHEN UND SINGEN tanzen und klingeln</vt:lpstr>
      <vt:lpstr>SINGEN</vt:lpstr>
      <vt:lpstr>SCHREIBEN</vt:lpstr>
      <vt:lpstr>RECHNEN</vt:lpstr>
      <vt:lpstr>TURNEN</vt:lpstr>
      <vt:lpstr> RUSSISCH  UND  LITHERATUR </vt:lpstr>
      <vt:lpstr>  MATHEMATIK</vt:lpstr>
      <vt:lpstr>BIOLOGIE</vt:lpstr>
      <vt:lpstr>ERDKUNDE</vt:lpstr>
      <vt:lpstr>GESCHICHTE UND  SOZIALWISSENSCHAFT</vt:lpstr>
      <vt:lpstr>DEUTSCH</vt:lpstr>
      <vt:lpstr>KUNST</vt:lpstr>
      <vt:lpstr>MUSIK</vt:lpstr>
      <vt:lpstr>WERKES</vt:lpstr>
      <vt:lpstr>SPORT</vt:lpstr>
      <vt:lpstr>Слайд 17</vt:lpstr>
      <vt:lpstr>Слайд 18</vt:lpstr>
      <vt:lpstr>Слайд 19</vt:lpstr>
      <vt:lpstr>Unser Klassenzimmer</vt:lpstr>
      <vt:lpstr>Pause</vt:lpstr>
      <vt:lpstr>Слайд 22</vt:lpstr>
      <vt:lpstr>Слайд 23</vt:lpstr>
      <vt:lpstr>Слайд 24</vt:lpstr>
      <vt:lpstr>Machen wir den Dialog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LERNEN WIR, TURNEN ,  SPRECHEN UND SINGEN</dc:title>
  <dc:creator>user</dc:creator>
  <cp:lastModifiedBy>user</cp:lastModifiedBy>
  <cp:revision>137</cp:revision>
  <dcterms:created xsi:type="dcterms:W3CDTF">2020-02-16T08:55:06Z</dcterms:created>
  <dcterms:modified xsi:type="dcterms:W3CDTF">2020-03-17T17:13:55Z</dcterms:modified>
</cp:coreProperties>
</file>