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1D715E1D-F2ED-41E2-BC22-D5FE90C7640F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90D08D26-DB75-4A21-9BAD-B66DDF2AA5E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5695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5E1D-F2ED-41E2-BC22-D5FE90C7640F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8D26-DB75-4A21-9BAD-B66DDF2AA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71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5E1D-F2ED-41E2-BC22-D5FE90C7640F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8D26-DB75-4A21-9BAD-B66DDF2AA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509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5E1D-F2ED-41E2-BC22-D5FE90C7640F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8D26-DB75-4A21-9BAD-B66DDF2AA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99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5E1D-F2ED-41E2-BC22-D5FE90C7640F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8D26-DB75-4A21-9BAD-B66DDF2AA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21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5E1D-F2ED-41E2-BC22-D5FE90C7640F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8D26-DB75-4A21-9BAD-B66DDF2AA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425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5E1D-F2ED-41E2-BC22-D5FE90C7640F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8D26-DB75-4A21-9BAD-B66DDF2AA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257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5E1D-F2ED-41E2-BC22-D5FE90C7640F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8D26-DB75-4A21-9BAD-B66DDF2AA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513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5E1D-F2ED-41E2-BC22-D5FE90C7640F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8D26-DB75-4A21-9BAD-B66DDF2AA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599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1D715E1D-F2ED-41E2-BC22-D5FE90C7640F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90D08D26-DB75-4A21-9BAD-B66DDF2AA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2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5E1D-F2ED-41E2-BC22-D5FE90C7640F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90D08D26-DB75-4A21-9BAD-B66DDF2AA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55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5E1D-F2ED-41E2-BC22-D5FE90C7640F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8D26-DB75-4A21-9BAD-B66DDF2AA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87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5E1D-F2ED-41E2-BC22-D5FE90C7640F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8D26-DB75-4A21-9BAD-B66DDF2AA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25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5E1D-F2ED-41E2-BC22-D5FE90C7640F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8D26-DB75-4A21-9BAD-B66DDF2AA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5E1D-F2ED-41E2-BC22-D5FE90C7640F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8D26-DB75-4A21-9BAD-B66DDF2AA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10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5E1D-F2ED-41E2-BC22-D5FE90C7640F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8D26-DB75-4A21-9BAD-B66DDF2AA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59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5E1D-F2ED-41E2-BC22-D5FE90C7640F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8D26-DB75-4A21-9BAD-B66DDF2AA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27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715E1D-F2ED-41E2-BC22-D5FE90C7640F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D08D26-DB75-4A21-9BAD-B66DDF2AA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33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626" y="968134"/>
            <a:ext cx="4359538" cy="1416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30" y="2611227"/>
            <a:ext cx="3005870" cy="256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76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50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885" y="1197291"/>
            <a:ext cx="7781458" cy="408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5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oc4web.ru/uploads/files/25/24133/hello_html_2836b58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537" y="431420"/>
            <a:ext cx="3381375" cy="19227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20537" y="1475183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There was a Young Lady whose eyes,</a:t>
            </a:r>
            <a:br>
              <a:rPr lang="en-US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Were unique as to </a:t>
            </a:r>
            <a:r>
              <a:rPr lang="en-US" sz="2000" dirty="0" err="1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colour</a:t>
            </a:r>
            <a:r>
              <a:rPr lang="en-US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and size;</a:t>
            </a:r>
            <a:br>
              <a:rPr lang="en-US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When she opened them wide,</a:t>
            </a:r>
            <a:br>
              <a:rPr lang="en-US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People all turned aside,</a:t>
            </a:r>
            <a:br>
              <a:rPr lang="en-US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And started away in surprise.</a:t>
            </a:r>
            <a:endParaRPr lang="ru-RU" sz="2000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 </a:t>
            </a:r>
            <a:endParaRPr lang="ru-RU" sz="2000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У прекрасной девицы одной</a:t>
            </a:r>
            <a:b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Глазок цвет и размер - ой-ой-ой!</a:t>
            </a:r>
            <a:b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Говорит: "Что такое?</a:t>
            </a:r>
            <a:b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Лишь глаза приоткрою -</a:t>
            </a:r>
            <a:b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Всяк бежит от меня, как шальной!"</a:t>
            </a:r>
            <a:endParaRPr lang="ru-RU" sz="2000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Перевод</a:t>
            </a:r>
            <a:r>
              <a:rPr lang="en-US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С</a:t>
            </a:r>
            <a:r>
              <a:rPr lang="en-US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.</a:t>
            </a:r>
            <a:r>
              <a:rPr lang="ru-RU" sz="2000" dirty="0" err="1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Шоргина</a:t>
            </a:r>
            <a:endParaRPr lang="ru-RU" sz="2000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295400" algn="l"/>
              </a:tabLs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564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619" y="405965"/>
            <a:ext cx="3505504" cy="18228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6759" y="1439945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There was an old man of Peru,</a:t>
            </a:r>
            <a:br>
              <a:rPr lang="en-US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Who watched his wife making a stew:</a:t>
            </a:r>
            <a:br>
              <a:rPr lang="en-US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But once by mistake</a:t>
            </a:r>
            <a:br>
              <a:rPr lang="en-US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In a stove she did bake</a:t>
            </a:r>
            <a:br>
              <a:rPr lang="en-US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That unfortunate man of Peru.</a:t>
            </a:r>
            <a:endParaRPr lang="ru-RU" sz="2000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 </a:t>
            </a:r>
            <a:endParaRPr lang="ru-RU" sz="2000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Сколько раз наблюдал мистер </a:t>
            </a:r>
            <a:r>
              <a:rPr lang="ru-RU" sz="2000" dirty="0" err="1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Пертиле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,</a:t>
            </a:r>
            <a:b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Как жена жарит мясо на вертеле,</a:t>
            </a:r>
            <a:b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Что однажды его</a:t>
            </a:r>
            <a:b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Запекли самого:</a:t>
            </a:r>
            <a:b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“По ошибке”, - твердит миссис </a:t>
            </a:r>
            <a:r>
              <a:rPr lang="ru-RU" sz="2000" dirty="0" err="1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Пертиле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.</a:t>
            </a:r>
            <a:endParaRPr lang="ru-RU" sz="2000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Перевод Г. </a:t>
            </a:r>
            <a:r>
              <a:rPr lang="ru-RU" sz="2000" dirty="0" err="1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Варденги</a:t>
            </a:r>
            <a:endParaRPr lang="ru-RU" sz="2000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81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s1.ppt4web.ru/images/95231/157555/640/img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72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6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2746" y="347430"/>
            <a:ext cx="760271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arenR"/>
            </a:pPr>
            <a:r>
              <a:rPr lang="ru-RU" sz="2800" b="1" dirty="0" smtClean="0">
                <a:latin typeface="Monotype Corsiva" panose="03010101010201010101" pitchFamily="66" charset="0"/>
              </a:rPr>
              <a:t>широкий </a:t>
            </a:r>
            <a:r>
              <a:rPr lang="ru-RU" sz="2800" b="1" dirty="0">
                <a:latin typeface="Monotype Corsiva" panose="03010101010201010101" pitchFamily="66" charset="0"/>
              </a:rPr>
              <a:t>контекст, дающий возможность различных толкований; </a:t>
            </a:r>
            <a:endParaRPr lang="ru-RU" sz="2800" b="1" dirty="0" smtClean="0">
              <a:latin typeface="Monotype Corsiva" panose="03010101010201010101" pitchFamily="66" charset="0"/>
            </a:endParaRPr>
          </a:p>
          <a:p>
            <a:pPr algn="just"/>
            <a:endParaRPr lang="ru-RU" sz="2800" b="1" dirty="0">
              <a:latin typeface="Monotype Corsiva" panose="03010101010201010101" pitchFamily="66" charset="0"/>
            </a:endParaRPr>
          </a:p>
          <a:p>
            <a:pPr algn="just"/>
            <a:r>
              <a:rPr lang="ru-RU" sz="2800" b="1" dirty="0">
                <a:latin typeface="Monotype Corsiva" panose="03010101010201010101" pitchFamily="66" charset="0"/>
              </a:rPr>
              <a:t>2) парадоксальность – игра со словами, где смысл «выворачивается»,       переворачивается и мгновенно снова возвращается на место; </a:t>
            </a:r>
            <a:endParaRPr lang="ru-RU" sz="2800" b="1" dirty="0" smtClean="0">
              <a:latin typeface="Monotype Corsiva" panose="03010101010201010101" pitchFamily="66" charset="0"/>
            </a:endParaRPr>
          </a:p>
          <a:p>
            <a:pPr algn="just"/>
            <a:endParaRPr lang="ru-RU" sz="2800" b="1" dirty="0">
              <a:latin typeface="Monotype Corsiva" panose="03010101010201010101" pitchFamily="66" charset="0"/>
            </a:endParaRPr>
          </a:p>
          <a:p>
            <a:pPr algn="just"/>
            <a:r>
              <a:rPr lang="ru-RU" sz="2800" b="1" dirty="0">
                <a:latin typeface="Monotype Corsiva" panose="03010101010201010101" pitchFamily="66" charset="0"/>
              </a:rPr>
              <a:t>3) способность видеть абсурд жизни и улыбаться ему; </a:t>
            </a:r>
            <a:endParaRPr lang="ru-RU" sz="2800" b="1" dirty="0" smtClean="0">
              <a:latin typeface="Monotype Corsiva" panose="03010101010201010101" pitchFamily="66" charset="0"/>
            </a:endParaRPr>
          </a:p>
          <a:p>
            <a:pPr algn="just"/>
            <a:endParaRPr lang="ru-RU" sz="2800" b="1" dirty="0">
              <a:latin typeface="Monotype Corsiva" panose="03010101010201010101" pitchFamily="66" charset="0"/>
            </a:endParaRPr>
          </a:p>
          <a:p>
            <a:pPr algn="just"/>
            <a:r>
              <a:rPr lang="ru-RU" sz="2800" b="1" dirty="0">
                <a:latin typeface="Monotype Corsiva" panose="03010101010201010101" pitchFamily="66" charset="0"/>
              </a:rPr>
              <a:t>4) сквозной характер – юмор переливается из одной формы в другую: то мягкая  ирония, то тонкий намек, то грусть или многозначительное умолчание, то резкий поворот.</a:t>
            </a:r>
          </a:p>
        </p:txBody>
      </p:sp>
    </p:spTree>
    <p:extLst>
      <p:ext uri="{BB962C8B-B14F-4D97-AF65-F5344CB8AC3E}">
        <p14:creationId xmlns:p14="http://schemas.microsoft.com/office/powerpoint/2010/main" val="733392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258" y="0"/>
            <a:ext cx="9474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43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007" y="0"/>
            <a:ext cx="9439008" cy="677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71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48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0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315" y="220759"/>
            <a:ext cx="2810500" cy="18350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31855" y="874335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There was an Old Person of Buda,</a:t>
            </a:r>
            <a:br>
              <a:rPr lang="en-US" sz="24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Whose conduct grew ruder and ruder;</a:t>
            </a:r>
            <a:br>
              <a:rPr lang="en-US" sz="24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Till at last, with a hammer,</a:t>
            </a:r>
            <a:br>
              <a:rPr lang="en-US" sz="24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They silenced his </a:t>
            </a:r>
            <a:r>
              <a:rPr lang="en-US" sz="2400" dirty="0" err="1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clamour</a:t>
            </a:r>
            <a:r>
              <a:rPr lang="en-US" sz="24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,</a:t>
            </a:r>
            <a:br>
              <a:rPr lang="en-US" sz="24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By smashing that Person of Buda.</a:t>
            </a:r>
            <a:endParaRPr lang="ru-RU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 </a:t>
            </a:r>
            <a:endParaRPr lang="ru-RU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 </a:t>
            </a:r>
            <a:endParaRPr lang="ru-RU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Некий старец из города Буда</a:t>
            </a:r>
            <a:b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Дебоширил ужасно, покуда</a:t>
            </a:r>
            <a:b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Некто, взяв молоток,</a:t>
            </a:r>
            <a:b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Не пристукнул чуток</a:t>
            </a:r>
            <a:b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Скандалиста из города Буда.</a:t>
            </a:r>
            <a:endParaRPr lang="ru-RU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Roboto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(Перевод Б. Архипцева)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975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8</TotalTime>
  <Words>94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Corbel</vt:lpstr>
      <vt:lpstr>Monotype Corsiva</vt:lpstr>
      <vt:lpstr>Roboto</vt:lpstr>
      <vt:lpstr>Times New Roman</vt:lpstr>
      <vt:lpstr>Параллакс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</cp:revision>
  <dcterms:created xsi:type="dcterms:W3CDTF">2017-02-21T06:33:39Z</dcterms:created>
  <dcterms:modified xsi:type="dcterms:W3CDTF">2017-02-21T06:42:15Z</dcterms:modified>
</cp:coreProperties>
</file>