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5" r:id="rId5"/>
    <p:sldId id="261" r:id="rId6"/>
    <p:sldId id="257" r:id="rId7"/>
    <p:sldId id="263" r:id="rId8"/>
    <p:sldId id="264" r:id="rId9"/>
    <p:sldId id="258" r:id="rId10"/>
    <p:sldId id="262" r:id="rId11"/>
    <p:sldId id="266" r:id="rId12"/>
    <p:sldId id="298" r:id="rId13"/>
    <p:sldId id="267" r:id="rId14"/>
    <p:sldId id="269" r:id="rId15"/>
    <p:sldId id="270" r:id="rId16"/>
    <p:sldId id="271" r:id="rId17"/>
    <p:sldId id="272" r:id="rId18"/>
    <p:sldId id="274" r:id="rId19"/>
    <p:sldId id="276" r:id="rId20"/>
    <p:sldId id="278" r:id="rId21"/>
    <p:sldId id="280" r:id="rId22"/>
    <p:sldId id="281" r:id="rId23"/>
    <p:sldId id="300" r:id="rId24"/>
    <p:sldId id="301" r:id="rId25"/>
    <p:sldId id="30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6" autoAdjust="0"/>
    <p:restoredTop sz="94660" autoAdjust="0"/>
  </p:normalViewPr>
  <p:slideViewPr>
    <p:cSldViewPr snapToGrid="0">
      <p:cViewPr>
        <p:scale>
          <a:sx n="68" d="100"/>
          <a:sy n="68" d="100"/>
        </p:scale>
        <p:origin x="-147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2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7044" y="1530866"/>
            <a:ext cx="184730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endParaRPr lang="ru-RU" sz="4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326613"/>
            <a:ext cx="7772400" cy="15572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Презентация к уроку по учебному предмету «Окружающий мир»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в 4-ом классе на тему: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 «Наш край.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Памятники города Воронежа»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691774" y="4933336"/>
            <a:ext cx="5125065" cy="165576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Автор: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Трубачева  Ольга Ивановна</a:t>
            </a:r>
          </a:p>
          <a:p>
            <a:pPr algn="r"/>
            <a:r>
              <a:rPr lang="ru-RU" b="1" dirty="0">
                <a:solidFill>
                  <a:srgbClr val="002060"/>
                </a:solidFill>
              </a:rPr>
              <a:t>у</a:t>
            </a:r>
            <a:r>
              <a:rPr lang="ru-RU" b="1" dirty="0" smtClean="0">
                <a:solidFill>
                  <a:srgbClr val="002060"/>
                </a:solidFill>
              </a:rPr>
              <a:t>читель начальных классов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МБОУ «</a:t>
            </a:r>
            <a:r>
              <a:rPr lang="ru-RU" b="1" dirty="0" err="1" smtClean="0">
                <a:solidFill>
                  <a:srgbClr val="002060"/>
                </a:solidFill>
              </a:rPr>
              <a:t>Новоусманский</a:t>
            </a:r>
            <a:r>
              <a:rPr lang="ru-RU" b="1" dirty="0" smtClean="0">
                <a:solidFill>
                  <a:srgbClr val="002060"/>
                </a:solidFill>
              </a:rPr>
              <a:t> лицей»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cs407230.vk.me/v407230388/53a2/Z8njXELnk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25" y="3021944"/>
            <a:ext cx="4537966" cy="300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 spd="slow" advTm="65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536" y="3801501"/>
            <a:ext cx="7886700" cy="262879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Памятники Петру I - одному из величайших правителей России, полководцу и первому русскому императору, чьи заслуги признавали даже самые завистливые недоброжелатели, установлены во многих городах России и зарубежья. Есть такой памятник и в Воронеже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  <a:r>
              <a:rPr lang="ru-RU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002060"/>
                </a:solidFill>
              </a:rPr>
              <a:t>Бронзовая </a:t>
            </a:r>
            <a:r>
              <a:rPr lang="ru-RU" sz="2400" b="1" dirty="0">
                <a:solidFill>
                  <a:srgbClr val="002060"/>
                </a:solidFill>
              </a:rPr>
              <a:t>статуя Петра I торжественно открылась в Воронеже в 1860 году и стала одним из первых монументов императору. Памятник расположен в сквере, который был разбит специально для установки в нем данной достопримечательности.</a:t>
            </a:r>
          </a:p>
        </p:txBody>
      </p:sp>
      <p:pic>
        <p:nvPicPr>
          <p:cNvPr id="7170" name="Picture 2" descr="Памятник Петру I в Воронеже (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286" y="410521"/>
            <a:ext cx="57912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982437"/>
      </p:ext>
    </p:extLst>
  </p:cSld>
  <p:clrMapOvr>
    <a:masterClrMapping/>
  </p:clrMapOvr>
  <p:transition spd="slow" advTm="153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84713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Памятник Сергею Есенину был установлен в Воронеже в 2007 году. Место для монумента было выбрано в сквере на улице </a:t>
            </a:r>
            <a:r>
              <a:rPr lang="ru-RU" sz="2400" b="1" dirty="0" err="1">
                <a:solidFill>
                  <a:srgbClr val="C00000"/>
                </a:solidFill>
              </a:rPr>
              <a:t>Кардашова</a:t>
            </a:r>
            <a:r>
              <a:rPr lang="ru-RU" sz="2400" b="1" dirty="0">
                <a:solidFill>
                  <a:srgbClr val="C00000"/>
                </a:solidFill>
              </a:rPr>
              <a:t>, в его выборе принимал активное участие известный российский актер Сергей Безруков, блистательно сыгравший великого поэта в одноименном фильме.</a:t>
            </a:r>
          </a:p>
        </p:txBody>
      </p:sp>
      <p:pic>
        <p:nvPicPr>
          <p:cNvPr id="8194" name="Picture 2" descr="Памятник С. А. Есенину в Воронеже (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649" y="2241756"/>
            <a:ext cx="6332837" cy="399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823815"/>
      </p:ext>
    </p:extLst>
  </p:cSld>
  <p:clrMapOvr>
    <a:masterClrMapping/>
  </p:clrMapOvr>
  <p:transition spd="slow" advTm="8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979329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Памятник Осипу Мандельштаму в Воронеже 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Памятник </a:t>
            </a:r>
            <a:r>
              <a:rPr lang="ru-RU" sz="2400" b="1" dirty="0">
                <a:solidFill>
                  <a:srgbClr val="002060"/>
                </a:solidFill>
              </a:rPr>
              <a:t>поэту был установлен в канун 70-летия со дня его смерти. Местом установки памятника был выбран вход в парк «Орлёнок» — напротив дома, где Осип Мандельштам жил с женой во время трёхлетней ссылки в Воронеже в 1934—1937 гг.</a:t>
            </a:r>
          </a:p>
        </p:txBody>
      </p:sp>
      <p:pic>
        <p:nvPicPr>
          <p:cNvPr id="24580" name="Picture 4" descr="Памятник Осипу Мандельштаму (Воронеж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64234"/>
            <a:ext cx="7620000" cy="430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859942"/>
      </p:ext>
    </p:extLst>
  </p:cSld>
  <p:clrMapOvr>
    <a:masterClrMapping/>
  </p:clrMapOvr>
  <p:transition spd="slow" advTm="1229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815" y="4944387"/>
            <a:ext cx="833837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Памятник русскому поэту Ивану </a:t>
            </a:r>
            <a:r>
              <a:rPr lang="ru-RU" sz="2400" b="1" dirty="0" err="1">
                <a:solidFill>
                  <a:srgbClr val="002060"/>
                </a:solidFill>
              </a:rPr>
              <a:t>Саввичу</a:t>
            </a:r>
            <a:r>
              <a:rPr lang="ru-RU" sz="2400" b="1" dirty="0">
                <a:solidFill>
                  <a:srgbClr val="002060"/>
                </a:solidFill>
              </a:rPr>
              <a:t> Никитину был установлен в г. </a:t>
            </a:r>
            <a:r>
              <a:rPr lang="ru-RU" sz="2400" b="1" dirty="0" smtClean="0">
                <a:solidFill>
                  <a:srgbClr val="002060"/>
                </a:solidFill>
              </a:rPr>
              <a:t>Воронеже в </a:t>
            </a:r>
            <a:r>
              <a:rPr lang="ru-RU" sz="2400" b="1" dirty="0">
                <a:solidFill>
                  <a:srgbClr val="002060"/>
                </a:solidFill>
              </a:rPr>
              <a:t>1911 году. Расположен на площади Никитина.</a:t>
            </a:r>
          </a:p>
        </p:txBody>
      </p:sp>
      <p:pic>
        <p:nvPicPr>
          <p:cNvPr id="9224" name="Picture 8" descr="http://rus-towns.ru/wp-content/gallery/voronezh-pamyatnik-i-s-nikitinu-10-08-2013/voronezh-pamyatnik-nikitinu-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33" y="604457"/>
            <a:ext cx="6613934" cy="434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671075"/>
      </p:ext>
    </p:extLst>
  </p:cSld>
  <p:clrMapOvr>
    <a:masterClrMapping/>
  </p:clrMapOvr>
  <p:transition spd="slow" advTm="80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4440"/>
            <a:ext cx="7772400" cy="65245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Памятники воинской славы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34181" y="4557932"/>
            <a:ext cx="7816645" cy="199761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 </a:t>
            </a:r>
            <a:r>
              <a:rPr lang="ru-RU" dirty="0" smtClean="0"/>
              <a:t>2000 году</a:t>
            </a:r>
            <a:r>
              <a:rPr lang="ru-RU" dirty="0"/>
              <a:t> была установлена пирамида на пересечении </a:t>
            </a:r>
            <a:endParaRPr lang="ru-RU" dirty="0" smtClean="0"/>
          </a:p>
          <a:p>
            <a:r>
              <a:rPr lang="ru-RU" dirty="0" smtClean="0"/>
              <a:t>Московского</a:t>
            </a:r>
            <a:r>
              <a:rPr lang="ru-RU" dirty="0"/>
              <a:t> проспекта и улицы </a:t>
            </a:r>
            <a:r>
              <a:rPr lang="ru-RU" dirty="0" err="1"/>
              <a:t>Хользунова</a:t>
            </a:r>
            <a:r>
              <a:rPr lang="ru-RU" dirty="0"/>
              <a:t>. </a:t>
            </a:r>
            <a:endParaRPr lang="ru-RU" dirty="0" smtClean="0"/>
          </a:p>
          <a:p>
            <a:r>
              <a:rPr lang="ru-RU" dirty="0" smtClean="0"/>
              <a:t>В 2009 году</a:t>
            </a:r>
            <a:r>
              <a:rPr lang="ru-RU" dirty="0"/>
              <a:t> на Северной и Южной </a:t>
            </a:r>
            <a:r>
              <a:rPr lang="ru-RU" dirty="0" smtClean="0"/>
              <a:t>частях</a:t>
            </a:r>
            <a:r>
              <a:rPr lang="ru-RU" dirty="0"/>
              <a:t> пирамиды буквами </a:t>
            </a:r>
            <a:r>
              <a:rPr lang="ru-RU" dirty="0" smtClean="0"/>
              <a:t>было</a:t>
            </a:r>
          </a:p>
          <a:p>
            <a:r>
              <a:rPr lang="ru-RU" dirty="0"/>
              <a:t> размещено предложение «Воронеж — </a:t>
            </a:r>
            <a:r>
              <a:rPr lang="ru-RU" dirty="0" smtClean="0"/>
              <a:t>город воинской</a:t>
            </a:r>
            <a:r>
              <a:rPr lang="ru-RU" dirty="0"/>
              <a:t> славы».</a:t>
            </a:r>
          </a:p>
        </p:txBody>
      </p:sp>
      <p:pic>
        <p:nvPicPr>
          <p:cNvPr id="13314" name="Picture 2" descr="http://cdn01.ru/files/users/images/46/e1/46e1719c1a844cb56d0f2761a019b6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649" y="1069146"/>
            <a:ext cx="6276975" cy="336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392942"/>
      </p:ext>
    </p:extLst>
  </p:cSld>
  <p:clrMapOvr>
    <a:masterClrMapping/>
  </p:clrMapOvr>
  <p:transition spd="slow" advTm="11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C00000"/>
                </a:solidFill>
              </a:rPr>
              <a:t>Ротонда </a:t>
            </a:r>
            <a:r>
              <a:rPr lang="ru-RU" sz="2700" dirty="0"/>
              <a:t>- </a:t>
            </a:r>
            <a:r>
              <a:rPr lang="ru-RU" sz="2700" b="1" dirty="0">
                <a:solidFill>
                  <a:srgbClr val="002060"/>
                </a:solidFill>
              </a:rPr>
              <a:t>парадная часть терапевтического корпуса.</a:t>
            </a:r>
            <a:r>
              <a:rPr lang="ru-RU" sz="2000" b="1" dirty="0">
                <a:solidFill>
                  <a:srgbClr val="002060"/>
                </a:solidFill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Бывшая </a:t>
            </a:r>
            <a:r>
              <a:rPr lang="ru-RU" sz="2400" b="1" dirty="0">
                <a:solidFill>
                  <a:srgbClr val="002060"/>
                </a:solidFill>
              </a:rPr>
              <a:t>областная клиническая больница на улице Транспортной - руины</a:t>
            </a:r>
            <a:r>
              <a:rPr lang="ru-RU" sz="2400" b="1" dirty="0" smtClean="0">
                <a:solidFill>
                  <a:srgbClr val="002060"/>
                </a:solidFill>
              </a:rPr>
              <a:t>, оставшиеся </a:t>
            </a:r>
            <a:r>
              <a:rPr lang="ru-RU" sz="2400" b="1" dirty="0">
                <a:solidFill>
                  <a:srgbClr val="002060"/>
                </a:solidFill>
              </a:rPr>
              <a:t>от довоенного огромного здания больницы. Статус памятника приобрели в 1965 году.</a:t>
            </a:r>
          </a:p>
        </p:txBody>
      </p:sp>
      <p:sp>
        <p:nvSpPr>
          <p:cNvPr id="4" name="AutoShape 2" descr="http://img0.liveinternet.ru/images/attach/c/4/83/760/83760394_roton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://img0.liveinternet.ru/images/attach/c/4/83/760/83760394_roton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img0.liveinternet.ru/images/attach/c/4/83/760/83760394_roton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06" y="1774822"/>
            <a:ext cx="6400800" cy="46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965458"/>
      </p:ext>
    </p:extLst>
  </p:cSld>
  <p:clrMapOvr>
    <a:masterClrMapping/>
  </p:clrMapOvr>
  <p:transition spd="slow" advTm="929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58124"/>
            <a:ext cx="7886700" cy="1325563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Площадь Победы с мемориальным </a:t>
            </a:r>
            <a:r>
              <a:rPr lang="ru-RU" sz="2000" b="1" dirty="0" smtClean="0">
                <a:solidFill>
                  <a:srgbClr val="002060"/>
                </a:solidFill>
              </a:rPr>
              <a:t> комплексом </a:t>
            </a:r>
            <a:r>
              <a:rPr lang="ru-RU" sz="2000" b="1" dirty="0">
                <a:solidFill>
                  <a:srgbClr val="002060"/>
                </a:solidFill>
              </a:rPr>
              <a:t>в память о защитниках воронежского края в годы Вов появилась в Воронеже в 1975 г. В состав мемориального комплекса входят 40-метровая стела из нержавеющей стали с макетом ордена Вов I степени и многофигурная скульптурная композиция. Позднее была оформлена могила Неизвестного солдата, куда перезахоронили останки воинов из Северного </a:t>
            </a:r>
            <a:r>
              <a:rPr lang="ru-RU" sz="2000" b="1" dirty="0" err="1">
                <a:solidFill>
                  <a:srgbClr val="002060"/>
                </a:solidFill>
              </a:rPr>
              <a:t>мкр</a:t>
            </a:r>
            <a:r>
              <a:rPr lang="ru-RU" sz="2000" b="1" dirty="0">
                <a:solidFill>
                  <a:srgbClr val="002060"/>
                </a:solidFill>
              </a:rPr>
              <a:t>. Скульптор – Ф.К. Сушков, архитектор – Н.Ф. </a:t>
            </a:r>
            <a:r>
              <a:rPr lang="ru-RU" sz="2000" b="1" dirty="0" err="1">
                <a:solidFill>
                  <a:srgbClr val="002060"/>
                </a:solidFill>
              </a:rPr>
              <a:t>Гуненков</a:t>
            </a:r>
            <a:r>
              <a:rPr lang="ru-RU" sz="2000" b="1" dirty="0">
                <a:solidFill>
                  <a:srgbClr val="002060"/>
                </a:solidFill>
              </a:rPr>
              <a:t>, инженер-конструктор – С.В. Пучков. </a:t>
            </a:r>
          </a:p>
        </p:txBody>
      </p:sp>
      <p:pic>
        <p:nvPicPr>
          <p:cNvPr id="3074" name="Picture 2" descr="пл победы (620x465, 190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317" y="2447778"/>
            <a:ext cx="6455605" cy="387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352811"/>
      </p:ext>
    </p:extLst>
  </p:cSld>
  <p:clrMapOvr>
    <a:masterClrMapping/>
  </p:clrMapOvr>
  <p:transition spd="slow" advTm="1369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0" name="Picture 2" descr="http://ordenrf.ru/upload/novosty-info/voronezj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1" y="1774822"/>
            <a:ext cx="7974037" cy="455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Памятник славы. </a:t>
            </a:r>
            <a:r>
              <a:rPr lang="ru-RU" sz="2800" b="1" dirty="0" smtClean="0">
                <a:solidFill>
                  <a:srgbClr val="C00000"/>
                </a:solidFill>
              </a:rPr>
              <a:t>Мемориальный </a:t>
            </a:r>
            <a:r>
              <a:rPr lang="ru-RU" sz="2800" b="1" dirty="0">
                <a:solidFill>
                  <a:srgbClr val="C00000"/>
                </a:solidFill>
              </a:rPr>
              <a:t>комплекс на братской могиле воинов погибших в боях за Воронеж</a:t>
            </a:r>
          </a:p>
        </p:txBody>
      </p:sp>
    </p:spTree>
    <p:extLst>
      <p:ext uri="{BB962C8B-B14F-4D97-AF65-F5344CB8AC3E}">
        <p14:creationId xmlns:p14="http://schemas.microsoft.com/office/powerpoint/2010/main" val="1867671864"/>
      </p:ext>
    </p:extLst>
  </p:cSld>
  <p:clrMapOvr>
    <a:masterClrMapping/>
  </p:clrMapOvr>
  <p:transition spd="slow" advTm="54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12040"/>
            <a:ext cx="7886700" cy="1325563"/>
          </a:xfrm>
        </p:spPr>
        <p:txBody>
          <a:bodyPr>
            <a:noAutofit/>
          </a:bodyPr>
          <a:lstStyle/>
          <a:p>
            <a:r>
              <a:rPr lang="ru-RU" sz="2400" b="1" dirty="0" err="1">
                <a:solidFill>
                  <a:srgbClr val="C00000"/>
                </a:solidFill>
              </a:rPr>
              <a:t>Чижовский</a:t>
            </a:r>
            <a:r>
              <a:rPr lang="ru-RU" sz="2400" b="1" dirty="0">
                <a:solidFill>
                  <a:srgbClr val="C00000"/>
                </a:solidFill>
              </a:rPr>
              <a:t> плацдарм. Братская могила №</a:t>
            </a:r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Недалеко </a:t>
            </a:r>
            <a:r>
              <a:rPr lang="ru-RU" sz="2400" b="1" dirty="0">
                <a:solidFill>
                  <a:srgbClr val="002060"/>
                </a:solidFill>
              </a:rPr>
              <a:t>от </a:t>
            </a:r>
            <a:r>
              <a:rPr lang="ru-RU" sz="2400" b="1" dirty="0" err="1">
                <a:solidFill>
                  <a:srgbClr val="002060"/>
                </a:solidFill>
              </a:rPr>
              <a:t>Вогрэсовского</a:t>
            </a:r>
            <a:r>
              <a:rPr lang="ru-RU" sz="2400" b="1" dirty="0">
                <a:solidFill>
                  <a:srgbClr val="002060"/>
                </a:solidFill>
              </a:rPr>
              <a:t> моста, на правом берегу города, расположена 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братская могила № 1, где покоятся более 15 тысяч бойцов и офицеров, павших в сражении на </a:t>
            </a:r>
            <a:r>
              <a:rPr lang="ru-RU" sz="2400" b="1" dirty="0" err="1">
                <a:solidFill>
                  <a:srgbClr val="002060"/>
                </a:solidFill>
              </a:rPr>
              <a:t>Чижовском</a:t>
            </a:r>
            <a:r>
              <a:rPr lang="ru-RU" sz="2400" b="1" dirty="0">
                <a:solidFill>
                  <a:srgbClr val="002060"/>
                </a:solidFill>
              </a:rPr>
              <a:t> плацдарме. Более 10 тысяч имен – неизвестно. Еще в 1947 здесь был поставлен памятник, а в 1975 открыт новый – высокий пьедестал с фигурами трех солдат. </a:t>
            </a:r>
          </a:p>
        </p:txBody>
      </p:sp>
      <p:pic>
        <p:nvPicPr>
          <p:cNvPr id="5122" name="Picture 2" descr="1-чижовка (700x525, 237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649" y="3108960"/>
            <a:ext cx="6667500" cy="366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999006"/>
      </p:ext>
    </p:extLst>
  </p:cSld>
  <p:clrMapOvr>
    <a:masterClrMapping/>
  </p:clrMapOvr>
  <p:transition spd="slow" advTm="113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49259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Памятник пионерам (детский парк «Орлёнок»)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Памятник </a:t>
            </a:r>
            <a:r>
              <a:rPr lang="ru-RU" sz="2700" b="1" dirty="0">
                <a:solidFill>
                  <a:srgbClr val="002060"/>
                </a:solidFill>
              </a:rPr>
              <a:t>пионеру-герою Орлёнку, олицетворяющий собой всех мальчишек, погибших на Великой Отечественной Войне и в других военных конфликтах.</a:t>
            </a:r>
          </a:p>
        </p:txBody>
      </p:sp>
      <p:sp>
        <p:nvSpPr>
          <p:cNvPr id="4" name="AutoShape 2" descr="4-коминтерновское кладбище (700x525, 203Kb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6-диорама (700x602, 396Kb)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орленок (642x699, 531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056" y="1887364"/>
            <a:ext cx="5567240" cy="445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415450"/>
      </p:ext>
    </p:extLst>
  </p:cSld>
  <p:clrMapOvr>
    <a:masterClrMapping/>
  </p:clrMapOvr>
  <p:transition spd="slow" advTm="73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7044" y="1530866"/>
            <a:ext cx="184730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endParaRPr lang="ru-RU" sz="4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67813" y="1530866"/>
            <a:ext cx="7772400" cy="117794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Памятники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– сооружения, памятные места и предметы, связанные с историческими событиями, развитием общества и государства, произведения материального и духовного творчества, представляющие историческую, научную, художественную или иную культурную ценность, вне зависимости от форм собственности и степени их сохранности.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009467" y="3576485"/>
            <a:ext cx="5125065" cy="1655762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12290" name="Picture 2" descr="http://www.old-pskov.ru/smrussian3/images/voronezhg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02" y="2743681"/>
            <a:ext cx="6536134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746728"/>
      </p:ext>
    </p:extLst>
  </p:cSld>
  <p:clrMapOvr>
    <a:masterClrMapping/>
  </p:clrMapOvr>
  <p:transition spd="slow" advTm="95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049668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Памятник генералу И.Д. </a:t>
            </a:r>
            <a:r>
              <a:rPr lang="ru-RU" sz="2400" b="1" dirty="0" smtClean="0">
                <a:solidFill>
                  <a:srgbClr val="C00000"/>
                </a:solidFill>
              </a:rPr>
              <a:t>Черняховскому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Открыт </a:t>
            </a:r>
            <a:r>
              <a:rPr lang="ru-RU" sz="2400" b="1" dirty="0">
                <a:solidFill>
                  <a:srgbClr val="002060"/>
                </a:solidFill>
              </a:rPr>
              <a:t>9 мая 1993 г. перед ж/д вокзалом «Воронеж-I». Автор памятника – скульптор Н.В. Томский, которому удалось передать обаяние бесстрашного И.Д. Черняховского.</a:t>
            </a:r>
          </a:p>
        </p:txBody>
      </p:sp>
      <p:pic>
        <p:nvPicPr>
          <p:cNvPr id="3074" name="Picture 2" descr="черняховскому (617x435, 118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830" y="500843"/>
            <a:ext cx="6892339" cy="45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956098"/>
      </p:ext>
    </p:extLst>
  </p:cSld>
  <p:clrMapOvr>
    <a:masterClrMapping/>
  </p:clrMapOvr>
  <p:transition spd="slow" advTm="89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064369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Воинский мемориал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200" b="1" dirty="0"/>
              <a:t>Братская могила № 12</a:t>
            </a:r>
            <a:r>
              <a:rPr lang="ru-RU" sz="2200" b="1" dirty="0" smtClean="0">
                <a:solidFill>
                  <a:srgbClr val="C00000"/>
                </a:solidFill>
              </a:rPr>
              <a:t/>
            </a:r>
            <a:br>
              <a:rPr lang="ru-RU" sz="22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Братская </a:t>
            </a:r>
            <a:r>
              <a:rPr lang="ru-RU" sz="2400" b="1" dirty="0">
                <a:solidFill>
                  <a:srgbClr val="002060"/>
                </a:solidFill>
              </a:rPr>
              <a:t>могила десяти воинов 125-го полка НКВД. Памятник установлен в 1948 г. Реставрации подвергался в 1965 и 1995 гг. </a:t>
            </a:r>
          </a:p>
        </p:txBody>
      </p:sp>
      <p:pic>
        <p:nvPicPr>
          <p:cNvPr id="5122" name="Picture 2" descr="12-отрожка (700x525, 160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548640"/>
            <a:ext cx="6667500" cy="451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712708"/>
      </p:ext>
    </p:extLst>
  </p:cSld>
  <p:clrMapOvr>
    <a:masterClrMapping/>
  </p:clrMapOvr>
  <p:transition spd="slow" advTm="742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6948"/>
            <a:ext cx="7886700" cy="1705385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Воинский мемориал. Братская могила № </a:t>
            </a:r>
            <a:r>
              <a:rPr lang="ru-RU" sz="2400" b="1" dirty="0" smtClean="0">
                <a:solidFill>
                  <a:srgbClr val="C00000"/>
                </a:solidFill>
              </a:rPr>
              <a:t>113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Здесь </a:t>
            </a:r>
            <a:r>
              <a:rPr lang="ru-RU" sz="2400" b="1" dirty="0">
                <a:solidFill>
                  <a:srgbClr val="002060"/>
                </a:solidFill>
              </a:rPr>
              <a:t>уже похоронено 1033 человека и </a:t>
            </a:r>
            <a:r>
              <a:rPr lang="ru-RU" sz="2400" b="1" dirty="0" err="1">
                <a:solidFill>
                  <a:srgbClr val="002060"/>
                </a:solidFill>
              </a:rPr>
              <a:t>подхоранивают</a:t>
            </a:r>
            <a:r>
              <a:rPr lang="ru-RU" sz="2400" b="1" dirty="0">
                <a:solidFill>
                  <a:srgbClr val="002060"/>
                </a:solidFill>
              </a:rPr>
              <a:t> до сих пор (по мере продвижения поисковых работ в Шиловском лесу). Известны имена 834 человек.</a:t>
            </a:r>
          </a:p>
        </p:txBody>
      </p:sp>
      <p:pic>
        <p:nvPicPr>
          <p:cNvPr id="20482" name="Picture 2" descr="113-шилово (700x392, 68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52" y="1774822"/>
            <a:ext cx="7793502" cy="480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744409"/>
      </p:ext>
    </p:extLst>
  </p:cSld>
  <p:clrMapOvr>
    <a:masterClrMapping/>
  </p:clrMapOvr>
  <p:transition spd="slow" advTm="66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-98474"/>
            <a:ext cx="9139938" cy="69564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93895"/>
            <a:ext cx="7886700" cy="112701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Памятник летчикам, отстоявшим воронежское небо в годы Великой Отечественной войны</a:t>
            </a:r>
          </a:p>
        </p:txBody>
      </p:sp>
      <p:pic>
        <p:nvPicPr>
          <p:cNvPr id="26626" name="Picture 2" descr="http://s41.radikal.ru/i093/1010/33/30d1eb49969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822" y="1520906"/>
            <a:ext cx="6893169" cy="483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762151"/>
      </p:ext>
    </p:extLst>
  </p:cSld>
  <p:clrMapOvr>
    <a:masterClrMapping/>
  </p:clrMapOvr>
  <p:transition spd="slow" advTm="51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6949"/>
            <a:ext cx="7886700" cy="132395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Памятник танку Т-34 в Воронеже</a:t>
            </a:r>
          </a:p>
        </p:txBody>
      </p:sp>
      <p:pic>
        <p:nvPicPr>
          <p:cNvPr id="27650" name="Picture 2" descr="https://upload.wikimedia.org/wikipedia/ru/2/21/%D0%9F%D0%B0%D0%BC%D1%8F%D1%82%D0%BD%D0%B8%D0%BA_%D0%A2-34_(%D0%92%D0%BE%D1%80%D0%BE%D0%BD%D0%B5%D0%B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586" y="1266991"/>
            <a:ext cx="6094828" cy="505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602131"/>
      </p:ext>
    </p:extLst>
  </p:cSld>
  <p:clrMapOvr>
    <a:masterClrMapping/>
  </p:clrMapOvr>
  <p:transition spd="slow" advTm="589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39" y="733813"/>
            <a:ext cx="804672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До новых встреч </a:t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в Воронеже!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35842" name="Picture 2" descr="http://riavrn.ru/upload/preview/0/2/8/0288bcc5f66591bc944e3263840650e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649" y="2447777"/>
            <a:ext cx="6969295" cy="396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131804"/>
      </p:ext>
    </p:extLst>
  </p:cSld>
  <p:clrMapOvr>
    <a:masterClrMapping/>
  </p:clrMapOvr>
  <p:transition spd="slow" advTm="5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7044" y="1530866"/>
            <a:ext cx="184730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endParaRPr lang="ru-RU" sz="4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89039" y="2840028"/>
            <a:ext cx="7772400" cy="117794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Общественная ценность памятников состоит в том, что они являются своеобразной летописью, увековечившей историю развития каждого отдельного народа с его национальными особенностями, а также историю человечества в целом. 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Памятники </a:t>
            </a:r>
            <a:r>
              <a:rPr lang="ru-RU" sz="2800" b="1" dirty="0">
                <a:solidFill>
                  <a:srgbClr val="002060"/>
                </a:solidFill>
              </a:rPr>
              <a:t>играют важную роль в воспитании подрастающих поколений.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Проблема выявления, изучения и сохранения памятников истории и культуры уже давно приобрела большое значение.</a:t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097161" y="4734232"/>
            <a:ext cx="4037371" cy="1146944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11266" name="Picture 2" descr="http://images.aif.ru/004/721/adc6fc41c34ecf88b939d9d7c28d34e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427" y="3672349"/>
            <a:ext cx="5477012" cy="300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158280"/>
      </p:ext>
    </p:extLst>
  </p:cSld>
  <p:clrMapOvr>
    <a:masterClrMapping/>
  </p:clrMapOvr>
  <p:transition spd="slow" advTm="131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7044" y="1530866"/>
            <a:ext cx="184730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endParaRPr lang="ru-RU" sz="4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-221226"/>
            <a:ext cx="7772400" cy="1177944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Памятники поэтам, писателям, …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7484" y="4291781"/>
            <a:ext cx="8684104" cy="219750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17 </a:t>
            </a:r>
            <a:r>
              <a:rPr lang="ru-RU" b="1" dirty="0">
                <a:solidFill>
                  <a:srgbClr val="002060"/>
                </a:solidFill>
              </a:rPr>
              <a:t>сентября 1988 года в городе Воронеже в центре небольшого сквера, в районе дома офицеров, на проспекте Революции состоялось открытие памятника Митрофану Ефимовичу Пятницкому. Авторами проекта стали известные воронежские скульптуры Иван </a:t>
            </a:r>
            <a:r>
              <a:rPr lang="ru-RU" b="1" dirty="0" err="1">
                <a:solidFill>
                  <a:srgbClr val="002060"/>
                </a:solidFill>
              </a:rPr>
              <a:t>Дикунов</a:t>
            </a:r>
            <a:r>
              <a:rPr lang="ru-RU" b="1" dirty="0">
                <a:solidFill>
                  <a:srgbClr val="002060"/>
                </a:solidFill>
              </a:rPr>
              <a:t> и Эльза Пак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М.Е. Пятницкий – известный русский музыкант, фольклорист, основатель знаменитого народного хора, родился в середине IX века в </a:t>
            </a:r>
            <a:r>
              <a:rPr lang="ru-RU" b="1" dirty="0" smtClean="0">
                <a:solidFill>
                  <a:srgbClr val="C00000"/>
                </a:solidFill>
              </a:rPr>
              <a:t>Воронежской области.</a:t>
            </a:r>
            <a:r>
              <a:rPr lang="ru-RU" dirty="0"/>
              <a:t> 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21506" name="Picture 2" descr="Photobuck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806" y="984738"/>
            <a:ext cx="6384388" cy="321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890381"/>
      </p:ext>
    </p:extLst>
  </p:cSld>
  <p:clrMapOvr>
    <a:masterClrMapping/>
  </p:clrMapOvr>
  <p:transition spd="slow" advTm="13283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7044" y="1530866"/>
            <a:ext cx="184730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endParaRPr lang="ru-RU" sz="4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441" y="356577"/>
            <a:ext cx="8353118" cy="2348577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Монумент Владимира Высоцкого - один из многочисленных воронежских памятников, которых в городе насчитывается около полусотни. Он был установлен в 2009 году в небольшом зеленом сквере рядом с Институтом физкультуры, где проходит пешеходный отрезок улицы. Несмотря на то, что биография Высоцкого никоим образом не пересекалась с Воронежем, памятник органично вписан в городскую среду, несмотря на мнение критиков, считающих нелогичным расположение памятника именно в этом месте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050" name="Picture 2" descr="Памятник В.С. Высоцкому в Воронеже (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300307"/>
            <a:ext cx="5791200" cy="384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979044"/>
      </p:ext>
    </p:extLst>
  </p:cSld>
  <p:clrMapOvr>
    <a:masterClrMapping/>
  </p:clrMapOvr>
  <p:transition spd="slow" advTm="13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30681" y="731520"/>
            <a:ext cx="7886700" cy="1785079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Правительство Российской Федерации приняло решение о сооружении памятника И. А. </a:t>
            </a:r>
            <a:r>
              <a:rPr lang="ru-RU" sz="2000" b="1" dirty="0" smtClean="0">
                <a:solidFill>
                  <a:srgbClr val="002060"/>
                </a:solidFill>
              </a:rPr>
              <a:t>Бунину. Автором </a:t>
            </a:r>
            <a:r>
              <a:rPr lang="ru-RU" sz="2000" b="1" dirty="0">
                <a:solidFill>
                  <a:srgbClr val="002060"/>
                </a:solidFill>
              </a:rPr>
              <a:t>памятника стал скульптор Александр </a:t>
            </a:r>
            <a:r>
              <a:rPr lang="ru-RU" sz="2000" b="1" dirty="0" err="1">
                <a:solidFill>
                  <a:srgbClr val="002060"/>
                </a:solidFill>
              </a:rPr>
              <a:t>Бурганов</a:t>
            </a:r>
            <a:r>
              <a:rPr lang="ru-RU" sz="2000" b="1" dirty="0">
                <a:solidFill>
                  <a:srgbClr val="002060"/>
                </a:solidFill>
              </a:rPr>
              <a:t>, профессор Московской государственной художественно-промышленной академии имени С. Г. Строганова, а гранитный постамент спроектировала группа воронежских архитекторов. Памятник был передан в дар городу от банка «Воронеж» и был установлен 13 октября 1995 года в Воронеже в сквере, который получил название «Бунинский», в честь 125-лет со дня рождения писателя и поэта.</a:t>
            </a:r>
          </a:p>
        </p:txBody>
      </p:sp>
      <p:pic>
        <p:nvPicPr>
          <p:cNvPr id="3074" name="Picture 2" descr="Памятник И.А. Бунину в Воронеже (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902" y="3038167"/>
            <a:ext cx="5574890" cy="332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799520"/>
      </p:ext>
    </p:extLst>
  </p:cSld>
  <p:clrMapOvr>
    <a:masterClrMapping/>
  </p:clrMapOvr>
  <p:transition spd="slow" advTm="172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816881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 уютном сквере перед государственным университетом Воронежа находится памятник Андрею Платонову – русскому советскому драматургу и писателю первой половины XX века. В своих произведениях Платонов писал о вечных темах: о добре и зле, о вечном и преходящем, о смысле жизни, о предназначении человека в нашем мире. Его произведения реалистичны, правдивы и самобытны.</a:t>
            </a:r>
          </a:p>
        </p:txBody>
      </p:sp>
      <p:pic>
        <p:nvPicPr>
          <p:cNvPr id="4098" name="Picture 2" descr="Памятник А.П. Платонову в Воронеже (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551471"/>
            <a:ext cx="5791200" cy="380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789975"/>
      </p:ext>
    </p:extLst>
  </p:cSld>
  <p:clrMapOvr>
    <a:masterClrMapping/>
  </p:clrMapOvr>
  <p:transition spd="slow" advTm="1442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6619" y="4419106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Памятник А.С. Пушкину в Воронеже находится в сквере около Театра оперы и балета. Он был торжественно открыт в 1999 году, когда вся страна отмечала 200-летний юбилей светила русской литературы. Поясная скульптура Пушкина с накинутым на плечи плащом установлена на невысокую колонну, окруженную белоснежной ротондой. К ротонде ведет полукруглая лестница, выполненная из светлого мрамора, а с одной из сторон композицию окружает белая ограда с фонарями в стилистике Пушкинской эпохи.</a:t>
            </a:r>
          </a:p>
        </p:txBody>
      </p:sp>
      <p:pic>
        <p:nvPicPr>
          <p:cNvPr id="5122" name="Picture 2" descr="Памятник Пушкину в Воронеже (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446" y="380602"/>
            <a:ext cx="57912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759807"/>
      </p:ext>
    </p:extLst>
  </p:cSld>
  <p:clrMapOvr>
    <a:masterClrMapping/>
  </p:clrMapOvr>
  <p:transition spd="slow" advTm="200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385" y="4922378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Памятник А. В. Кольцову в одноименном сквере является одним из старейших в Воронеже. Инициатором создания памятника являлась родная сестра поэта. Она же выступила организатором сбора пожертвований.</a:t>
            </a:r>
          </a:p>
        </p:txBody>
      </p:sp>
      <p:pic>
        <p:nvPicPr>
          <p:cNvPr id="6146" name="Picture 2" descr="Памятник А.В. Кольцову в Воронеже (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146" y="582997"/>
            <a:ext cx="6595705" cy="421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882253"/>
      </p:ext>
    </p:extLst>
  </p:cSld>
  <p:clrMapOvr>
    <a:masterClrMapping/>
  </p:clrMapOvr>
  <p:transition spd="slow" advTm="71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</TotalTime>
  <Words>779</Words>
  <Application>Microsoft Office PowerPoint</Application>
  <PresentationFormat>Экран (4:3)</PresentationFormat>
  <Paragraphs>55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к уроку по учебному предмету «Окружающий мир»  в 4-ом классе на тему:  «Наш край. Памятники города Воронежа»</vt:lpstr>
      <vt:lpstr>Памятники – сооружения, памятные места и предметы, связанные с историческими событиями, развитием общества и государства, произведения материального и духовного творчества, представляющие историческую, научную, художественную или иную культурную ценность, вне зависимости от форм собственности и степени их сохранности.</vt:lpstr>
      <vt:lpstr>Общественная ценность памятников состоит в том, что они являются своеобразной летописью, увековечившей историю развития каждого отдельного народа с его национальными особенностями, а также историю человечества в целом.  Памятники играют важную роль в воспитании подрастающих поколений. Проблема выявления, изучения и сохранения памятников истории и культуры уже давно приобрела большое значение. </vt:lpstr>
      <vt:lpstr>Памятники поэтам, писателям, …</vt:lpstr>
      <vt:lpstr>Монумент Владимира Высоцкого - один из многочисленных воронежских памятников, которых в городе насчитывается около полусотни. Он был установлен в 2009 году в небольшом зеленом сквере рядом с Институтом физкультуры, где проходит пешеходный отрезок улицы. Несмотря на то, что биография Высоцкого никоим образом не пересекалась с Воронежем, памятник органично вписан в городскую среду, несмотря на мнение критиков, считающих нелогичным расположение памятника именно в этом месте.</vt:lpstr>
      <vt:lpstr>Правительство Российской Федерации приняло решение о сооружении памятника И. А. Бунину. Автором памятника стал скульптор Александр Бурганов, профессор Московской государственной художественно-промышленной академии имени С. Г. Строганова, а гранитный постамент спроектировала группа воронежских архитекторов. Памятник был передан в дар городу от банка «Воронеж» и был установлен 13 октября 1995 года в Воронеже в сквере, который получил название «Бунинский», в честь 125-лет со дня рождения писателя и поэта.</vt:lpstr>
      <vt:lpstr>В уютном сквере перед государственным университетом Воронежа находится памятник Андрею Платонову – русскому советскому драматургу и писателю первой половины XX века. В своих произведениях Платонов писал о вечных темах: о добре и зле, о вечном и преходящем, о смысле жизни, о предназначении человека в нашем мире. Его произведения реалистичны, правдивы и самобытны.</vt:lpstr>
      <vt:lpstr>Памятник А.С. Пушкину в Воронеже находится в сквере около Театра оперы и балета. Он был торжественно открыт в 1999 году, когда вся страна отмечала 200-летний юбилей светила русской литературы. Поясная скульптура Пушкина с накинутым на плечи плащом установлена на невысокую колонну, окруженную белоснежной ротондой. К ротонде ведет полукруглая лестница, выполненная из светлого мрамора, а с одной из сторон композицию окружает белая ограда с фонарями в стилистике Пушкинской эпохи.</vt:lpstr>
      <vt:lpstr>Памятник А. В. Кольцову в одноименном сквере является одним из старейших в Воронеже. Инициатором создания памятника являлась родная сестра поэта. Она же выступила организатором сбора пожертвований.</vt:lpstr>
      <vt:lpstr>Памятники Петру I - одному из величайших правителей России, полководцу и первому русскому императору, чьи заслуги признавали даже самые завистливые недоброжелатели, установлены во многих городах России и зарубежья. Есть такой памятник и в Воронеже.  Бронзовая статуя Петра I торжественно открылась в Воронеже в 1860 году и стала одним из первых монументов императору. Памятник расположен в сквере, который был разбит специально для установки в нем данной достопримечательности.</vt:lpstr>
      <vt:lpstr>Памятник Сергею Есенину был установлен в Воронеже в 2007 году. Место для монумента было выбрано в сквере на улице Кардашова, в его выборе принимал активное участие известный российский актер Сергей Безруков, блистательно сыгравший великого поэта в одноименном фильме.</vt:lpstr>
      <vt:lpstr>Памятник Осипу Мандельштаму в Воронеже  Памятник поэту был установлен в канун 70-летия со дня его смерти. Местом установки памятника был выбран вход в парк «Орлёнок» — напротив дома, где Осип Мандельштам жил с женой во время трёхлетней ссылки в Воронеже в 1934—1937 гг.</vt:lpstr>
      <vt:lpstr>Памятник русскому поэту Ивану Саввичу Никитину был установлен в г. Воронеже в 1911 году. Расположен на площади Никитина.</vt:lpstr>
      <vt:lpstr>Памятники воинской славы</vt:lpstr>
      <vt:lpstr>Ротонда - парадная часть терапевтического корпуса. Бывшая областная клиническая больница на улице Транспортной - руины, оставшиеся от довоенного огромного здания больницы. Статус памятника приобрели в 1965 году.</vt:lpstr>
      <vt:lpstr>Площадь Победы с мемориальным  комплексом в память о защитниках воронежского края в годы Вов появилась в Воронеже в 1975 г. В состав мемориального комплекса входят 40-метровая стела из нержавеющей стали с макетом ордена Вов I степени и многофигурная скульптурная композиция. Позднее была оформлена могила Неизвестного солдата, куда перезахоронили останки воинов из Северного мкр. Скульптор – Ф.К. Сушков, архитектор – Н.Ф. Гуненков, инженер-конструктор – С.В. Пучков. </vt:lpstr>
      <vt:lpstr>Памятник славы. Мемориальный комплекс на братской могиле воинов погибших в боях за Воронеж</vt:lpstr>
      <vt:lpstr>Чижовский плацдарм. Братская могила №1 Недалеко от Вогрэсовского моста, на правом берегу города, расположена  братская могила № 1, где покоятся более 15 тысяч бойцов и офицеров, павших в сражении на Чижовском плацдарме. Более 10 тысяч имен – неизвестно. Еще в 1947 здесь был поставлен памятник, а в 1975 открыт новый – высокий пьедестал с фигурами трех солдат. </vt:lpstr>
      <vt:lpstr>Памятник пионерам (детский парк «Орлёнок») Памятник пионеру-герою Орлёнку, олицетворяющий собой всех мальчишек, погибших на Великой Отечественной Войне и в других военных конфликтах.</vt:lpstr>
      <vt:lpstr>Памятник генералу И.Д. Черняховскому Открыт 9 мая 1993 г. перед ж/д вокзалом «Воронеж-I». Автор памятника – скульптор Н.В. Томский, которому удалось передать обаяние бесстрашного И.Д. Черняховского.</vt:lpstr>
      <vt:lpstr>Воинский мемориал. Братская могила № 12 Братская могила десяти воинов 125-го полка НКВД. Памятник установлен в 1948 г. Реставрации подвергался в 1965 и 1995 гг. </vt:lpstr>
      <vt:lpstr>Воинский мемориал. Братская могила № 113 Здесь уже похоронено 1033 человека и подхоранивают до сих пор (по мере продвижения поисковых работ в Шиловском лесу). Известны имена 834 человек.</vt:lpstr>
      <vt:lpstr>Памятник летчикам, отстоявшим воронежское небо в годы Великой Отечественной войны</vt:lpstr>
      <vt:lpstr>Памятник танку Т-34 в Воронеже</vt:lpstr>
      <vt:lpstr>До новых встреч  в Воронеже!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Довольный пользователь Microsoft Office</cp:lastModifiedBy>
  <cp:revision>73</cp:revision>
  <dcterms:created xsi:type="dcterms:W3CDTF">2013-11-19T05:52:05Z</dcterms:created>
  <dcterms:modified xsi:type="dcterms:W3CDTF">2018-02-13T14:54:42Z</dcterms:modified>
</cp:coreProperties>
</file>