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xlsx" ContentType="application/vnd.openxmlformats-officedocument.spreadsheetml.sheet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8" r:id="rId2"/>
  </p:sldMasterIdLst>
  <p:sldIdLst>
    <p:sldId id="256" r:id="rId3"/>
    <p:sldId id="351" r:id="rId4"/>
    <p:sldId id="313" r:id="rId5"/>
    <p:sldId id="337" r:id="rId6"/>
    <p:sldId id="318" r:id="rId7"/>
    <p:sldId id="339" r:id="rId8"/>
    <p:sldId id="340" r:id="rId9"/>
    <p:sldId id="350" r:id="rId10"/>
    <p:sldId id="349" r:id="rId11"/>
    <p:sldId id="317" r:id="rId12"/>
    <p:sldId id="348" r:id="rId13"/>
    <p:sldId id="341" r:id="rId14"/>
    <p:sldId id="342" r:id="rId15"/>
    <p:sldId id="343" r:id="rId16"/>
    <p:sldId id="346" r:id="rId17"/>
    <p:sldId id="345" r:id="rId18"/>
    <p:sldId id="347" r:id="rId19"/>
    <p:sldId id="344" r:id="rId20"/>
    <p:sldId id="352" r:id="rId21"/>
    <p:sldId id="336" r:id="rId22"/>
  </p:sldIdLst>
  <p:sldSz cx="12192000" cy="6858000"/>
  <p:notesSz cx="6858000" cy="9144000"/>
  <p:embeddedFontLst>
    <p:embeddedFont>
      <p:font typeface="Bebas Neue Bold" panose="020B0606020202050201" charset="-52"/>
      <p:bold r:id="rId23"/>
    </p:embeddedFont>
    <p:embeddedFont>
      <p:font typeface="Arial Narrow" panose="020B0606020202030204" pitchFamily="34" charset="0"/>
      <p:regular r:id="rId24"/>
      <p:bold r:id="rId25"/>
      <p:italic r:id="rId26"/>
      <p:boldItalic r:id="rId27"/>
    </p:embeddedFont>
    <p:embeddedFont>
      <p:font typeface="Segoe UI" panose="020B0502040204020203" pitchFamily="34" charset="0"/>
      <p:regular r:id="rId28"/>
      <p:bold r:id="rId29"/>
      <p:italic r:id="rId30"/>
      <p:boldItalic r:id="rId31"/>
    </p:embeddedFont>
    <p:embeddedFont>
      <p:font typeface="Bebas Neue Regular" panose="00000500000000000000" charset="-52"/>
      <p:regular r:id="rId32"/>
    </p:embeddedFont>
    <p:embeddedFont>
      <p:font typeface="Gabriola" panose="04040605051002020D02" pitchFamily="82" charset="0"/>
      <p:regular r:id="rId33"/>
    </p:embeddedFont>
    <p:embeddedFont>
      <p:font typeface="PT Sans Narrow" panose="020B0604020202020204" charset="0"/>
      <p:regular r:id="rId34"/>
      <p:bold r:id="rId35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F453B"/>
    <a:srgbClr val="004780"/>
    <a:srgbClr val="FFFFFF"/>
    <a:srgbClr val="00579C"/>
    <a:srgbClr val="0084E3"/>
    <a:srgbClr val="68257D"/>
    <a:srgbClr val="E453EF"/>
    <a:srgbClr val="F68F1E"/>
    <a:srgbClr val="BAF381"/>
    <a:srgbClr val="C5772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Средний стиль 2 —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6E25E649-3F16-4E02-A733-19D2CDBF48F0}" styleName="Средний стиль 3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9CF1AB2-1976-4502-BF36-3FF5EA218861}" styleName="Средний стиль 4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361" autoAdjust="0"/>
    <p:restoredTop sz="96370" autoAdjust="0"/>
  </p:normalViewPr>
  <p:slideViewPr>
    <p:cSldViewPr snapToGrid="0">
      <p:cViewPr varScale="1">
        <p:scale>
          <a:sx n="83" d="100"/>
          <a:sy n="83" d="100"/>
        </p:scale>
        <p:origin x="672" y="67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2538"/>
    </p:cViewPr>
  </p:outlin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4.fntdata"/><Relationship Id="rId39" Type="http://schemas.openxmlformats.org/officeDocument/2006/relationships/tableStyles" Target="tableStyles.xml"/><Relationship Id="rId21" Type="http://schemas.openxmlformats.org/officeDocument/2006/relationships/slide" Target="slides/slide19.xml"/><Relationship Id="rId34" Type="http://schemas.openxmlformats.org/officeDocument/2006/relationships/font" Target="fonts/font12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9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font" Target="fonts/font13.fntdata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5">
                <a:shade val="65000"/>
              </a:schemeClr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4-E8C0-4D78-AEAF-A583A15DE955}"/>
              </c:ext>
            </c:extLst>
          </c:dPt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4.3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8C0-4D78-AEAF-A583A15DE955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Ряд 2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2.4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8C0-4D78-AEAF-A583A15DE955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Ряд 3</c:v>
                </c:pt>
              </c:strCache>
            </c:strRef>
          </c:tx>
          <c:spPr>
            <a:solidFill>
              <a:schemeClr val="accent5">
                <a:tint val="65000"/>
              </a:schemeClr>
            </a:solidFill>
            <a:ln>
              <a:noFill/>
            </a:ln>
            <a:effectLst/>
          </c:spPr>
          <c:invertIfNegative val="0"/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Лист1!$D$2</c:f>
              <c:numCache>
                <c:formatCode>General</c:formatCode>
                <c:ptCount val="1"/>
                <c:pt idx="0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E8C0-4D78-AEAF-A583A15DE95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87321600"/>
        <c:axId val="187323560"/>
      </c:barChart>
      <c:catAx>
        <c:axId val="1873216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87323560"/>
        <c:crosses val="autoZero"/>
        <c:auto val="1"/>
        <c:lblAlgn val="ctr"/>
        <c:lblOffset val="100"/>
        <c:noMultiLvlLbl val="0"/>
      </c:catAx>
      <c:valAx>
        <c:axId val="18732356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8732160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 w="50800">
              <a:solidFill>
                <a:schemeClr val="bg1"/>
              </a:solidFill>
            </a:ln>
          </c:spPr>
          <c:dPt>
            <c:idx val="0"/>
            <c:bubble3D val="0"/>
            <c:spPr>
              <a:solidFill>
                <a:schemeClr val="accent5">
                  <a:shade val="58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4-D28B-461F-9D2B-F4218454BD21}"/>
              </c:ext>
            </c:extLst>
          </c:dPt>
          <c:dPt>
            <c:idx val="1"/>
            <c:bubble3D val="0"/>
            <c:spPr>
              <a:solidFill>
                <a:schemeClr val="accent5">
                  <a:shade val="86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D28B-461F-9D2B-F4218454BD21}"/>
              </c:ext>
            </c:extLst>
          </c:dPt>
          <c:dPt>
            <c:idx val="2"/>
            <c:bubble3D val="0"/>
            <c:spPr>
              <a:solidFill>
                <a:schemeClr val="accent5">
                  <a:tint val="86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D28B-461F-9D2B-F4218454BD21}"/>
              </c:ext>
            </c:extLst>
          </c:dPt>
          <c:dPt>
            <c:idx val="3"/>
            <c:bubble3D val="0"/>
            <c:spPr>
              <a:solidFill>
                <a:schemeClr val="accent5">
                  <a:tint val="58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D28B-461F-9D2B-F4218454BD21}"/>
              </c:ext>
            </c:extLst>
          </c:dPt>
          <c:dLbls>
            <c:spPr>
              <a:solidFill>
                <a:prstClr val="white"/>
              </a:solidFill>
              <a:ln>
                <a:noFill/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Лист1!$A$2:$A$5</c:f>
              <c:strCache>
                <c:ptCount val="4"/>
                <c:pt idx="0">
                  <c:v>Кв. 1</c:v>
                </c:pt>
                <c:pt idx="1">
                  <c:v>Кв. 2</c:v>
                </c:pt>
                <c:pt idx="2">
                  <c:v>Кв. 3</c:v>
                </c:pt>
                <c:pt idx="3">
                  <c:v>Кв. 4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8.1999999999999993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28B-461F-9D2B-F4218454BD2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5">
                <a:shade val="65000"/>
              </a:schemeClr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4-E8C0-4D78-AEAF-A583A15DE955}"/>
              </c:ext>
            </c:extLst>
          </c:dPt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4.3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8C0-4D78-AEAF-A583A15DE955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Ряд 2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2.4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8C0-4D78-AEAF-A583A15DE955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Ряд 3</c:v>
                </c:pt>
              </c:strCache>
            </c:strRef>
          </c:tx>
          <c:spPr>
            <a:solidFill>
              <a:schemeClr val="accent5">
                <a:tint val="65000"/>
              </a:schemeClr>
            </a:solidFill>
            <a:ln>
              <a:noFill/>
            </a:ln>
            <a:effectLst/>
          </c:spPr>
          <c:invertIfNegative val="0"/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Лист1!$D$2</c:f>
              <c:numCache>
                <c:formatCode>General</c:formatCode>
                <c:ptCount val="1"/>
                <c:pt idx="0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E8C0-4D78-AEAF-A583A15DE95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87321600"/>
        <c:axId val="187323560"/>
      </c:barChart>
      <c:catAx>
        <c:axId val="1873216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87323560"/>
        <c:crosses val="autoZero"/>
        <c:auto val="1"/>
        <c:lblAlgn val="ctr"/>
        <c:lblOffset val="100"/>
        <c:noMultiLvlLbl val="0"/>
      </c:catAx>
      <c:valAx>
        <c:axId val="18732356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8732160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 w="50800">
              <a:solidFill>
                <a:schemeClr val="bg1"/>
              </a:solidFill>
            </a:ln>
          </c:spPr>
          <c:dPt>
            <c:idx val="0"/>
            <c:bubble3D val="0"/>
            <c:spPr>
              <a:solidFill>
                <a:schemeClr val="accent5">
                  <a:shade val="58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4-D28B-461F-9D2B-F4218454BD21}"/>
              </c:ext>
            </c:extLst>
          </c:dPt>
          <c:dPt>
            <c:idx val="1"/>
            <c:bubble3D val="0"/>
            <c:spPr>
              <a:solidFill>
                <a:schemeClr val="accent5">
                  <a:shade val="86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D28B-461F-9D2B-F4218454BD21}"/>
              </c:ext>
            </c:extLst>
          </c:dPt>
          <c:dPt>
            <c:idx val="2"/>
            <c:bubble3D val="0"/>
            <c:spPr>
              <a:solidFill>
                <a:schemeClr val="accent5">
                  <a:tint val="86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D28B-461F-9D2B-F4218454BD21}"/>
              </c:ext>
            </c:extLst>
          </c:dPt>
          <c:dPt>
            <c:idx val="3"/>
            <c:bubble3D val="0"/>
            <c:spPr>
              <a:solidFill>
                <a:schemeClr val="accent5">
                  <a:tint val="58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D28B-461F-9D2B-F4218454BD21}"/>
              </c:ext>
            </c:extLst>
          </c:dPt>
          <c:dLbls>
            <c:spPr>
              <a:solidFill>
                <a:prstClr val="white"/>
              </a:solidFill>
              <a:ln>
                <a:noFill/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Лист1!$A$2:$A$5</c:f>
              <c:strCache>
                <c:ptCount val="4"/>
                <c:pt idx="0">
                  <c:v>Кв. 1</c:v>
                </c:pt>
                <c:pt idx="1">
                  <c:v>Кв. 2</c:v>
                </c:pt>
                <c:pt idx="2">
                  <c:v>Кв. 3</c:v>
                </c:pt>
                <c:pt idx="3">
                  <c:v>Кв. 4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8.1999999999999993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28B-461F-9D2B-F4218454BD2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" id="18">
  <a:schemeClr val="accent5"/>
</cs:colorStyle>
</file>

<file path=ppt/charts/colors2.xml><?xml version="1.0" encoding="utf-8"?>
<cs:colorStyle xmlns:cs="http://schemas.microsoft.com/office/drawing/2012/chartStyle" xmlns:a="http://schemas.openxmlformats.org/drawingml/2006/main" meth="withinLinear" id="18">
  <a:schemeClr val="accent5"/>
</cs:colorStyle>
</file>

<file path=ppt/charts/colors3.xml><?xml version="1.0" encoding="utf-8"?>
<cs:colorStyle xmlns:cs="http://schemas.microsoft.com/office/drawing/2012/chartStyle" xmlns:a="http://schemas.openxmlformats.org/drawingml/2006/main" meth="withinLinear" id="18">
  <a:schemeClr val="accent5"/>
</cs:colorStyle>
</file>

<file path=ppt/charts/colors4.xml><?xml version="1.0" encoding="utf-8"?>
<cs:colorStyle xmlns:cs="http://schemas.microsoft.com/office/drawing/2012/chartStyle" xmlns:a="http://schemas.openxmlformats.org/drawingml/2006/main" meth="withinLinear" id="18">
  <a:schemeClr val="accent5"/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12.sv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10" Type="http://schemas.openxmlformats.org/officeDocument/2006/relationships/image" Target="../media/image5.png"/><Relationship Id="rId4" Type="http://schemas.openxmlformats.org/officeDocument/2006/relationships/image" Target="../media/image2.png"/><Relationship Id="rId9" Type="http://schemas.openxmlformats.org/officeDocument/2006/relationships/image" Target="../media/image8.svg"/><Relationship Id="rId14" Type="http://schemas.openxmlformats.org/officeDocument/2006/relationships/image" Target="../media/image7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120.svg"/><Relationship Id="rId3" Type="http://schemas.openxmlformats.org/officeDocument/2006/relationships/image" Target="../media/image21.svg"/><Relationship Id="rId7" Type="http://schemas.openxmlformats.org/officeDocument/2006/relationships/image" Target="../media/image60.svg"/><Relationship Id="rId12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.png"/><Relationship Id="rId11" Type="http://schemas.openxmlformats.org/officeDocument/2006/relationships/image" Target="../media/image100.svg"/><Relationship Id="rId5" Type="http://schemas.openxmlformats.org/officeDocument/2006/relationships/image" Target="../media/image40.svg"/><Relationship Id="rId15" Type="http://schemas.openxmlformats.org/officeDocument/2006/relationships/image" Target="../media/image140.svg"/><Relationship Id="rId10" Type="http://schemas.openxmlformats.org/officeDocument/2006/relationships/image" Target="../media/image5.png"/><Relationship Id="rId4" Type="http://schemas.openxmlformats.org/officeDocument/2006/relationships/image" Target="../media/image2.png"/><Relationship Id="rId9" Type="http://schemas.openxmlformats.org/officeDocument/2006/relationships/image" Target="../media/image80.svg"/><Relationship Id="rId14" Type="http://schemas.openxmlformats.org/officeDocument/2006/relationships/image" Target="../media/image7.png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21.svg"/><Relationship Id="rId7" Type="http://schemas.openxmlformats.org/officeDocument/2006/relationships/image" Target="../media/image40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.png"/><Relationship Id="rId5" Type="http://schemas.openxmlformats.org/officeDocument/2006/relationships/image" Target="../media/image160.svg"/><Relationship Id="rId4" Type="http://schemas.openxmlformats.org/officeDocument/2006/relationships/image" Target="../media/image8.png"/><Relationship Id="rId9" Type="http://schemas.openxmlformats.org/officeDocument/2006/relationships/image" Target="../media/image60.svg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21.svg"/><Relationship Id="rId7" Type="http://schemas.openxmlformats.org/officeDocument/2006/relationships/image" Target="../media/image4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0.png"/><Relationship Id="rId5" Type="http://schemas.openxmlformats.org/officeDocument/2006/relationships/image" Target="../media/image160.svg"/><Relationship Id="rId4" Type="http://schemas.openxmlformats.org/officeDocument/2006/relationships/image" Target="../media/image8.png"/><Relationship Id="rId9" Type="http://schemas.openxmlformats.org/officeDocument/2006/relationships/image" Target="../media/image60.svg"/></Relationships>
</file>

<file path=ppt/slideLayouts/_rels/slideLayout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21.svg"/><Relationship Id="rId7" Type="http://schemas.openxmlformats.org/officeDocument/2006/relationships/image" Target="../media/image40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.png"/><Relationship Id="rId5" Type="http://schemas.openxmlformats.org/officeDocument/2006/relationships/image" Target="../media/image160.svg"/><Relationship Id="rId4" Type="http://schemas.openxmlformats.org/officeDocument/2006/relationships/image" Target="../media/image8.png"/><Relationship Id="rId9" Type="http://schemas.openxmlformats.org/officeDocument/2006/relationships/image" Target="../media/image60.svg"/></Relationships>
</file>

<file path=ppt/slideLayouts/_rels/slideLayout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21.svg"/><Relationship Id="rId7" Type="http://schemas.openxmlformats.org/officeDocument/2006/relationships/image" Target="../media/image40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.png"/><Relationship Id="rId5" Type="http://schemas.openxmlformats.org/officeDocument/2006/relationships/image" Target="../media/image160.svg"/><Relationship Id="rId4" Type="http://schemas.openxmlformats.org/officeDocument/2006/relationships/image" Target="../media/image8.png"/><Relationship Id="rId9" Type="http://schemas.openxmlformats.org/officeDocument/2006/relationships/image" Target="../media/image60.svg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00.svg"/><Relationship Id="rId4" Type="http://schemas.openxmlformats.org/officeDocument/2006/relationships/image" Target="../media/image13.pn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2.svg"/><Relationship Id="rId7" Type="http://schemas.openxmlformats.org/officeDocument/2006/relationships/image" Target="../media/image4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png"/><Relationship Id="rId5" Type="http://schemas.openxmlformats.org/officeDocument/2006/relationships/image" Target="../media/image16.svg"/><Relationship Id="rId4" Type="http://schemas.openxmlformats.org/officeDocument/2006/relationships/image" Target="../media/image8.png"/><Relationship Id="rId9" Type="http://schemas.openxmlformats.org/officeDocument/2006/relationships/image" Target="../media/image6.sv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2.svg"/><Relationship Id="rId7" Type="http://schemas.openxmlformats.org/officeDocument/2006/relationships/image" Target="../media/image4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png"/><Relationship Id="rId5" Type="http://schemas.openxmlformats.org/officeDocument/2006/relationships/image" Target="../media/image16.svg"/><Relationship Id="rId4" Type="http://schemas.openxmlformats.org/officeDocument/2006/relationships/image" Target="../media/image8.png"/><Relationship Id="rId9" Type="http://schemas.openxmlformats.org/officeDocument/2006/relationships/image" Target="../media/image6.svg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2.svg"/><Relationship Id="rId7" Type="http://schemas.openxmlformats.org/officeDocument/2006/relationships/image" Target="../media/image4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png"/><Relationship Id="rId5" Type="http://schemas.openxmlformats.org/officeDocument/2006/relationships/image" Target="../media/image16.svg"/><Relationship Id="rId4" Type="http://schemas.openxmlformats.org/officeDocument/2006/relationships/image" Target="../media/image8.png"/><Relationship Id="rId9" Type="http://schemas.openxmlformats.org/officeDocument/2006/relationships/image" Target="../media/image6.svg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2.svg"/><Relationship Id="rId7" Type="http://schemas.openxmlformats.org/officeDocument/2006/relationships/image" Target="../media/image4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png"/><Relationship Id="rId5" Type="http://schemas.openxmlformats.org/officeDocument/2006/relationships/image" Target="../media/image16.svg"/><Relationship Id="rId4" Type="http://schemas.openxmlformats.org/officeDocument/2006/relationships/image" Target="../media/image8.png"/><Relationship Id="rId9" Type="http://schemas.openxmlformats.org/officeDocument/2006/relationships/image" Target="../media/image6.sv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0.svg"/><Relationship Id="rId4" Type="http://schemas.openxmlformats.org/officeDocument/2006/relationships/image" Target="../media/image13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Верхняя группа">
            <a:extLst>
              <a:ext uri="{FF2B5EF4-FFF2-40B4-BE49-F238E27FC236}">
                <a16:creationId xmlns:a16="http://schemas.microsoft.com/office/drawing/2014/main" id="{5F47CEAD-5E44-4F68-98F0-697C43602E36}"/>
              </a:ext>
            </a:extLst>
          </p:cNvPr>
          <p:cNvGrpSpPr/>
          <p:nvPr userDrawn="1"/>
        </p:nvGrpSpPr>
        <p:grpSpPr>
          <a:xfrm>
            <a:off x="8286750" y="0"/>
            <a:ext cx="3905250" cy="6858000"/>
            <a:chOff x="8286750" y="0"/>
            <a:chExt cx="3905250" cy="6858000"/>
          </a:xfrm>
        </p:grpSpPr>
        <p:pic>
          <p:nvPicPr>
            <p:cNvPr id="13" name="Рисунок 12">
              <a:extLst>
                <a:ext uri="{FF2B5EF4-FFF2-40B4-BE49-F238E27FC236}">
                  <a16:creationId xmlns:a16="http://schemas.microsoft.com/office/drawing/2014/main" id="{1974E710-FB8C-41AD-8DD5-89272F6C6ED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p:blipFill>
          <p:spPr>
            <a:xfrm>
              <a:off x="8286750" y="0"/>
              <a:ext cx="3905250" cy="6858000"/>
            </a:xfrm>
            <a:prstGeom prst="rect">
              <a:avLst/>
            </a:prstGeom>
          </p:spPr>
        </p:pic>
        <p:pic>
          <p:nvPicPr>
            <p:cNvPr id="15" name="Рисунок 14">
              <a:extLst>
                <a:ext uri="{FF2B5EF4-FFF2-40B4-BE49-F238E27FC236}">
                  <a16:creationId xmlns:a16="http://schemas.microsoft.com/office/drawing/2014/main" id="{36B14121-4F38-425A-A9D5-6C489BDA823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p:blipFill>
          <p:spPr>
            <a:xfrm>
              <a:off x="9408582" y="0"/>
              <a:ext cx="2614083" cy="1715911"/>
            </a:xfrm>
            <a:prstGeom prst="rect">
              <a:avLst/>
            </a:prstGeom>
          </p:spPr>
        </p:pic>
        <p:pic>
          <p:nvPicPr>
            <p:cNvPr id="17" name="Рисунок 16">
              <a:extLst>
                <a:ext uri="{FF2B5EF4-FFF2-40B4-BE49-F238E27FC236}">
                  <a16:creationId xmlns:a16="http://schemas.microsoft.com/office/drawing/2014/main" id="{B2FDC5A0-E864-457F-A391-E397E832149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p:blipFill>
          <p:spPr>
            <a:xfrm>
              <a:off x="9962982" y="1"/>
              <a:ext cx="2229017" cy="3905956"/>
            </a:xfrm>
            <a:prstGeom prst="rect">
              <a:avLst/>
            </a:prstGeom>
          </p:spPr>
        </p:pic>
      </p:grp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28707323-CBB0-41E6-AA6A-AF78CFEC88E9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3906785" y="5476568"/>
            <a:ext cx="8343476" cy="1156212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762D020-7D87-4ED6-9F0D-E331CF0CD51F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-1" y="654756"/>
            <a:ext cx="1900539" cy="55880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8E1C06A-DC31-40BF-8B03-938BD32FA41F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tretch>
            <a:fillRect/>
          </a:stretch>
        </p:blipFill>
        <p:spPr>
          <a:xfrm>
            <a:off x="2472266" y="0"/>
            <a:ext cx="1354667" cy="1555065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4066378-F4E4-4128-B244-A2ABBC8F7E4D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tretch>
            <a:fillRect/>
          </a:stretch>
        </p:blipFill>
        <p:spPr>
          <a:xfrm>
            <a:off x="2221344" y="3804356"/>
            <a:ext cx="2611218" cy="3053643"/>
          </a:xfrm>
          <a:prstGeom prst="rect">
            <a:avLst/>
          </a:prstGeom>
        </p:spPr>
      </p:pic>
      <p:sp>
        <p:nvSpPr>
          <p:cNvPr id="11" name="Рисунок 10">
            <a:extLst>
              <a:ext uri="{FF2B5EF4-FFF2-40B4-BE49-F238E27FC236}">
                <a16:creationId xmlns:a16="http://schemas.microsoft.com/office/drawing/2014/main" id="{C0BF3C94-DFB8-4347-BE21-FF9F80436CC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0560" y="-16624"/>
            <a:ext cx="4773031" cy="6882935"/>
          </a:xfrm>
          <a:custGeom>
            <a:avLst/>
            <a:gdLst>
              <a:gd name="connsiteX0" fmla="*/ 0 w 2617788"/>
              <a:gd name="connsiteY0" fmla="*/ 3429000 h 6858000"/>
              <a:gd name="connsiteX1" fmla="*/ 754211 w 2617788"/>
              <a:gd name="connsiteY1" fmla="*/ 2 h 6858000"/>
              <a:gd name="connsiteX2" fmla="*/ 1863577 w 2617788"/>
              <a:gd name="connsiteY2" fmla="*/ 2 h 6858000"/>
              <a:gd name="connsiteX3" fmla="*/ 2617788 w 2617788"/>
              <a:gd name="connsiteY3" fmla="*/ 3429000 h 6858000"/>
              <a:gd name="connsiteX4" fmla="*/ 1863577 w 2617788"/>
              <a:gd name="connsiteY4" fmla="*/ 6857998 h 6858000"/>
              <a:gd name="connsiteX5" fmla="*/ 754211 w 2617788"/>
              <a:gd name="connsiteY5" fmla="*/ 6857998 h 6858000"/>
              <a:gd name="connsiteX6" fmla="*/ 0 w 2617788"/>
              <a:gd name="connsiteY6" fmla="*/ 3429000 h 6858000"/>
              <a:gd name="connsiteX0" fmla="*/ 0 w 2617788"/>
              <a:gd name="connsiteY0" fmla="*/ 3428998 h 6857996"/>
              <a:gd name="connsiteX1" fmla="*/ 6065 w 2617788"/>
              <a:gd name="connsiteY1" fmla="*/ 0 h 6857996"/>
              <a:gd name="connsiteX2" fmla="*/ 1863577 w 2617788"/>
              <a:gd name="connsiteY2" fmla="*/ 0 h 6857996"/>
              <a:gd name="connsiteX3" fmla="*/ 2617788 w 2617788"/>
              <a:gd name="connsiteY3" fmla="*/ 3428998 h 6857996"/>
              <a:gd name="connsiteX4" fmla="*/ 1863577 w 2617788"/>
              <a:gd name="connsiteY4" fmla="*/ 6857996 h 6857996"/>
              <a:gd name="connsiteX5" fmla="*/ 754211 w 2617788"/>
              <a:gd name="connsiteY5" fmla="*/ 6857996 h 6857996"/>
              <a:gd name="connsiteX6" fmla="*/ 0 w 2617788"/>
              <a:gd name="connsiteY6" fmla="*/ 3428998 h 6857996"/>
              <a:gd name="connsiteX0" fmla="*/ 10560 w 2628348"/>
              <a:gd name="connsiteY0" fmla="*/ 3428998 h 6857996"/>
              <a:gd name="connsiteX1" fmla="*/ 16625 w 2628348"/>
              <a:gd name="connsiteY1" fmla="*/ 0 h 6857996"/>
              <a:gd name="connsiteX2" fmla="*/ 1874137 w 2628348"/>
              <a:gd name="connsiteY2" fmla="*/ 0 h 6857996"/>
              <a:gd name="connsiteX3" fmla="*/ 2628348 w 2628348"/>
              <a:gd name="connsiteY3" fmla="*/ 3428998 h 6857996"/>
              <a:gd name="connsiteX4" fmla="*/ 1874137 w 2628348"/>
              <a:gd name="connsiteY4" fmla="*/ 6857996 h 6857996"/>
              <a:gd name="connsiteX5" fmla="*/ 0 w 2628348"/>
              <a:gd name="connsiteY5" fmla="*/ 6857996 h 6857996"/>
              <a:gd name="connsiteX6" fmla="*/ 10560 w 2628348"/>
              <a:gd name="connsiteY6" fmla="*/ 3428998 h 6857996"/>
              <a:gd name="connsiteX0" fmla="*/ 1897549 w 2628348"/>
              <a:gd name="connsiteY0" fmla="*/ 3437311 h 6857996"/>
              <a:gd name="connsiteX1" fmla="*/ 16625 w 2628348"/>
              <a:gd name="connsiteY1" fmla="*/ 0 h 6857996"/>
              <a:gd name="connsiteX2" fmla="*/ 1874137 w 2628348"/>
              <a:gd name="connsiteY2" fmla="*/ 0 h 6857996"/>
              <a:gd name="connsiteX3" fmla="*/ 2628348 w 2628348"/>
              <a:gd name="connsiteY3" fmla="*/ 3428998 h 6857996"/>
              <a:gd name="connsiteX4" fmla="*/ 1874137 w 2628348"/>
              <a:gd name="connsiteY4" fmla="*/ 6857996 h 6857996"/>
              <a:gd name="connsiteX5" fmla="*/ 0 w 2628348"/>
              <a:gd name="connsiteY5" fmla="*/ 6857996 h 6857996"/>
              <a:gd name="connsiteX6" fmla="*/ 1897549 w 2628348"/>
              <a:gd name="connsiteY6" fmla="*/ 3437311 h 6857996"/>
              <a:gd name="connsiteX0" fmla="*/ 1897549 w 2628348"/>
              <a:gd name="connsiteY0" fmla="*/ 3437311 h 6857996"/>
              <a:gd name="connsiteX1" fmla="*/ 16625 w 2628348"/>
              <a:gd name="connsiteY1" fmla="*/ 0 h 6857996"/>
              <a:gd name="connsiteX2" fmla="*/ 1874137 w 2628348"/>
              <a:gd name="connsiteY2" fmla="*/ 0 h 6857996"/>
              <a:gd name="connsiteX3" fmla="*/ 2628348 w 2628348"/>
              <a:gd name="connsiteY3" fmla="*/ 3428998 h 6857996"/>
              <a:gd name="connsiteX4" fmla="*/ 1874137 w 2628348"/>
              <a:gd name="connsiteY4" fmla="*/ 6857996 h 6857996"/>
              <a:gd name="connsiteX5" fmla="*/ 0 w 2628348"/>
              <a:gd name="connsiteY5" fmla="*/ 6857996 h 6857996"/>
              <a:gd name="connsiteX6" fmla="*/ 1897549 w 2628348"/>
              <a:gd name="connsiteY6" fmla="*/ 3437311 h 6857996"/>
              <a:gd name="connsiteX0" fmla="*/ 2066183 w 2796982"/>
              <a:gd name="connsiteY0" fmla="*/ 3437311 h 6857996"/>
              <a:gd name="connsiteX1" fmla="*/ 278947 w 2796982"/>
              <a:gd name="connsiteY1" fmla="*/ 598514 h 6857996"/>
              <a:gd name="connsiteX2" fmla="*/ 185259 w 2796982"/>
              <a:gd name="connsiteY2" fmla="*/ 0 h 6857996"/>
              <a:gd name="connsiteX3" fmla="*/ 2042771 w 2796982"/>
              <a:gd name="connsiteY3" fmla="*/ 0 h 6857996"/>
              <a:gd name="connsiteX4" fmla="*/ 2796982 w 2796982"/>
              <a:gd name="connsiteY4" fmla="*/ 3428998 h 6857996"/>
              <a:gd name="connsiteX5" fmla="*/ 2042771 w 2796982"/>
              <a:gd name="connsiteY5" fmla="*/ 6857996 h 6857996"/>
              <a:gd name="connsiteX6" fmla="*/ 168634 w 2796982"/>
              <a:gd name="connsiteY6" fmla="*/ 6857996 h 6857996"/>
              <a:gd name="connsiteX7" fmla="*/ 2066183 w 2796982"/>
              <a:gd name="connsiteY7" fmla="*/ 3437311 h 6857996"/>
              <a:gd name="connsiteX0" fmla="*/ 2066183 w 2796982"/>
              <a:gd name="connsiteY0" fmla="*/ 3437311 h 6857996"/>
              <a:gd name="connsiteX1" fmla="*/ 278947 w 2796982"/>
              <a:gd name="connsiteY1" fmla="*/ 598514 h 6857996"/>
              <a:gd name="connsiteX2" fmla="*/ 185259 w 2796982"/>
              <a:gd name="connsiteY2" fmla="*/ 0 h 6857996"/>
              <a:gd name="connsiteX3" fmla="*/ 2042771 w 2796982"/>
              <a:gd name="connsiteY3" fmla="*/ 0 h 6857996"/>
              <a:gd name="connsiteX4" fmla="*/ 2796982 w 2796982"/>
              <a:gd name="connsiteY4" fmla="*/ 3428998 h 6857996"/>
              <a:gd name="connsiteX5" fmla="*/ 2042771 w 2796982"/>
              <a:gd name="connsiteY5" fmla="*/ 6857996 h 6857996"/>
              <a:gd name="connsiteX6" fmla="*/ 168634 w 2796982"/>
              <a:gd name="connsiteY6" fmla="*/ 6857996 h 6857996"/>
              <a:gd name="connsiteX7" fmla="*/ 2066183 w 2796982"/>
              <a:gd name="connsiteY7" fmla="*/ 3437311 h 6857996"/>
              <a:gd name="connsiteX0" fmla="*/ 1997803 w 2728602"/>
              <a:gd name="connsiteY0" fmla="*/ 3437311 h 6857996"/>
              <a:gd name="connsiteX1" fmla="*/ 210567 w 2728602"/>
              <a:gd name="connsiteY1" fmla="*/ 598514 h 6857996"/>
              <a:gd name="connsiteX2" fmla="*/ 116879 w 2728602"/>
              <a:gd name="connsiteY2" fmla="*/ 0 h 6857996"/>
              <a:gd name="connsiteX3" fmla="*/ 1974391 w 2728602"/>
              <a:gd name="connsiteY3" fmla="*/ 0 h 6857996"/>
              <a:gd name="connsiteX4" fmla="*/ 2728602 w 2728602"/>
              <a:gd name="connsiteY4" fmla="*/ 3428998 h 6857996"/>
              <a:gd name="connsiteX5" fmla="*/ 1974391 w 2728602"/>
              <a:gd name="connsiteY5" fmla="*/ 6857996 h 6857996"/>
              <a:gd name="connsiteX6" fmla="*/ 100254 w 2728602"/>
              <a:gd name="connsiteY6" fmla="*/ 6857996 h 6857996"/>
              <a:gd name="connsiteX7" fmla="*/ 1997803 w 2728602"/>
              <a:gd name="connsiteY7" fmla="*/ 3437311 h 6857996"/>
              <a:gd name="connsiteX0" fmla="*/ 1997803 w 2728602"/>
              <a:gd name="connsiteY0" fmla="*/ 3437311 h 6857996"/>
              <a:gd name="connsiteX1" fmla="*/ 210567 w 2728602"/>
              <a:gd name="connsiteY1" fmla="*/ 598514 h 6857996"/>
              <a:gd name="connsiteX2" fmla="*/ 116879 w 2728602"/>
              <a:gd name="connsiteY2" fmla="*/ 0 h 6857996"/>
              <a:gd name="connsiteX3" fmla="*/ 1974391 w 2728602"/>
              <a:gd name="connsiteY3" fmla="*/ 0 h 6857996"/>
              <a:gd name="connsiteX4" fmla="*/ 2728602 w 2728602"/>
              <a:gd name="connsiteY4" fmla="*/ 3428998 h 6857996"/>
              <a:gd name="connsiteX5" fmla="*/ 1974391 w 2728602"/>
              <a:gd name="connsiteY5" fmla="*/ 6857996 h 6857996"/>
              <a:gd name="connsiteX6" fmla="*/ 100254 w 2728602"/>
              <a:gd name="connsiteY6" fmla="*/ 6857996 h 6857996"/>
              <a:gd name="connsiteX7" fmla="*/ 1997803 w 2728602"/>
              <a:gd name="connsiteY7" fmla="*/ 3437311 h 6857996"/>
              <a:gd name="connsiteX0" fmla="*/ 1997803 w 2728602"/>
              <a:gd name="connsiteY0" fmla="*/ 3437311 h 6857996"/>
              <a:gd name="connsiteX1" fmla="*/ 210567 w 2728602"/>
              <a:gd name="connsiteY1" fmla="*/ 598514 h 6857996"/>
              <a:gd name="connsiteX2" fmla="*/ 116879 w 2728602"/>
              <a:gd name="connsiteY2" fmla="*/ 0 h 6857996"/>
              <a:gd name="connsiteX3" fmla="*/ 1974391 w 2728602"/>
              <a:gd name="connsiteY3" fmla="*/ 0 h 6857996"/>
              <a:gd name="connsiteX4" fmla="*/ 2728602 w 2728602"/>
              <a:gd name="connsiteY4" fmla="*/ 3428998 h 6857996"/>
              <a:gd name="connsiteX5" fmla="*/ 1974391 w 2728602"/>
              <a:gd name="connsiteY5" fmla="*/ 6857996 h 6857996"/>
              <a:gd name="connsiteX6" fmla="*/ 100254 w 2728602"/>
              <a:gd name="connsiteY6" fmla="*/ 6857996 h 6857996"/>
              <a:gd name="connsiteX7" fmla="*/ 1997803 w 2728602"/>
              <a:gd name="connsiteY7" fmla="*/ 3437311 h 6857996"/>
              <a:gd name="connsiteX0" fmla="*/ 1897549 w 2628348"/>
              <a:gd name="connsiteY0" fmla="*/ 3437311 h 6857996"/>
              <a:gd name="connsiteX1" fmla="*/ 110313 w 2628348"/>
              <a:gd name="connsiteY1" fmla="*/ 598514 h 6857996"/>
              <a:gd name="connsiteX2" fmla="*/ 16625 w 2628348"/>
              <a:gd name="connsiteY2" fmla="*/ 0 h 6857996"/>
              <a:gd name="connsiteX3" fmla="*/ 1874137 w 2628348"/>
              <a:gd name="connsiteY3" fmla="*/ 0 h 6857996"/>
              <a:gd name="connsiteX4" fmla="*/ 2628348 w 2628348"/>
              <a:gd name="connsiteY4" fmla="*/ 3428998 h 6857996"/>
              <a:gd name="connsiteX5" fmla="*/ 1874137 w 2628348"/>
              <a:gd name="connsiteY5" fmla="*/ 6857996 h 6857996"/>
              <a:gd name="connsiteX6" fmla="*/ 0 w 2628348"/>
              <a:gd name="connsiteY6" fmla="*/ 6857996 h 6857996"/>
              <a:gd name="connsiteX7" fmla="*/ 1897549 w 2628348"/>
              <a:gd name="connsiteY7" fmla="*/ 3437311 h 6857996"/>
              <a:gd name="connsiteX0" fmla="*/ 1899652 w 2630451"/>
              <a:gd name="connsiteY0" fmla="*/ 3437311 h 6857996"/>
              <a:gd name="connsiteX1" fmla="*/ 20976 w 2630451"/>
              <a:gd name="connsiteY1" fmla="*/ 656703 h 6857996"/>
              <a:gd name="connsiteX2" fmla="*/ 18728 w 2630451"/>
              <a:gd name="connsiteY2" fmla="*/ 0 h 6857996"/>
              <a:gd name="connsiteX3" fmla="*/ 1876240 w 2630451"/>
              <a:gd name="connsiteY3" fmla="*/ 0 h 6857996"/>
              <a:gd name="connsiteX4" fmla="*/ 2630451 w 2630451"/>
              <a:gd name="connsiteY4" fmla="*/ 3428998 h 6857996"/>
              <a:gd name="connsiteX5" fmla="*/ 1876240 w 2630451"/>
              <a:gd name="connsiteY5" fmla="*/ 6857996 h 6857996"/>
              <a:gd name="connsiteX6" fmla="*/ 2103 w 2630451"/>
              <a:gd name="connsiteY6" fmla="*/ 6857996 h 6857996"/>
              <a:gd name="connsiteX7" fmla="*/ 1899652 w 2630451"/>
              <a:gd name="connsiteY7" fmla="*/ 3437311 h 6857996"/>
              <a:gd name="connsiteX0" fmla="*/ 1897549 w 2628348"/>
              <a:gd name="connsiteY0" fmla="*/ 3437311 h 6857996"/>
              <a:gd name="connsiteX1" fmla="*/ 18873 w 2628348"/>
              <a:gd name="connsiteY1" fmla="*/ 656703 h 6857996"/>
              <a:gd name="connsiteX2" fmla="*/ 16625 w 2628348"/>
              <a:gd name="connsiteY2" fmla="*/ 0 h 6857996"/>
              <a:gd name="connsiteX3" fmla="*/ 1874137 w 2628348"/>
              <a:gd name="connsiteY3" fmla="*/ 0 h 6857996"/>
              <a:gd name="connsiteX4" fmla="*/ 2628348 w 2628348"/>
              <a:gd name="connsiteY4" fmla="*/ 3428998 h 6857996"/>
              <a:gd name="connsiteX5" fmla="*/ 1874137 w 2628348"/>
              <a:gd name="connsiteY5" fmla="*/ 6857996 h 6857996"/>
              <a:gd name="connsiteX6" fmla="*/ 0 w 2628348"/>
              <a:gd name="connsiteY6" fmla="*/ 6857996 h 6857996"/>
              <a:gd name="connsiteX7" fmla="*/ 1897549 w 2628348"/>
              <a:gd name="connsiteY7" fmla="*/ 3437311 h 6857996"/>
              <a:gd name="connsiteX0" fmla="*/ 1897549 w 2628348"/>
              <a:gd name="connsiteY0" fmla="*/ 3437311 h 6857996"/>
              <a:gd name="connsiteX1" fmla="*/ 18873 w 2628348"/>
              <a:gd name="connsiteY1" fmla="*/ 656703 h 6857996"/>
              <a:gd name="connsiteX2" fmla="*/ 16625 w 2628348"/>
              <a:gd name="connsiteY2" fmla="*/ 0 h 6857996"/>
              <a:gd name="connsiteX3" fmla="*/ 1874137 w 2628348"/>
              <a:gd name="connsiteY3" fmla="*/ 0 h 6857996"/>
              <a:gd name="connsiteX4" fmla="*/ 2628348 w 2628348"/>
              <a:gd name="connsiteY4" fmla="*/ 3428998 h 6857996"/>
              <a:gd name="connsiteX5" fmla="*/ 1874137 w 2628348"/>
              <a:gd name="connsiteY5" fmla="*/ 6857996 h 6857996"/>
              <a:gd name="connsiteX6" fmla="*/ 0 w 2628348"/>
              <a:gd name="connsiteY6" fmla="*/ 6857996 h 6857996"/>
              <a:gd name="connsiteX7" fmla="*/ 1897549 w 2628348"/>
              <a:gd name="connsiteY7" fmla="*/ 3437311 h 6857996"/>
              <a:gd name="connsiteX0" fmla="*/ 1839360 w 2628348"/>
              <a:gd name="connsiteY0" fmla="*/ 3437311 h 6857996"/>
              <a:gd name="connsiteX1" fmla="*/ 18873 w 2628348"/>
              <a:gd name="connsiteY1" fmla="*/ 656703 h 6857996"/>
              <a:gd name="connsiteX2" fmla="*/ 16625 w 2628348"/>
              <a:gd name="connsiteY2" fmla="*/ 0 h 6857996"/>
              <a:gd name="connsiteX3" fmla="*/ 1874137 w 2628348"/>
              <a:gd name="connsiteY3" fmla="*/ 0 h 6857996"/>
              <a:gd name="connsiteX4" fmla="*/ 2628348 w 2628348"/>
              <a:gd name="connsiteY4" fmla="*/ 3428998 h 6857996"/>
              <a:gd name="connsiteX5" fmla="*/ 1874137 w 2628348"/>
              <a:gd name="connsiteY5" fmla="*/ 6857996 h 6857996"/>
              <a:gd name="connsiteX6" fmla="*/ 0 w 2628348"/>
              <a:gd name="connsiteY6" fmla="*/ 6857996 h 6857996"/>
              <a:gd name="connsiteX7" fmla="*/ 1839360 w 2628348"/>
              <a:gd name="connsiteY7" fmla="*/ 3437311 h 6857996"/>
              <a:gd name="connsiteX0" fmla="*/ 1839360 w 2628348"/>
              <a:gd name="connsiteY0" fmla="*/ 3437311 h 6857996"/>
              <a:gd name="connsiteX1" fmla="*/ 18873 w 2628348"/>
              <a:gd name="connsiteY1" fmla="*/ 656703 h 6857996"/>
              <a:gd name="connsiteX2" fmla="*/ 16625 w 2628348"/>
              <a:gd name="connsiteY2" fmla="*/ 0 h 6857996"/>
              <a:gd name="connsiteX3" fmla="*/ 1874137 w 2628348"/>
              <a:gd name="connsiteY3" fmla="*/ 0 h 6857996"/>
              <a:gd name="connsiteX4" fmla="*/ 2628348 w 2628348"/>
              <a:gd name="connsiteY4" fmla="*/ 3428998 h 6857996"/>
              <a:gd name="connsiteX5" fmla="*/ 1874137 w 2628348"/>
              <a:gd name="connsiteY5" fmla="*/ 6857996 h 6857996"/>
              <a:gd name="connsiteX6" fmla="*/ 0 w 2628348"/>
              <a:gd name="connsiteY6" fmla="*/ 6857996 h 6857996"/>
              <a:gd name="connsiteX7" fmla="*/ 251629 w 2628348"/>
              <a:gd name="connsiteY7" fmla="*/ 6375860 h 6857996"/>
              <a:gd name="connsiteX8" fmla="*/ 1839360 w 2628348"/>
              <a:gd name="connsiteY8" fmla="*/ 3437311 h 6857996"/>
              <a:gd name="connsiteX0" fmla="*/ 1839360 w 2628348"/>
              <a:gd name="connsiteY0" fmla="*/ 3437311 h 6857996"/>
              <a:gd name="connsiteX1" fmla="*/ 18873 w 2628348"/>
              <a:gd name="connsiteY1" fmla="*/ 656703 h 6857996"/>
              <a:gd name="connsiteX2" fmla="*/ 16625 w 2628348"/>
              <a:gd name="connsiteY2" fmla="*/ 0 h 6857996"/>
              <a:gd name="connsiteX3" fmla="*/ 1874137 w 2628348"/>
              <a:gd name="connsiteY3" fmla="*/ 0 h 6857996"/>
              <a:gd name="connsiteX4" fmla="*/ 2628348 w 2628348"/>
              <a:gd name="connsiteY4" fmla="*/ 3428998 h 6857996"/>
              <a:gd name="connsiteX5" fmla="*/ 1874137 w 2628348"/>
              <a:gd name="connsiteY5" fmla="*/ 6857996 h 6857996"/>
              <a:gd name="connsiteX6" fmla="*/ 0 w 2628348"/>
              <a:gd name="connsiteY6" fmla="*/ 6857996 h 6857996"/>
              <a:gd name="connsiteX7" fmla="*/ 10560 w 2628348"/>
              <a:gd name="connsiteY7" fmla="*/ 6159729 h 6857996"/>
              <a:gd name="connsiteX8" fmla="*/ 1839360 w 2628348"/>
              <a:gd name="connsiteY8" fmla="*/ 3437311 h 6857996"/>
              <a:gd name="connsiteX0" fmla="*/ 1839360 w 4265955"/>
              <a:gd name="connsiteY0" fmla="*/ 3437311 h 6857996"/>
              <a:gd name="connsiteX1" fmla="*/ 18873 w 4265955"/>
              <a:gd name="connsiteY1" fmla="*/ 656703 h 6857996"/>
              <a:gd name="connsiteX2" fmla="*/ 16625 w 4265955"/>
              <a:gd name="connsiteY2" fmla="*/ 0 h 6857996"/>
              <a:gd name="connsiteX3" fmla="*/ 1874137 w 4265955"/>
              <a:gd name="connsiteY3" fmla="*/ 0 h 6857996"/>
              <a:gd name="connsiteX4" fmla="*/ 4265955 w 4265955"/>
              <a:gd name="connsiteY4" fmla="*/ 3404060 h 6857996"/>
              <a:gd name="connsiteX5" fmla="*/ 1874137 w 4265955"/>
              <a:gd name="connsiteY5" fmla="*/ 6857996 h 6857996"/>
              <a:gd name="connsiteX6" fmla="*/ 0 w 4265955"/>
              <a:gd name="connsiteY6" fmla="*/ 6857996 h 6857996"/>
              <a:gd name="connsiteX7" fmla="*/ 10560 w 4265955"/>
              <a:gd name="connsiteY7" fmla="*/ 6159729 h 6857996"/>
              <a:gd name="connsiteX8" fmla="*/ 1839360 w 4265955"/>
              <a:gd name="connsiteY8" fmla="*/ 3437311 h 6857996"/>
              <a:gd name="connsiteX0" fmla="*/ 1839360 w 4265955"/>
              <a:gd name="connsiteY0" fmla="*/ 3437311 h 6857996"/>
              <a:gd name="connsiteX1" fmla="*/ 18873 w 4265955"/>
              <a:gd name="connsiteY1" fmla="*/ 656703 h 6857996"/>
              <a:gd name="connsiteX2" fmla="*/ 16625 w 4265955"/>
              <a:gd name="connsiteY2" fmla="*/ 0 h 6857996"/>
              <a:gd name="connsiteX3" fmla="*/ 1874137 w 4265955"/>
              <a:gd name="connsiteY3" fmla="*/ 0 h 6857996"/>
              <a:gd name="connsiteX4" fmla="*/ 4265955 w 4265955"/>
              <a:gd name="connsiteY4" fmla="*/ 3404060 h 6857996"/>
              <a:gd name="connsiteX5" fmla="*/ 2580718 w 4265955"/>
              <a:gd name="connsiteY5" fmla="*/ 6857996 h 6857996"/>
              <a:gd name="connsiteX6" fmla="*/ 0 w 4265955"/>
              <a:gd name="connsiteY6" fmla="*/ 6857996 h 6857996"/>
              <a:gd name="connsiteX7" fmla="*/ 10560 w 4265955"/>
              <a:gd name="connsiteY7" fmla="*/ 6159729 h 6857996"/>
              <a:gd name="connsiteX8" fmla="*/ 1839360 w 4265955"/>
              <a:gd name="connsiteY8" fmla="*/ 3437311 h 6857996"/>
              <a:gd name="connsiteX0" fmla="*/ 1839360 w 4806282"/>
              <a:gd name="connsiteY0" fmla="*/ 3437311 h 6857996"/>
              <a:gd name="connsiteX1" fmla="*/ 18873 w 4806282"/>
              <a:gd name="connsiteY1" fmla="*/ 656703 h 6857996"/>
              <a:gd name="connsiteX2" fmla="*/ 16625 w 4806282"/>
              <a:gd name="connsiteY2" fmla="*/ 0 h 6857996"/>
              <a:gd name="connsiteX3" fmla="*/ 1874137 w 4806282"/>
              <a:gd name="connsiteY3" fmla="*/ 0 h 6857996"/>
              <a:gd name="connsiteX4" fmla="*/ 4806282 w 4806282"/>
              <a:gd name="connsiteY4" fmla="*/ 3404060 h 6857996"/>
              <a:gd name="connsiteX5" fmla="*/ 2580718 w 4806282"/>
              <a:gd name="connsiteY5" fmla="*/ 6857996 h 6857996"/>
              <a:gd name="connsiteX6" fmla="*/ 0 w 4806282"/>
              <a:gd name="connsiteY6" fmla="*/ 6857996 h 6857996"/>
              <a:gd name="connsiteX7" fmla="*/ 10560 w 4806282"/>
              <a:gd name="connsiteY7" fmla="*/ 6159729 h 6857996"/>
              <a:gd name="connsiteX8" fmla="*/ 1839360 w 4806282"/>
              <a:gd name="connsiteY8" fmla="*/ 3437311 h 6857996"/>
              <a:gd name="connsiteX0" fmla="*/ 1839360 w 4806282"/>
              <a:gd name="connsiteY0" fmla="*/ 3453937 h 6874622"/>
              <a:gd name="connsiteX1" fmla="*/ 18873 w 4806282"/>
              <a:gd name="connsiteY1" fmla="*/ 673329 h 6874622"/>
              <a:gd name="connsiteX2" fmla="*/ 16625 w 4806282"/>
              <a:gd name="connsiteY2" fmla="*/ 16626 h 6874622"/>
              <a:gd name="connsiteX3" fmla="*/ 2480967 w 4806282"/>
              <a:gd name="connsiteY3" fmla="*/ 0 h 6874622"/>
              <a:gd name="connsiteX4" fmla="*/ 4806282 w 4806282"/>
              <a:gd name="connsiteY4" fmla="*/ 3420686 h 6874622"/>
              <a:gd name="connsiteX5" fmla="*/ 2580718 w 4806282"/>
              <a:gd name="connsiteY5" fmla="*/ 6874622 h 6874622"/>
              <a:gd name="connsiteX6" fmla="*/ 0 w 4806282"/>
              <a:gd name="connsiteY6" fmla="*/ 6874622 h 6874622"/>
              <a:gd name="connsiteX7" fmla="*/ 10560 w 4806282"/>
              <a:gd name="connsiteY7" fmla="*/ 6176355 h 6874622"/>
              <a:gd name="connsiteX8" fmla="*/ 1839360 w 4806282"/>
              <a:gd name="connsiteY8" fmla="*/ 3453937 h 6874622"/>
              <a:gd name="connsiteX0" fmla="*/ 1839360 w 4773031"/>
              <a:gd name="connsiteY0" fmla="*/ 3453937 h 6874622"/>
              <a:gd name="connsiteX1" fmla="*/ 18873 w 4773031"/>
              <a:gd name="connsiteY1" fmla="*/ 673329 h 6874622"/>
              <a:gd name="connsiteX2" fmla="*/ 16625 w 4773031"/>
              <a:gd name="connsiteY2" fmla="*/ 16626 h 6874622"/>
              <a:gd name="connsiteX3" fmla="*/ 2480967 w 4773031"/>
              <a:gd name="connsiteY3" fmla="*/ 0 h 6874622"/>
              <a:gd name="connsiteX4" fmla="*/ 4773031 w 4773031"/>
              <a:gd name="connsiteY4" fmla="*/ 3428999 h 6874622"/>
              <a:gd name="connsiteX5" fmla="*/ 2580718 w 4773031"/>
              <a:gd name="connsiteY5" fmla="*/ 6874622 h 6874622"/>
              <a:gd name="connsiteX6" fmla="*/ 0 w 4773031"/>
              <a:gd name="connsiteY6" fmla="*/ 6874622 h 6874622"/>
              <a:gd name="connsiteX7" fmla="*/ 10560 w 4773031"/>
              <a:gd name="connsiteY7" fmla="*/ 6176355 h 6874622"/>
              <a:gd name="connsiteX8" fmla="*/ 1839360 w 4773031"/>
              <a:gd name="connsiteY8" fmla="*/ 3453937 h 6874622"/>
              <a:gd name="connsiteX0" fmla="*/ 1839360 w 4773031"/>
              <a:gd name="connsiteY0" fmla="*/ 3453937 h 6882935"/>
              <a:gd name="connsiteX1" fmla="*/ 18873 w 4773031"/>
              <a:gd name="connsiteY1" fmla="*/ 673329 h 6882935"/>
              <a:gd name="connsiteX2" fmla="*/ 16625 w 4773031"/>
              <a:gd name="connsiteY2" fmla="*/ 16626 h 6882935"/>
              <a:gd name="connsiteX3" fmla="*/ 2480967 w 4773031"/>
              <a:gd name="connsiteY3" fmla="*/ 0 h 6882935"/>
              <a:gd name="connsiteX4" fmla="*/ 4773031 w 4773031"/>
              <a:gd name="connsiteY4" fmla="*/ 3428999 h 6882935"/>
              <a:gd name="connsiteX5" fmla="*/ 2497591 w 4773031"/>
              <a:gd name="connsiteY5" fmla="*/ 6882935 h 6882935"/>
              <a:gd name="connsiteX6" fmla="*/ 0 w 4773031"/>
              <a:gd name="connsiteY6" fmla="*/ 6874622 h 6882935"/>
              <a:gd name="connsiteX7" fmla="*/ 10560 w 4773031"/>
              <a:gd name="connsiteY7" fmla="*/ 6176355 h 6882935"/>
              <a:gd name="connsiteX8" fmla="*/ 1839360 w 4773031"/>
              <a:gd name="connsiteY8" fmla="*/ 3453937 h 6882935"/>
              <a:gd name="connsiteX0" fmla="*/ 1839360 w 4773031"/>
              <a:gd name="connsiteY0" fmla="*/ 3453937 h 6882935"/>
              <a:gd name="connsiteX1" fmla="*/ 18873 w 4773031"/>
              <a:gd name="connsiteY1" fmla="*/ 673329 h 6882935"/>
              <a:gd name="connsiteX2" fmla="*/ 16625 w 4773031"/>
              <a:gd name="connsiteY2" fmla="*/ 16626 h 6882935"/>
              <a:gd name="connsiteX3" fmla="*/ 2480967 w 4773031"/>
              <a:gd name="connsiteY3" fmla="*/ 0 h 6882935"/>
              <a:gd name="connsiteX4" fmla="*/ 4773031 w 4773031"/>
              <a:gd name="connsiteY4" fmla="*/ 3428999 h 6882935"/>
              <a:gd name="connsiteX5" fmla="*/ 2547468 w 4773031"/>
              <a:gd name="connsiteY5" fmla="*/ 6882935 h 6882935"/>
              <a:gd name="connsiteX6" fmla="*/ 0 w 4773031"/>
              <a:gd name="connsiteY6" fmla="*/ 6874622 h 6882935"/>
              <a:gd name="connsiteX7" fmla="*/ 10560 w 4773031"/>
              <a:gd name="connsiteY7" fmla="*/ 6176355 h 6882935"/>
              <a:gd name="connsiteX8" fmla="*/ 1839360 w 4773031"/>
              <a:gd name="connsiteY8" fmla="*/ 3453937 h 6882935"/>
              <a:gd name="connsiteX0" fmla="*/ 1839360 w 4773031"/>
              <a:gd name="connsiteY0" fmla="*/ 3453937 h 6882935"/>
              <a:gd name="connsiteX1" fmla="*/ 18873 w 4773031"/>
              <a:gd name="connsiteY1" fmla="*/ 673329 h 6882935"/>
              <a:gd name="connsiteX2" fmla="*/ 16625 w 4773031"/>
              <a:gd name="connsiteY2" fmla="*/ 16626 h 6882935"/>
              <a:gd name="connsiteX3" fmla="*/ 2480967 w 4773031"/>
              <a:gd name="connsiteY3" fmla="*/ 0 h 6882935"/>
              <a:gd name="connsiteX4" fmla="*/ 4773031 w 4773031"/>
              <a:gd name="connsiteY4" fmla="*/ 3428999 h 6882935"/>
              <a:gd name="connsiteX5" fmla="*/ 4503902 w 4773031"/>
              <a:gd name="connsiteY5" fmla="*/ 3841372 h 6882935"/>
              <a:gd name="connsiteX6" fmla="*/ 2547468 w 4773031"/>
              <a:gd name="connsiteY6" fmla="*/ 6882935 h 6882935"/>
              <a:gd name="connsiteX7" fmla="*/ 0 w 4773031"/>
              <a:gd name="connsiteY7" fmla="*/ 6874622 h 6882935"/>
              <a:gd name="connsiteX8" fmla="*/ 10560 w 4773031"/>
              <a:gd name="connsiteY8" fmla="*/ 6176355 h 6882935"/>
              <a:gd name="connsiteX9" fmla="*/ 1839360 w 4773031"/>
              <a:gd name="connsiteY9" fmla="*/ 3453937 h 6882935"/>
              <a:gd name="connsiteX0" fmla="*/ 1839360 w 4773031"/>
              <a:gd name="connsiteY0" fmla="*/ 3453937 h 6882935"/>
              <a:gd name="connsiteX1" fmla="*/ 18873 w 4773031"/>
              <a:gd name="connsiteY1" fmla="*/ 673329 h 6882935"/>
              <a:gd name="connsiteX2" fmla="*/ 16625 w 4773031"/>
              <a:gd name="connsiteY2" fmla="*/ 16626 h 6882935"/>
              <a:gd name="connsiteX3" fmla="*/ 2480967 w 4773031"/>
              <a:gd name="connsiteY3" fmla="*/ 0 h 6882935"/>
              <a:gd name="connsiteX4" fmla="*/ 4773031 w 4773031"/>
              <a:gd name="connsiteY4" fmla="*/ 3428999 h 6882935"/>
              <a:gd name="connsiteX5" fmla="*/ 4503902 w 4773031"/>
              <a:gd name="connsiteY5" fmla="*/ 3841372 h 6882935"/>
              <a:gd name="connsiteX6" fmla="*/ 4307257 w 4773031"/>
              <a:gd name="connsiteY6" fmla="*/ 4126508 h 6882935"/>
              <a:gd name="connsiteX7" fmla="*/ 2547468 w 4773031"/>
              <a:gd name="connsiteY7" fmla="*/ 6882935 h 6882935"/>
              <a:gd name="connsiteX8" fmla="*/ 0 w 4773031"/>
              <a:gd name="connsiteY8" fmla="*/ 6874622 h 6882935"/>
              <a:gd name="connsiteX9" fmla="*/ 10560 w 4773031"/>
              <a:gd name="connsiteY9" fmla="*/ 6176355 h 6882935"/>
              <a:gd name="connsiteX10" fmla="*/ 1839360 w 4773031"/>
              <a:gd name="connsiteY10" fmla="*/ 3453937 h 6882935"/>
              <a:gd name="connsiteX0" fmla="*/ 1839360 w 4773031"/>
              <a:gd name="connsiteY0" fmla="*/ 3453937 h 6882935"/>
              <a:gd name="connsiteX1" fmla="*/ 18873 w 4773031"/>
              <a:gd name="connsiteY1" fmla="*/ 673329 h 6882935"/>
              <a:gd name="connsiteX2" fmla="*/ 16625 w 4773031"/>
              <a:gd name="connsiteY2" fmla="*/ 16626 h 6882935"/>
              <a:gd name="connsiteX3" fmla="*/ 2480967 w 4773031"/>
              <a:gd name="connsiteY3" fmla="*/ 0 h 6882935"/>
              <a:gd name="connsiteX4" fmla="*/ 4773031 w 4773031"/>
              <a:gd name="connsiteY4" fmla="*/ 3428999 h 6882935"/>
              <a:gd name="connsiteX5" fmla="*/ 4503902 w 4773031"/>
              <a:gd name="connsiteY5" fmla="*/ 3841372 h 6882935"/>
              <a:gd name="connsiteX6" fmla="*/ 4238431 w 4773031"/>
              <a:gd name="connsiteY6" fmla="*/ 3821708 h 6882935"/>
              <a:gd name="connsiteX7" fmla="*/ 2547468 w 4773031"/>
              <a:gd name="connsiteY7" fmla="*/ 6882935 h 6882935"/>
              <a:gd name="connsiteX8" fmla="*/ 0 w 4773031"/>
              <a:gd name="connsiteY8" fmla="*/ 6874622 h 6882935"/>
              <a:gd name="connsiteX9" fmla="*/ 10560 w 4773031"/>
              <a:gd name="connsiteY9" fmla="*/ 6176355 h 6882935"/>
              <a:gd name="connsiteX10" fmla="*/ 1839360 w 4773031"/>
              <a:gd name="connsiteY10" fmla="*/ 3453937 h 6882935"/>
              <a:gd name="connsiteX0" fmla="*/ 1839360 w 4773031"/>
              <a:gd name="connsiteY0" fmla="*/ 3453937 h 6882935"/>
              <a:gd name="connsiteX1" fmla="*/ 18873 w 4773031"/>
              <a:gd name="connsiteY1" fmla="*/ 673329 h 6882935"/>
              <a:gd name="connsiteX2" fmla="*/ 16625 w 4773031"/>
              <a:gd name="connsiteY2" fmla="*/ 16626 h 6882935"/>
              <a:gd name="connsiteX3" fmla="*/ 2480967 w 4773031"/>
              <a:gd name="connsiteY3" fmla="*/ 0 h 6882935"/>
              <a:gd name="connsiteX4" fmla="*/ 4773031 w 4773031"/>
              <a:gd name="connsiteY4" fmla="*/ 3428999 h 6882935"/>
              <a:gd name="connsiteX5" fmla="*/ 4503902 w 4773031"/>
              <a:gd name="connsiteY5" fmla="*/ 3841372 h 6882935"/>
              <a:gd name="connsiteX6" fmla="*/ 4238431 w 4773031"/>
              <a:gd name="connsiteY6" fmla="*/ 3821708 h 6882935"/>
              <a:gd name="connsiteX7" fmla="*/ 2252500 w 4773031"/>
              <a:gd name="connsiteY7" fmla="*/ 6882935 h 6882935"/>
              <a:gd name="connsiteX8" fmla="*/ 0 w 4773031"/>
              <a:gd name="connsiteY8" fmla="*/ 6874622 h 6882935"/>
              <a:gd name="connsiteX9" fmla="*/ 10560 w 4773031"/>
              <a:gd name="connsiteY9" fmla="*/ 6176355 h 6882935"/>
              <a:gd name="connsiteX10" fmla="*/ 1839360 w 4773031"/>
              <a:gd name="connsiteY10" fmla="*/ 3453937 h 6882935"/>
              <a:gd name="connsiteX0" fmla="*/ 1839360 w 4773031"/>
              <a:gd name="connsiteY0" fmla="*/ 3453937 h 6882935"/>
              <a:gd name="connsiteX1" fmla="*/ 18873 w 4773031"/>
              <a:gd name="connsiteY1" fmla="*/ 673329 h 6882935"/>
              <a:gd name="connsiteX2" fmla="*/ 16625 w 4773031"/>
              <a:gd name="connsiteY2" fmla="*/ 16626 h 6882935"/>
              <a:gd name="connsiteX3" fmla="*/ 2480967 w 4773031"/>
              <a:gd name="connsiteY3" fmla="*/ 0 h 6882935"/>
              <a:gd name="connsiteX4" fmla="*/ 4773031 w 4773031"/>
              <a:gd name="connsiteY4" fmla="*/ 3428999 h 6882935"/>
              <a:gd name="connsiteX5" fmla="*/ 4503902 w 4773031"/>
              <a:gd name="connsiteY5" fmla="*/ 3841372 h 6882935"/>
              <a:gd name="connsiteX6" fmla="*/ 4238431 w 4773031"/>
              <a:gd name="connsiteY6" fmla="*/ 3821708 h 6882935"/>
              <a:gd name="connsiteX7" fmla="*/ 2223003 w 4773031"/>
              <a:gd name="connsiteY7" fmla="*/ 6882935 h 6882935"/>
              <a:gd name="connsiteX8" fmla="*/ 0 w 4773031"/>
              <a:gd name="connsiteY8" fmla="*/ 6874622 h 6882935"/>
              <a:gd name="connsiteX9" fmla="*/ 10560 w 4773031"/>
              <a:gd name="connsiteY9" fmla="*/ 6176355 h 6882935"/>
              <a:gd name="connsiteX10" fmla="*/ 1839360 w 4773031"/>
              <a:gd name="connsiteY10" fmla="*/ 3453937 h 6882935"/>
              <a:gd name="connsiteX0" fmla="*/ 1839360 w 4773031"/>
              <a:gd name="connsiteY0" fmla="*/ 3453937 h 6882935"/>
              <a:gd name="connsiteX1" fmla="*/ 18873 w 4773031"/>
              <a:gd name="connsiteY1" fmla="*/ 673329 h 6882935"/>
              <a:gd name="connsiteX2" fmla="*/ 16625 w 4773031"/>
              <a:gd name="connsiteY2" fmla="*/ 16626 h 6882935"/>
              <a:gd name="connsiteX3" fmla="*/ 2480967 w 4773031"/>
              <a:gd name="connsiteY3" fmla="*/ 0 h 6882935"/>
              <a:gd name="connsiteX4" fmla="*/ 4773031 w 4773031"/>
              <a:gd name="connsiteY4" fmla="*/ 3428999 h 6882935"/>
              <a:gd name="connsiteX5" fmla="*/ 4503902 w 4773031"/>
              <a:gd name="connsiteY5" fmla="*/ 3841372 h 6882935"/>
              <a:gd name="connsiteX6" fmla="*/ 4238431 w 4773031"/>
              <a:gd name="connsiteY6" fmla="*/ 3821708 h 6882935"/>
              <a:gd name="connsiteX7" fmla="*/ 2242668 w 4773031"/>
              <a:gd name="connsiteY7" fmla="*/ 6882935 h 6882935"/>
              <a:gd name="connsiteX8" fmla="*/ 0 w 4773031"/>
              <a:gd name="connsiteY8" fmla="*/ 6874622 h 6882935"/>
              <a:gd name="connsiteX9" fmla="*/ 10560 w 4773031"/>
              <a:gd name="connsiteY9" fmla="*/ 6176355 h 6882935"/>
              <a:gd name="connsiteX10" fmla="*/ 1839360 w 4773031"/>
              <a:gd name="connsiteY10" fmla="*/ 3453937 h 6882935"/>
              <a:gd name="connsiteX0" fmla="*/ 1839360 w 4773031"/>
              <a:gd name="connsiteY0" fmla="*/ 3453937 h 6882935"/>
              <a:gd name="connsiteX1" fmla="*/ 18873 w 4773031"/>
              <a:gd name="connsiteY1" fmla="*/ 673329 h 6882935"/>
              <a:gd name="connsiteX2" fmla="*/ 16625 w 4773031"/>
              <a:gd name="connsiteY2" fmla="*/ 16626 h 6882935"/>
              <a:gd name="connsiteX3" fmla="*/ 2480967 w 4773031"/>
              <a:gd name="connsiteY3" fmla="*/ 0 h 6882935"/>
              <a:gd name="connsiteX4" fmla="*/ 4773031 w 4773031"/>
              <a:gd name="connsiteY4" fmla="*/ 3428999 h 6882935"/>
              <a:gd name="connsiteX5" fmla="*/ 4503902 w 4773031"/>
              <a:gd name="connsiteY5" fmla="*/ 3841372 h 6882935"/>
              <a:gd name="connsiteX6" fmla="*/ 4166994 w 4773031"/>
              <a:gd name="connsiteY6" fmla="*/ 3826471 h 6882935"/>
              <a:gd name="connsiteX7" fmla="*/ 2242668 w 4773031"/>
              <a:gd name="connsiteY7" fmla="*/ 6882935 h 6882935"/>
              <a:gd name="connsiteX8" fmla="*/ 0 w 4773031"/>
              <a:gd name="connsiteY8" fmla="*/ 6874622 h 6882935"/>
              <a:gd name="connsiteX9" fmla="*/ 10560 w 4773031"/>
              <a:gd name="connsiteY9" fmla="*/ 6176355 h 6882935"/>
              <a:gd name="connsiteX10" fmla="*/ 1839360 w 4773031"/>
              <a:gd name="connsiteY10" fmla="*/ 3453937 h 6882935"/>
              <a:gd name="connsiteX0" fmla="*/ 1839360 w 4773031"/>
              <a:gd name="connsiteY0" fmla="*/ 3453937 h 6882935"/>
              <a:gd name="connsiteX1" fmla="*/ 18873 w 4773031"/>
              <a:gd name="connsiteY1" fmla="*/ 673329 h 6882935"/>
              <a:gd name="connsiteX2" fmla="*/ 16625 w 4773031"/>
              <a:gd name="connsiteY2" fmla="*/ 16626 h 6882935"/>
              <a:gd name="connsiteX3" fmla="*/ 2480967 w 4773031"/>
              <a:gd name="connsiteY3" fmla="*/ 0 h 6882935"/>
              <a:gd name="connsiteX4" fmla="*/ 4773031 w 4773031"/>
              <a:gd name="connsiteY4" fmla="*/ 3428999 h 6882935"/>
              <a:gd name="connsiteX5" fmla="*/ 4503902 w 4773031"/>
              <a:gd name="connsiteY5" fmla="*/ 3841372 h 6882935"/>
              <a:gd name="connsiteX6" fmla="*/ 4238432 w 4773031"/>
              <a:gd name="connsiteY6" fmla="*/ 3826471 h 6882935"/>
              <a:gd name="connsiteX7" fmla="*/ 2242668 w 4773031"/>
              <a:gd name="connsiteY7" fmla="*/ 6882935 h 6882935"/>
              <a:gd name="connsiteX8" fmla="*/ 0 w 4773031"/>
              <a:gd name="connsiteY8" fmla="*/ 6874622 h 6882935"/>
              <a:gd name="connsiteX9" fmla="*/ 10560 w 4773031"/>
              <a:gd name="connsiteY9" fmla="*/ 6176355 h 6882935"/>
              <a:gd name="connsiteX10" fmla="*/ 1839360 w 4773031"/>
              <a:gd name="connsiteY10" fmla="*/ 3453937 h 6882935"/>
              <a:gd name="connsiteX0" fmla="*/ 1839360 w 4773031"/>
              <a:gd name="connsiteY0" fmla="*/ 3453937 h 6882935"/>
              <a:gd name="connsiteX1" fmla="*/ 18873 w 4773031"/>
              <a:gd name="connsiteY1" fmla="*/ 673329 h 6882935"/>
              <a:gd name="connsiteX2" fmla="*/ 16625 w 4773031"/>
              <a:gd name="connsiteY2" fmla="*/ 16626 h 6882935"/>
              <a:gd name="connsiteX3" fmla="*/ 2480967 w 4773031"/>
              <a:gd name="connsiteY3" fmla="*/ 0 h 6882935"/>
              <a:gd name="connsiteX4" fmla="*/ 4773031 w 4773031"/>
              <a:gd name="connsiteY4" fmla="*/ 3428999 h 6882935"/>
              <a:gd name="connsiteX5" fmla="*/ 4503902 w 4773031"/>
              <a:gd name="connsiteY5" fmla="*/ 3831847 h 6882935"/>
              <a:gd name="connsiteX6" fmla="*/ 4238432 w 4773031"/>
              <a:gd name="connsiteY6" fmla="*/ 3826471 h 6882935"/>
              <a:gd name="connsiteX7" fmla="*/ 2242668 w 4773031"/>
              <a:gd name="connsiteY7" fmla="*/ 6882935 h 6882935"/>
              <a:gd name="connsiteX8" fmla="*/ 0 w 4773031"/>
              <a:gd name="connsiteY8" fmla="*/ 6874622 h 6882935"/>
              <a:gd name="connsiteX9" fmla="*/ 10560 w 4773031"/>
              <a:gd name="connsiteY9" fmla="*/ 6176355 h 6882935"/>
              <a:gd name="connsiteX10" fmla="*/ 1839360 w 4773031"/>
              <a:gd name="connsiteY10" fmla="*/ 3453937 h 68829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773031" h="6882935">
                <a:moveTo>
                  <a:pt x="1839360" y="3453937"/>
                </a:moveTo>
                <a:cubicBezTo>
                  <a:pt x="1059725" y="2360814"/>
                  <a:pt x="912491" y="2092727"/>
                  <a:pt x="18873" y="673329"/>
                </a:cubicBezTo>
                <a:cubicBezTo>
                  <a:pt x="12957" y="341513"/>
                  <a:pt x="5287" y="706582"/>
                  <a:pt x="16625" y="16626"/>
                </a:cubicBezTo>
                <a:lnTo>
                  <a:pt x="2480967" y="0"/>
                </a:lnTo>
                <a:lnTo>
                  <a:pt x="4773031" y="3428999"/>
                </a:lnTo>
                <a:lnTo>
                  <a:pt x="4503902" y="3831847"/>
                </a:lnTo>
                <a:lnTo>
                  <a:pt x="4238432" y="3826471"/>
                </a:lnTo>
                <a:lnTo>
                  <a:pt x="2242668" y="6882935"/>
                </a:lnTo>
                <a:lnTo>
                  <a:pt x="0" y="6874622"/>
                </a:lnTo>
                <a:lnTo>
                  <a:pt x="10560" y="6176355"/>
                </a:lnTo>
                <a:lnTo>
                  <a:pt x="1839360" y="3453937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</p:spPr>
        <p:txBody>
          <a:bodyPr anchor="ctr" anchorCtr="1"/>
          <a:lstStyle>
            <a:lvl1pPr marL="0" indent="0">
              <a:buNone/>
              <a:defRPr/>
            </a:lvl1pPr>
          </a:lstStyle>
          <a:p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16" name="Заголовок 15">
            <a:extLst>
              <a:ext uri="{FF2B5EF4-FFF2-40B4-BE49-F238E27FC236}">
                <a16:creationId xmlns:a16="http://schemas.microsoft.com/office/drawing/2014/main" id="{E1D1347F-5C40-48A0-96D8-B299D9B01A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3277" y="1956619"/>
            <a:ext cx="5938684" cy="2241755"/>
          </a:xfrm>
        </p:spPr>
        <p:txBody>
          <a:bodyPr/>
          <a:lstStyle>
            <a:lvl1pPr algn="ctr">
              <a:defRPr/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18" name="Объект 17">
            <a:extLst>
              <a:ext uri="{FF2B5EF4-FFF2-40B4-BE49-F238E27FC236}">
                <a16:creationId xmlns:a16="http://schemas.microsoft.com/office/drawing/2014/main" id="{5E3F55C5-CEEE-498F-BE2F-EEEB70DBD77A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5083277" y="4321319"/>
            <a:ext cx="5938684" cy="1052513"/>
          </a:xfrm>
        </p:spPr>
        <p:txBody>
          <a:bodyPr/>
          <a:lstStyle>
            <a:lvl1pPr marL="0" indent="0" algn="r">
              <a:buNone/>
              <a:defRPr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5398123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исунок_пол_экрана_и_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28E2ED76-3CDB-4F51-9624-DD239B5B46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flipH="1">
            <a:off x="-776747" y="5905500"/>
            <a:ext cx="10953136" cy="952500"/>
          </a:xfrm>
          <a:prstGeom prst="parallelogram">
            <a:avLst>
              <a:gd name="adj" fmla="val 64155"/>
            </a:avLst>
          </a:prstGeom>
          <a:solidFill>
            <a:srgbClr val="00579C"/>
          </a:solidFill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Bebas Neue Bold" panose="020B0606020202050201" pitchFamily="34" charset="-52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07C987F-C70F-4E15-A2FC-E53766B128B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-555520" y="3163221"/>
            <a:ext cx="12928250" cy="265779"/>
          </a:xfrm>
          <a:prstGeom prst="rect">
            <a:avLst/>
          </a:prstGeom>
        </p:spPr>
      </p:pic>
      <p:sp>
        <p:nvSpPr>
          <p:cNvPr id="6" name="Рисунок 5">
            <a:extLst>
              <a:ext uri="{FF2B5EF4-FFF2-40B4-BE49-F238E27FC236}">
                <a16:creationId xmlns:a16="http://schemas.microsoft.com/office/drawing/2014/main" id="{6DCD54E4-7AC0-46E5-8446-DD47A54F953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3152775"/>
          </a:xfrm>
          <a:solidFill>
            <a:schemeClr val="bg1">
              <a:lumMod val="75000"/>
            </a:schemeClr>
          </a:solidFill>
        </p:spPr>
        <p:txBody>
          <a:bodyPr anchor="ctr" anchorCtr="1"/>
          <a:lstStyle>
            <a:lvl1pPr marL="0" indent="0">
              <a:buNone/>
              <a:defRPr/>
            </a:lvl1pPr>
          </a:lstStyle>
          <a:p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422B4B70-A33D-4229-B2A3-A0C9341770F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57175" y="3590925"/>
            <a:ext cx="11610975" cy="203835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ru-RU" dirty="0"/>
              <a:t>Текст слайда</a:t>
            </a:r>
          </a:p>
        </p:txBody>
      </p:sp>
    </p:spTree>
    <p:extLst>
      <p:ext uri="{BB962C8B-B14F-4D97-AF65-F5344CB8AC3E}">
        <p14:creationId xmlns:p14="http://schemas.microsoft.com/office/powerpoint/2010/main" val="26120617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иаграмма_столбчата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6F3B3668-5D82-40F5-86F0-46E7CFFE472D}"/>
              </a:ext>
            </a:extLst>
          </p:cNvPr>
          <p:cNvSpPr/>
          <p:nvPr userDrawn="1"/>
        </p:nvSpPr>
        <p:spPr>
          <a:xfrm>
            <a:off x="-91440" y="0"/>
            <a:ext cx="332509" cy="6858000"/>
          </a:xfrm>
          <a:prstGeom prst="rect">
            <a:avLst/>
          </a:prstGeom>
          <a:solidFill>
            <a:srgbClr val="0084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Текст 9">
            <a:extLst>
              <a:ext uri="{FF2B5EF4-FFF2-40B4-BE49-F238E27FC236}">
                <a16:creationId xmlns:a16="http://schemas.microsoft.com/office/drawing/2014/main" id="{DF5CF898-301A-4811-BB24-5BFDB9F9AF0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96000" y="1247775"/>
            <a:ext cx="5854700" cy="5394325"/>
          </a:xfrm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 слайда</a:t>
            </a:r>
          </a:p>
        </p:txBody>
      </p:sp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D7E82501-A67D-44EF-8E79-A868020CA9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215900"/>
            <a:ext cx="6096000" cy="811096"/>
          </a:xfrm>
          <a:solidFill>
            <a:srgbClr val="00579C"/>
          </a:solidFill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Bebas Neue Bold" panose="020B0606020202050201" pitchFamily="34" charset="-52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graphicFrame>
        <p:nvGraphicFramePr>
          <p:cNvPr id="10" name="Диаграмма 9">
            <a:extLst>
              <a:ext uri="{FF2B5EF4-FFF2-40B4-BE49-F238E27FC236}">
                <a16:creationId xmlns:a16="http://schemas.microsoft.com/office/drawing/2014/main" id="{9AA470B4-3507-4A40-967C-B83C8C521721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468661332"/>
              </p:ext>
            </p:extLst>
          </p:nvPr>
        </p:nvGraphicFramePr>
        <p:xfrm>
          <a:off x="552333" y="215900"/>
          <a:ext cx="5291513" cy="6426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3617430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Диаграмма_кругова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6F3B3668-5D82-40F5-86F0-46E7CFFE472D}"/>
              </a:ext>
            </a:extLst>
          </p:cNvPr>
          <p:cNvSpPr/>
          <p:nvPr userDrawn="1"/>
        </p:nvSpPr>
        <p:spPr>
          <a:xfrm>
            <a:off x="-91440" y="0"/>
            <a:ext cx="332509" cy="6858000"/>
          </a:xfrm>
          <a:prstGeom prst="rect">
            <a:avLst/>
          </a:prstGeom>
          <a:solidFill>
            <a:srgbClr val="0084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Текст 9">
            <a:extLst>
              <a:ext uri="{FF2B5EF4-FFF2-40B4-BE49-F238E27FC236}">
                <a16:creationId xmlns:a16="http://schemas.microsoft.com/office/drawing/2014/main" id="{DF5CF898-301A-4811-BB24-5BFDB9F9AF0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96000" y="1247775"/>
            <a:ext cx="5854700" cy="5394325"/>
          </a:xfrm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 слайда</a:t>
            </a:r>
          </a:p>
        </p:txBody>
      </p:sp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D7E82501-A67D-44EF-8E79-A868020CA9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215900"/>
            <a:ext cx="6096000" cy="811096"/>
          </a:xfrm>
          <a:solidFill>
            <a:srgbClr val="00579C"/>
          </a:solidFill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Bebas Neue Bold" panose="020B0606020202050201" pitchFamily="34" charset="-52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graphicFrame>
        <p:nvGraphicFramePr>
          <p:cNvPr id="5" name="Диаграмма 4">
            <a:extLst>
              <a:ext uri="{FF2B5EF4-FFF2-40B4-BE49-F238E27FC236}">
                <a16:creationId xmlns:a16="http://schemas.microsoft.com/office/drawing/2014/main" id="{0ECF0ECD-66CF-4DCD-84CC-C1794EBD74FA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1877172242"/>
              </p:ext>
            </p:extLst>
          </p:nvPr>
        </p:nvGraphicFramePr>
        <p:xfrm>
          <a:off x="495300" y="215900"/>
          <a:ext cx="5324475" cy="6426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3346534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Верхняя группа">
            <a:extLst>
              <a:ext uri="{FF2B5EF4-FFF2-40B4-BE49-F238E27FC236}">
                <a16:creationId xmlns:a16="http://schemas.microsoft.com/office/drawing/2014/main" id="{5F47CEAD-5E44-4F68-98F0-697C43602E36}"/>
              </a:ext>
            </a:extLst>
          </p:cNvPr>
          <p:cNvGrpSpPr/>
          <p:nvPr userDrawn="1"/>
        </p:nvGrpSpPr>
        <p:grpSpPr>
          <a:xfrm>
            <a:off x="8286750" y="0"/>
            <a:ext cx="3905250" cy="6858000"/>
            <a:chOff x="8286750" y="0"/>
            <a:chExt cx="3905250" cy="6858000"/>
          </a:xfrm>
        </p:grpSpPr>
        <p:pic>
          <p:nvPicPr>
            <p:cNvPr id="13" name="Рисунок 12">
              <a:extLst>
                <a:ext uri="{FF2B5EF4-FFF2-40B4-BE49-F238E27FC236}">
                  <a16:creationId xmlns:a16="http://schemas.microsoft.com/office/drawing/2014/main" id="{1974E710-FB8C-41AD-8DD5-89272F6C6ED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p:blipFill>
          <p:spPr>
            <a:xfrm>
              <a:off x="8286750" y="0"/>
              <a:ext cx="3905250" cy="6858000"/>
            </a:xfrm>
            <a:prstGeom prst="rect">
              <a:avLst/>
            </a:prstGeom>
          </p:spPr>
        </p:pic>
        <p:pic>
          <p:nvPicPr>
            <p:cNvPr id="15" name="Рисунок 14">
              <a:extLst>
                <a:ext uri="{FF2B5EF4-FFF2-40B4-BE49-F238E27FC236}">
                  <a16:creationId xmlns:a16="http://schemas.microsoft.com/office/drawing/2014/main" id="{36B14121-4F38-425A-A9D5-6C489BDA823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p:blipFill>
          <p:spPr>
            <a:xfrm>
              <a:off x="9408582" y="0"/>
              <a:ext cx="2614083" cy="1715911"/>
            </a:xfrm>
            <a:prstGeom prst="rect">
              <a:avLst/>
            </a:prstGeom>
          </p:spPr>
        </p:pic>
        <p:pic>
          <p:nvPicPr>
            <p:cNvPr id="17" name="Рисунок 16">
              <a:extLst>
                <a:ext uri="{FF2B5EF4-FFF2-40B4-BE49-F238E27FC236}">
                  <a16:creationId xmlns:a16="http://schemas.microsoft.com/office/drawing/2014/main" id="{B2FDC5A0-E864-457F-A391-E397E832149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p:blipFill>
          <p:spPr>
            <a:xfrm>
              <a:off x="9962982" y="1"/>
              <a:ext cx="2229017" cy="3905956"/>
            </a:xfrm>
            <a:prstGeom prst="rect">
              <a:avLst/>
            </a:prstGeom>
          </p:spPr>
        </p:pic>
      </p:grp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28707323-CBB0-41E6-AA6A-AF78CFEC88E9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3906785" y="5476568"/>
            <a:ext cx="8343476" cy="1156212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762D020-7D87-4ED6-9F0D-E331CF0CD51F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-1" y="654756"/>
            <a:ext cx="1900539" cy="55880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8E1C06A-DC31-40BF-8B03-938BD32FA41F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tretch>
            <a:fillRect/>
          </a:stretch>
        </p:blipFill>
        <p:spPr>
          <a:xfrm>
            <a:off x="2472266" y="0"/>
            <a:ext cx="1354667" cy="1555065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4066378-F4E4-4128-B244-A2ABBC8F7E4D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tretch>
            <a:fillRect/>
          </a:stretch>
        </p:blipFill>
        <p:spPr>
          <a:xfrm>
            <a:off x="2221344" y="3804356"/>
            <a:ext cx="2611218" cy="3053643"/>
          </a:xfrm>
          <a:prstGeom prst="rect">
            <a:avLst/>
          </a:prstGeom>
        </p:spPr>
      </p:pic>
      <p:sp>
        <p:nvSpPr>
          <p:cNvPr id="11" name="Рисунок 10">
            <a:extLst>
              <a:ext uri="{FF2B5EF4-FFF2-40B4-BE49-F238E27FC236}">
                <a16:creationId xmlns:a16="http://schemas.microsoft.com/office/drawing/2014/main" id="{C0BF3C94-DFB8-4347-BE21-FF9F80436CC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0560" y="-16624"/>
            <a:ext cx="4773031" cy="6882935"/>
          </a:xfrm>
          <a:custGeom>
            <a:avLst/>
            <a:gdLst>
              <a:gd name="connsiteX0" fmla="*/ 0 w 2617788"/>
              <a:gd name="connsiteY0" fmla="*/ 3429000 h 6858000"/>
              <a:gd name="connsiteX1" fmla="*/ 754211 w 2617788"/>
              <a:gd name="connsiteY1" fmla="*/ 2 h 6858000"/>
              <a:gd name="connsiteX2" fmla="*/ 1863577 w 2617788"/>
              <a:gd name="connsiteY2" fmla="*/ 2 h 6858000"/>
              <a:gd name="connsiteX3" fmla="*/ 2617788 w 2617788"/>
              <a:gd name="connsiteY3" fmla="*/ 3429000 h 6858000"/>
              <a:gd name="connsiteX4" fmla="*/ 1863577 w 2617788"/>
              <a:gd name="connsiteY4" fmla="*/ 6857998 h 6858000"/>
              <a:gd name="connsiteX5" fmla="*/ 754211 w 2617788"/>
              <a:gd name="connsiteY5" fmla="*/ 6857998 h 6858000"/>
              <a:gd name="connsiteX6" fmla="*/ 0 w 2617788"/>
              <a:gd name="connsiteY6" fmla="*/ 3429000 h 6858000"/>
              <a:gd name="connsiteX0" fmla="*/ 0 w 2617788"/>
              <a:gd name="connsiteY0" fmla="*/ 3428998 h 6857996"/>
              <a:gd name="connsiteX1" fmla="*/ 6065 w 2617788"/>
              <a:gd name="connsiteY1" fmla="*/ 0 h 6857996"/>
              <a:gd name="connsiteX2" fmla="*/ 1863577 w 2617788"/>
              <a:gd name="connsiteY2" fmla="*/ 0 h 6857996"/>
              <a:gd name="connsiteX3" fmla="*/ 2617788 w 2617788"/>
              <a:gd name="connsiteY3" fmla="*/ 3428998 h 6857996"/>
              <a:gd name="connsiteX4" fmla="*/ 1863577 w 2617788"/>
              <a:gd name="connsiteY4" fmla="*/ 6857996 h 6857996"/>
              <a:gd name="connsiteX5" fmla="*/ 754211 w 2617788"/>
              <a:gd name="connsiteY5" fmla="*/ 6857996 h 6857996"/>
              <a:gd name="connsiteX6" fmla="*/ 0 w 2617788"/>
              <a:gd name="connsiteY6" fmla="*/ 3428998 h 6857996"/>
              <a:gd name="connsiteX0" fmla="*/ 10560 w 2628348"/>
              <a:gd name="connsiteY0" fmla="*/ 3428998 h 6857996"/>
              <a:gd name="connsiteX1" fmla="*/ 16625 w 2628348"/>
              <a:gd name="connsiteY1" fmla="*/ 0 h 6857996"/>
              <a:gd name="connsiteX2" fmla="*/ 1874137 w 2628348"/>
              <a:gd name="connsiteY2" fmla="*/ 0 h 6857996"/>
              <a:gd name="connsiteX3" fmla="*/ 2628348 w 2628348"/>
              <a:gd name="connsiteY3" fmla="*/ 3428998 h 6857996"/>
              <a:gd name="connsiteX4" fmla="*/ 1874137 w 2628348"/>
              <a:gd name="connsiteY4" fmla="*/ 6857996 h 6857996"/>
              <a:gd name="connsiteX5" fmla="*/ 0 w 2628348"/>
              <a:gd name="connsiteY5" fmla="*/ 6857996 h 6857996"/>
              <a:gd name="connsiteX6" fmla="*/ 10560 w 2628348"/>
              <a:gd name="connsiteY6" fmla="*/ 3428998 h 6857996"/>
              <a:gd name="connsiteX0" fmla="*/ 1897549 w 2628348"/>
              <a:gd name="connsiteY0" fmla="*/ 3437311 h 6857996"/>
              <a:gd name="connsiteX1" fmla="*/ 16625 w 2628348"/>
              <a:gd name="connsiteY1" fmla="*/ 0 h 6857996"/>
              <a:gd name="connsiteX2" fmla="*/ 1874137 w 2628348"/>
              <a:gd name="connsiteY2" fmla="*/ 0 h 6857996"/>
              <a:gd name="connsiteX3" fmla="*/ 2628348 w 2628348"/>
              <a:gd name="connsiteY3" fmla="*/ 3428998 h 6857996"/>
              <a:gd name="connsiteX4" fmla="*/ 1874137 w 2628348"/>
              <a:gd name="connsiteY4" fmla="*/ 6857996 h 6857996"/>
              <a:gd name="connsiteX5" fmla="*/ 0 w 2628348"/>
              <a:gd name="connsiteY5" fmla="*/ 6857996 h 6857996"/>
              <a:gd name="connsiteX6" fmla="*/ 1897549 w 2628348"/>
              <a:gd name="connsiteY6" fmla="*/ 3437311 h 6857996"/>
              <a:gd name="connsiteX0" fmla="*/ 1897549 w 2628348"/>
              <a:gd name="connsiteY0" fmla="*/ 3437311 h 6857996"/>
              <a:gd name="connsiteX1" fmla="*/ 16625 w 2628348"/>
              <a:gd name="connsiteY1" fmla="*/ 0 h 6857996"/>
              <a:gd name="connsiteX2" fmla="*/ 1874137 w 2628348"/>
              <a:gd name="connsiteY2" fmla="*/ 0 h 6857996"/>
              <a:gd name="connsiteX3" fmla="*/ 2628348 w 2628348"/>
              <a:gd name="connsiteY3" fmla="*/ 3428998 h 6857996"/>
              <a:gd name="connsiteX4" fmla="*/ 1874137 w 2628348"/>
              <a:gd name="connsiteY4" fmla="*/ 6857996 h 6857996"/>
              <a:gd name="connsiteX5" fmla="*/ 0 w 2628348"/>
              <a:gd name="connsiteY5" fmla="*/ 6857996 h 6857996"/>
              <a:gd name="connsiteX6" fmla="*/ 1897549 w 2628348"/>
              <a:gd name="connsiteY6" fmla="*/ 3437311 h 6857996"/>
              <a:gd name="connsiteX0" fmla="*/ 2066183 w 2796982"/>
              <a:gd name="connsiteY0" fmla="*/ 3437311 h 6857996"/>
              <a:gd name="connsiteX1" fmla="*/ 278947 w 2796982"/>
              <a:gd name="connsiteY1" fmla="*/ 598514 h 6857996"/>
              <a:gd name="connsiteX2" fmla="*/ 185259 w 2796982"/>
              <a:gd name="connsiteY2" fmla="*/ 0 h 6857996"/>
              <a:gd name="connsiteX3" fmla="*/ 2042771 w 2796982"/>
              <a:gd name="connsiteY3" fmla="*/ 0 h 6857996"/>
              <a:gd name="connsiteX4" fmla="*/ 2796982 w 2796982"/>
              <a:gd name="connsiteY4" fmla="*/ 3428998 h 6857996"/>
              <a:gd name="connsiteX5" fmla="*/ 2042771 w 2796982"/>
              <a:gd name="connsiteY5" fmla="*/ 6857996 h 6857996"/>
              <a:gd name="connsiteX6" fmla="*/ 168634 w 2796982"/>
              <a:gd name="connsiteY6" fmla="*/ 6857996 h 6857996"/>
              <a:gd name="connsiteX7" fmla="*/ 2066183 w 2796982"/>
              <a:gd name="connsiteY7" fmla="*/ 3437311 h 6857996"/>
              <a:gd name="connsiteX0" fmla="*/ 2066183 w 2796982"/>
              <a:gd name="connsiteY0" fmla="*/ 3437311 h 6857996"/>
              <a:gd name="connsiteX1" fmla="*/ 278947 w 2796982"/>
              <a:gd name="connsiteY1" fmla="*/ 598514 h 6857996"/>
              <a:gd name="connsiteX2" fmla="*/ 185259 w 2796982"/>
              <a:gd name="connsiteY2" fmla="*/ 0 h 6857996"/>
              <a:gd name="connsiteX3" fmla="*/ 2042771 w 2796982"/>
              <a:gd name="connsiteY3" fmla="*/ 0 h 6857996"/>
              <a:gd name="connsiteX4" fmla="*/ 2796982 w 2796982"/>
              <a:gd name="connsiteY4" fmla="*/ 3428998 h 6857996"/>
              <a:gd name="connsiteX5" fmla="*/ 2042771 w 2796982"/>
              <a:gd name="connsiteY5" fmla="*/ 6857996 h 6857996"/>
              <a:gd name="connsiteX6" fmla="*/ 168634 w 2796982"/>
              <a:gd name="connsiteY6" fmla="*/ 6857996 h 6857996"/>
              <a:gd name="connsiteX7" fmla="*/ 2066183 w 2796982"/>
              <a:gd name="connsiteY7" fmla="*/ 3437311 h 6857996"/>
              <a:gd name="connsiteX0" fmla="*/ 1997803 w 2728602"/>
              <a:gd name="connsiteY0" fmla="*/ 3437311 h 6857996"/>
              <a:gd name="connsiteX1" fmla="*/ 210567 w 2728602"/>
              <a:gd name="connsiteY1" fmla="*/ 598514 h 6857996"/>
              <a:gd name="connsiteX2" fmla="*/ 116879 w 2728602"/>
              <a:gd name="connsiteY2" fmla="*/ 0 h 6857996"/>
              <a:gd name="connsiteX3" fmla="*/ 1974391 w 2728602"/>
              <a:gd name="connsiteY3" fmla="*/ 0 h 6857996"/>
              <a:gd name="connsiteX4" fmla="*/ 2728602 w 2728602"/>
              <a:gd name="connsiteY4" fmla="*/ 3428998 h 6857996"/>
              <a:gd name="connsiteX5" fmla="*/ 1974391 w 2728602"/>
              <a:gd name="connsiteY5" fmla="*/ 6857996 h 6857996"/>
              <a:gd name="connsiteX6" fmla="*/ 100254 w 2728602"/>
              <a:gd name="connsiteY6" fmla="*/ 6857996 h 6857996"/>
              <a:gd name="connsiteX7" fmla="*/ 1997803 w 2728602"/>
              <a:gd name="connsiteY7" fmla="*/ 3437311 h 6857996"/>
              <a:gd name="connsiteX0" fmla="*/ 1997803 w 2728602"/>
              <a:gd name="connsiteY0" fmla="*/ 3437311 h 6857996"/>
              <a:gd name="connsiteX1" fmla="*/ 210567 w 2728602"/>
              <a:gd name="connsiteY1" fmla="*/ 598514 h 6857996"/>
              <a:gd name="connsiteX2" fmla="*/ 116879 w 2728602"/>
              <a:gd name="connsiteY2" fmla="*/ 0 h 6857996"/>
              <a:gd name="connsiteX3" fmla="*/ 1974391 w 2728602"/>
              <a:gd name="connsiteY3" fmla="*/ 0 h 6857996"/>
              <a:gd name="connsiteX4" fmla="*/ 2728602 w 2728602"/>
              <a:gd name="connsiteY4" fmla="*/ 3428998 h 6857996"/>
              <a:gd name="connsiteX5" fmla="*/ 1974391 w 2728602"/>
              <a:gd name="connsiteY5" fmla="*/ 6857996 h 6857996"/>
              <a:gd name="connsiteX6" fmla="*/ 100254 w 2728602"/>
              <a:gd name="connsiteY6" fmla="*/ 6857996 h 6857996"/>
              <a:gd name="connsiteX7" fmla="*/ 1997803 w 2728602"/>
              <a:gd name="connsiteY7" fmla="*/ 3437311 h 6857996"/>
              <a:gd name="connsiteX0" fmla="*/ 1997803 w 2728602"/>
              <a:gd name="connsiteY0" fmla="*/ 3437311 h 6857996"/>
              <a:gd name="connsiteX1" fmla="*/ 210567 w 2728602"/>
              <a:gd name="connsiteY1" fmla="*/ 598514 h 6857996"/>
              <a:gd name="connsiteX2" fmla="*/ 116879 w 2728602"/>
              <a:gd name="connsiteY2" fmla="*/ 0 h 6857996"/>
              <a:gd name="connsiteX3" fmla="*/ 1974391 w 2728602"/>
              <a:gd name="connsiteY3" fmla="*/ 0 h 6857996"/>
              <a:gd name="connsiteX4" fmla="*/ 2728602 w 2728602"/>
              <a:gd name="connsiteY4" fmla="*/ 3428998 h 6857996"/>
              <a:gd name="connsiteX5" fmla="*/ 1974391 w 2728602"/>
              <a:gd name="connsiteY5" fmla="*/ 6857996 h 6857996"/>
              <a:gd name="connsiteX6" fmla="*/ 100254 w 2728602"/>
              <a:gd name="connsiteY6" fmla="*/ 6857996 h 6857996"/>
              <a:gd name="connsiteX7" fmla="*/ 1997803 w 2728602"/>
              <a:gd name="connsiteY7" fmla="*/ 3437311 h 6857996"/>
              <a:gd name="connsiteX0" fmla="*/ 1897549 w 2628348"/>
              <a:gd name="connsiteY0" fmla="*/ 3437311 h 6857996"/>
              <a:gd name="connsiteX1" fmla="*/ 110313 w 2628348"/>
              <a:gd name="connsiteY1" fmla="*/ 598514 h 6857996"/>
              <a:gd name="connsiteX2" fmla="*/ 16625 w 2628348"/>
              <a:gd name="connsiteY2" fmla="*/ 0 h 6857996"/>
              <a:gd name="connsiteX3" fmla="*/ 1874137 w 2628348"/>
              <a:gd name="connsiteY3" fmla="*/ 0 h 6857996"/>
              <a:gd name="connsiteX4" fmla="*/ 2628348 w 2628348"/>
              <a:gd name="connsiteY4" fmla="*/ 3428998 h 6857996"/>
              <a:gd name="connsiteX5" fmla="*/ 1874137 w 2628348"/>
              <a:gd name="connsiteY5" fmla="*/ 6857996 h 6857996"/>
              <a:gd name="connsiteX6" fmla="*/ 0 w 2628348"/>
              <a:gd name="connsiteY6" fmla="*/ 6857996 h 6857996"/>
              <a:gd name="connsiteX7" fmla="*/ 1897549 w 2628348"/>
              <a:gd name="connsiteY7" fmla="*/ 3437311 h 6857996"/>
              <a:gd name="connsiteX0" fmla="*/ 1899652 w 2630451"/>
              <a:gd name="connsiteY0" fmla="*/ 3437311 h 6857996"/>
              <a:gd name="connsiteX1" fmla="*/ 20976 w 2630451"/>
              <a:gd name="connsiteY1" fmla="*/ 656703 h 6857996"/>
              <a:gd name="connsiteX2" fmla="*/ 18728 w 2630451"/>
              <a:gd name="connsiteY2" fmla="*/ 0 h 6857996"/>
              <a:gd name="connsiteX3" fmla="*/ 1876240 w 2630451"/>
              <a:gd name="connsiteY3" fmla="*/ 0 h 6857996"/>
              <a:gd name="connsiteX4" fmla="*/ 2630451 w 2630451"/>
              <a:gd name="connsiteY4" fmla="*/ 3428998 h 6857996"/>
              <a:gd name="connsiteX5" fmla="*/ 1876240 w 2630451"/>
              <a:gd name="connsiteY5" fmla="*/ 6857996 h 6857996"/>
              <a:gd name="connsiteX6" fmla="*/ 2103 w 2630451"/>
              <a:gd name="connsiteY6" fmla="*/ 6857996 h 6857996"/>
              <a:gd name="connsiteX7" fmla="*/ 1899652 w 2630451"/>
              <a:gd name="connsiteY7" fmla="*/ 3437311 h 6857996"/>
              <a:gd name="connsiteX0" fmla="*/ 1897549 w 2628348"/>
              <a:gd name="connsiteY0" fmla="*/ 3437311 h 6857996"/>
              <a:gd name="connsiteX1" fmla="*/ 18873 w 2628348"/>
              <a:gd name="connsiteY1" fmla="*/ 656703 h 6857996"/>
              <a:gd name="connsiteX2" fmla="*/ 16625 w 2628348"/>
              <a:gd name="connsiteY2" fmla="*/ 0 h 6857996"/>
              <a:gd name="connsiteX3" fmla="*/ 1874137 w 2628348"/>
              <a:gd name="connsiteY3" fmla="*/ 0 h 6857996"/>
              <a:gd name="connsiteX4" fmla="*/ 2628348 w 2628348"/>
              <a:gd name="connsiteY4" fmla="*/ 3428998 h 6857996"/>
              <a:gd name="connsiteX5" fmla="*/ 1874137 w 2628348"/>
              <a:gd name="connsiteY5" fmla="*/ 6857996 h 6857996"/>
              <a:gd name="connsiteX6" fmla="*/ 0 w 2628348"/>
              <a:gd name="connsiteY6" fmla="*/ 6857996 h 6857996"/>
              <a:gd name="connsiteX7" fmla="*/ 1897549 w 2628348"/>
              <a:gd name="connsiteY7" fmla="*/ 3437311 h 6857996"/>
              <a:gd name="connsiteX0" fmla="*/ 1897549 w 2628348"/>
              <a:gd name="connsiteY0" fmla="*/ 3437311 h 6857996"/>
              <a:gd name="connsiteX1" fmla="*/ 18873 w 2628348"/>
              <a:gd name="connsiteY1" fmla="*/ 656703 h 6857996"/>
              <a:gd name="connsiteX2" fmla="*/ 16625 w 2628348"/>
              <a:gd name="connsiteY2" fmla="*/ 0 h 6857996"/>
              <a:gd name="connsiteX3" fmla="*/ 1874137 w 2628348"/>
              <a:gd name="connsiteY3" fmla="*/ 0 h 6857996"/>
              <a:gd name="connsiteX4" fmla="*/ 2628348 w 2628348"/>
              <a:gd name="connsiteY4" fmla="*/ 3428998 h 6857996"/>
              <a:gd name="connsiteX5" fmla="*/ 1874137 w 2628348"/>
              <a:gd name="connsiteY5" fmla="*/ 6857996 h 6857996"/>
              <a:gd name="connsiteX6" fmla="*/ 0 w 2628348"/>
              <a:gd name="connsiteY6" fmla="*/ 6857996 h 6857996"/>
              <a:gd name="connsiteX7" fmla="*/ 1897549 w 2628348"/>
              <a:gd name="connsiteY7" fmla="*/ 3437311 h 6857996"/>
              <a:gd name="connsiteX0" fmla="*/ 1839360 w 2628348"/>
              <a:gd name="connsiteY0" fmla="*/ 3437311 h 6857996"/>
              <a:gd name="connsiteX1" fmla="*/ 18873 w 2628348"/>
              <a:gd name="connsiteY1" fmla="*/ 656703 h 6857996"/>
              <a:gd name="connsiteX2" fmla="*/ 16625 w 2628348"/>
              <a:gd name="connsiteY2" fmla="*/ 0 h 6857996"/>
              <a:gd name="connsiteX3" fmla="*/ 1874137 w 2628348"/>
              <a:gd name="connsiteY3" fmla="*/ 0 h 6857996"/>
              <a:gd name="connsiteX4" fmla="*/ 2628348 w 2628348"/>
              <a:gd name="connsiteY4" fmla="*/ 3428998 h 6857996"/>
              <a:gd name="connsiteX5" fmla="*/ 1874137 w 2628348"/>
              <a:gd name="connsiteY5" fmla="*/ 6857996 h 6857996"/>
              <a:gd name="connsiteX6" fmla="*/ 0 w 2628348"/>
              <a:gd name="connsiteY6" fmla="*/ 6857996 h 6857996"/>
              <a:gd name="connsiteX7" fmla="*/ 1839360 w 2628348"/>
              <a:gd name="connsiteY7" fmla="*/ 3437311 h 6857996"/>
              <a:gd name="connsiteX0" fmla="*/ 1839360 w 2628348"/>
              <a:gd name="connsiteY0" fmla="*/ 3437311 h 6857996"/>
              <a:gd name="connsiteX1" fmla="*/ 18873 w 2628348"/>
              <a:gd name="connsiteY1" fmla="*/ 656703 h 6857996"/>
              <a:gd name="connsiteX2" fmla="*/ 16625 w 2628348"/>
              <a:gd name="connsiteY2" fmla="*/ 0 h 6857996"/>
              <a:gd name="connsiteX3" fmla="*/ 1874137 w 2628348"/>
              <a:gd name="connsiteY3" fmla="*/ 0 h 6857996"/>
              <a:gd name="connsiteX4" fmla="*/ 2628348 w 2628348"/>
              <a:gd name="connsiteY4" fmla="*/ 3428998 h 6857996"/>
              <a:gd name="connsiteX5" fmla="*/ 1874137 w 2628348"/>
              <a:gd name="connsiteY5" fmla="*/ 6857996 h 6857996"/>
              <a:gd name="connsiteX6" fmla="*/ 0 w 2628348"/>
              <a:gd name="connsiteY6" fmla="*/ 6857996 h 6857996"/>
              <a:gd name="connsiteX7" fmla="*/ 251629 w 2628348"/>
              <a:gd name="connsiteY7" fmla="*/ 6375860 h 6857996"/>
              <a:gd name="connsiteX8" fmla="*/ 1839360 w 2628348"/>
              <a:gd name="connsiteY8" fmla="*/ 3437311 h 6857996"/>
              <a:gd name="connsiteX0" fmla="*/ 1839360 w 2628348"/>
              <a:gd name="connsiteY0" fmla="*/ 3437311 h 6857996"/>
              <a:gd name="connsiteX1" fmla="*/ 18873 w 2628348"/>
              <a:gd name="connsiteY1" fmla="*/ 656703 h 6857996"/>
              <a:gd name="connsiteX2" fmla="*/ 16625 w 2628348"/>
              <a:gd name="connsiteY2" fmla="*/ 0 h 6857996"/>
              <a:gd name="connsiteX3" fmla="*/ 1874137 w 2628348"/>
              <a:gd name="connsiteY3" fmla="*/ 0 h 6857996"/>
              <a:gd name="connsiteX4" fmla="*/ 2628348 w 2628348"/>
              <a:gd name="connsiteY4" fmla="*/ 3428998 h 6857996"/>
              <a:gd name="connsiteX5" fmla="*/ 1874137 w 2628348"/>
              <a:gd name="connsiteY5" fmla="*/ 6857996 h 6857996"/>
              <a:gd name="connsiteX6" fmla="*/ 0 w 2628348"/>
              <a:gd name="connsiteY6" fmla="*/ 6857996 h 6857996"/>
              <a:gd name="connsiteX7" fmla="*/ 10560 w 2628348"/>
              <a:gd name="connsiteY7" fmla="*/ 6159729 h 6857996"/>
              <a:gd name="connsiteX8" fmla="*/ 1839360 w 2628348"/>
              <a:gd name="connsiteY8" fmla="*/ 3437311 h 6857996"/>
              <a:gd name="connsiteX0" fmla="*/ 1839360 w 4265955"/>
              <a:gd name="connsiteY0" fmla="*/ 3437311 h 6857996"/>
              <a:gd name="connsiteX1" fmla="*/ 18873 w 4265955"/>
              <a:gd name="connsiteY1" fmla="*/ 656703 h 6857996"/>
              <a:gd name="connsiteX2" fmla="*/ 16625 w 4265955"/>
              <a:gd name="connsiteY2" fmla="*/ 0 h 6857996"/>
              <a:gd name="connsiteX3" fmla="*/ 1874137 w 4265955"/>
              <a:gd name="connsiteY3" fmla="*/ 0 h 6857996"/>
              <a:gd name="connsiteX4" fmla="*/ 4265955 w 4265955"/>
              <a:gd name="connsiteY4" fmla="*/ 3404060 h 6857996"/>
              <a:gd name="connsiteX5" fmla="*/ 1874137 w 4265955"/>
              <a:gd name="connsiteY5" fmla="*/ 6857996 h 6857996"/>
              <a:gd name="connsiteX6" fmla="*/ 0 w 4265955"/>
              <a:gd name="connsiteY6" fmla="*/ 6857996 h 6857996"/>
              <a:gd name="connsiteX7" fmla="*/ 10560 w 4265955"/>
              <a:gd name="connsiteY7" fmla="*/ 6159729 h 6857996"/>
              <a:gd name="connsiteX8" fmla="*/ 1839360 w 4265955"/>
              <a:gd name="connsiteY8" fmla="*/ 3437311 h 6857996"/>
              <a:gd name="connsiteX0" fmla="*/ 1839360 w 4265955"/>
              <a:gd name="connsiteY0" fmla="*/ 3437311 h 6857996"/>
              <a:gd name="connsiteX1" fmla="*/ 18873 w 4265955"/>
              <a:gd name="connsiteY1" fmla="*/ 656703 h 6857996"/>
              <a:gd name="connsiteX2" fmla="*/ 16625 w 4265955"/>
              <a:gd name="connsiteY2" fmla="*/ 0 h 6857996"/>
              <a:gd name="connsiteX3" fmla="*/ 1874137 w 4265955"/>
              <a:gd name="connsiteY3" fmla="*/ 0 h 6857996"/>
              <a:gd name="connsiteX4" fmla="*/ 4265955 w 4265955"/>
              <a:gd name="connsiteY4" fmla="*/ 3404060 h 6857996"/>
              <a:gd name="connsiteX5" fmla="*/ 2580718 w 4265955"/>
              <a:gd name="connsiteY5" fmla="*/ 6857996 h 6857996"/>
              <a:gd name="connsiteX6" fmla="*/ 0 w 4265955"/>
              <a:gd name="connsiteY6" fmla="*/ 6857996 h 6857996"/>
              <a:gd name="connsiteX7" fmla="*/ 10560 w 4265955"/>
              <a:gd name="connsiteY7" fmla="*/ 6159729 h 6857996"/>
              <a:gd name="connsiteX8" fmla="*/ 1839360 w 4265955"/>
              <a:gd name="connsiteY8" fmla="*/ 3437311 h 6857996"/>
              <a:gd name="connsiteX0" fmla="*/ 1839360 w 4806282"/>
              <a:gd name="connsiteY0" fmla="*/ 3437311 h 6857996"/>
              <a:gd name="connsiteX1" fmla="*/ 18873 w 4806282"/>
              <a:gd name="connsiteY1" fmla="*/ 656703 h 6857996"/>
              <a:gd name="connsiteX2" fmla="*/ 16625 w 4806282"/>
              <a:gd name="connsiteY2" fmla="*/ 0 h 6857996"/>
              <a:gd name="connsiteX3" fmla="*/ 1874137 w 4806282"/>
              <a:gd name="connsiteY3" fmla="*/ 0 h 6857996"/>
              <a:gd name="connsiteX4" fmla="*/ 4806282 w 4806282"/>
              <a:gd name="connsiteY4" fmla="*/ 3404060 h 6857996"/>
              <a:gd name="connsiteX5" fmla="*/ 2580718 w 4806282"/>
              <a:gd name="connsiteY5" fmla="*/ 6857996 h 6857996"/>
              <a:gd name="connsiteX6" fmla="*/ 0 w 4806282"/>
              <a:gd name="connsiteY6" fmla="*/ 6857996 h 6857996"/>
              <a:gd name="connsiteX7" fmla="*/ 10560 w 4806282"/>
              <a:gd name="connsiteY7" fmla="*/ 6159729 h 6857996"/>
              <a:gd name="connsiteX8" fmla="*/ 1839360 w 4806282"/>
              <a:gd name="connsiteY8" fmla="*/ 3437311 h 6857996"/>
              <a:gd name="connsiteX0" fmla="*/ 1839360 w 4806282"/>
              <a:gd name="connsiteY0" fmla="*/ 3453937 h 6874622"/>
              <a:gd name="connsiteX1" fmla="*/ 18873 w 4806282"/>
              <a:gd name="connsiteY1" fmla="*/ 673329 h 6874622"/>
              <a:gd name="connsiteX2" fmla="*/ 16625 w 4806282"/>
              <a:gd name="connsiteY2" fmla="*/ 16626 h 6874622"/>
              <a:gd name="connsiteX3" fmla="*/ 2480967 w 4806282"/>
              <a:gd name="connsiteY3" fmla="*/ 0 h 6874622"/>
              <a:gd name="connsiteX4" fmla="*/ 4806282 w 4806282"/>
              <a:gd name="connsiteY4" fmla="*/ 3420686 h 6874622"/>
              <a:gd name="connsiteX5" fmla="*/ 2580718 w 4806282"/>
              <a:gd name="connsiteY5" fmla="*/ 6874622 h 6874622"/>
              <a:gd name="connsiteX6" fmla="*/ 0 w 4806282"/>
              <a:gd name="connsiteY6" fmla="*/ 6874622 h 6874622"/>
              <a:gd name="connsiteX7" fmla="*/ 10560 w 4806282"/>
              <a:gd name="connsiteY7" fmla="*/ 6176355 h 6874622"/>
              <a:gd name="connsiteX8" fmla="*/ 1839360 w 4806282"/>
              <a:gd name="connsiteY8" fmla="*/ 3453937 h 6874622"/>
              <a:gd name="connsiteX0" fmla="*/ 1839360 w 4773031"/>
              <a:gd name="connsiteY0" fmla="*/ 3453937 h 6874622"/>
              <a:gd name="connsiteX1" fmla="*/ 18873 w 4773031"/>
              <a:gd name="connsiteY1" fmla="*/ 673329 h 6874622"/>
              <a:gd name="connsiteX2" fmla="*/ 16625 w 4773031"/>
              <a:gd name="connsiteY2" fmla="*/ 16626 h 6874622"/>
              <a:gd name="connsiteX3" fmla="*/ 2480967 w 4773031"/>
              <a:gd name="connsiteY3" fmla="*/ 0 h 6874622"/>
              <a:gd name="connsiteX4" fmla="*/ 4773031 w 4773031"/>
              <a:gd name="connsiteY4" fmla="*/ 3428999 h 6874622"/>
              <a:gd name="connsiteX5" fmla="*/ 2580718 w 4773031"/>
              <a:gd name="connsiteY5" fmla="*/ 6874622 h 6874622"/>
              <a:gd name="connsiteX6" fmla="*/ 0 w 4773031"/>
              <a:gd name="connsiteY6" fmla="*/ 6874622 h 6874622"/>
              <a:gd name="connsiteX7" fmla="*/ 10560 w 4773031"/>
              <a:gd name="connsiteY7" fmla="*/ 6176355 h 6874622"/>
              <a:gd name="connsiteX8" fmla="*/ 1839360 w 4773031"/>
              <a:gd name="connsiteY8" fmla="*/ 3453937 h 6874622"/>
              <a:gd name="connsiteX0" fmla="*/ 1839360 w 4773031"/>
              <a:gd name="connsiteY0" fmla="*/ 3453937 h 6882935"/>
              <a:gd name="connsiteX1" fmla="*/ 18873 w 4773031"/>
              <a:gd name="connsiteY1" fmla="*/ 673329 h 6882935"/>
              <a:gd name="connsiteX2" fmla="*/ 16625 w 4773031"/>
              <a:gd name="connsiteY2" fmla="*/ 16626 h 6882935"/>
              <a:gd name="connsiteX3" fmla="*/ 2480967 w 4773031"/>
              <a:gd name="connsiteY3" fmla="*/ 0 h 6882935"/>
              <a:gd name="connsiteX4" fmla="*/ 4773031 w 4773031"/>
              <a:gd name="connsiteY4" fmla="*/ 3428999 h 6882935"/>
              <a:gd name="connsiteX5" fmla="*/ 2497591 w 4773031"/>
              <a:gd name="connsiteY5" fmla="*/ 6882935 h 6882935"/>
              <a:gd name="connsiteX6" fmla="*/ 0 w 4773031"/>
              <a:gd name="connsiteY6" fmla="*/ 6874622 h 6882935"/>
              <a:gd name="connsiteX7" fmla="*/ 10560 w 4773031"/>
              <a:gd name="connsiteY7" fmla="*/ 6176355 h 6882935"/>
              <a:gd name="connsiteX8" fmla="*/ 1839360 w 4773031"/>
              <a:gd name="connsiteY8" fmla="*/ 3453937 h 6882935"/>
              <a:gd name="connsiteX0" fmla="*/ 1839360 w 4773031"/>
              <a:gd name="connsiteY0" fmla="*/ 3453937 h 6882935"/>
              <a:gd name="connsiteX1" fmla="*/ 18873 w 4773031"/>
              <a:gd name="connsiteY1" fmla="*/ 673329 h 6882935"/>
              <a:gd name="connsiteX2" fmla="*/ 16625 w 4773031"/>
              <a:gd name="connsiteY2" fmla="*/ 16626 h 6882935"/>
              <a:gd name="connsiteX3" fmla="*/ 2480967 w 4773031"/>
              <a:gd name="connsiteY3" fmla="*/ 0 h 6882935"/>
              <a:gd name="connsiteX4" fmla="*/ 4773031 w 4773031"/>
              <a:gd name="connsiteY4" fmla="*/ 3428999 h 6882935"/>
              <a:gd name="connsiteX5" fmla="*/ 2547468 w 4773031"/>
              <a:gd name="connsiteY5" fmla="*/ 6882935 h 6882935"/>
              <a:gd name="connsiteX6" fmla="*/ 0 w 4773031"/>
              <a:gd name="connsiteY6" fmla="*/ 6874622 h 6882935"/>
              <a:gd name="connsiteX7" fmla="*/ 10560 w 4773031"/>
              <a:gd name="connsiteY7" fmla="*/ 6176355 h 6882935"/>
              <a:gd name="connsiteX8" fmla="*/ 1839360 w 4773031"/>
              <a:gd name="connsiteY8" fmla="*/ 3453937 h 6882935"/>
              <a:gd name="connsiteX0" fmla="*/ 1839360 w 4773031"/>
              <a:gd name="connsiteY0" fmla="*/ 3453937 h 6882935"/>
              <a:gd name="connsiteX1" fmla="*/ 18873 w 4773031"/>
              <a:gd name="connsiteY1" fmla="*/ 673329 h 6882935"/>
              <a:gd name="connsiteX2" fmla="*/ 16625 w 4773031"/>
              <a:gd name="connsiteY2" fmla="*/ 16626 h 6882935"/>
              <a:gd name="connsiteX3" fmla="*/ 2480967 w 4773031"/>
              <a:gd name="connsiteY3" fmla="*/ 0 h 6882935"/>
              <a:gd name="connsiteX4" fmla="*/ 4773031 w 4773031"/>
              <a:gd name="connsiteY4" fmla="*/ 3428999 h 6882935"/>
              <a:gd name="connsiteX5" fmla="*/ 4503902 w 4773031"/>
              <a:gd name="connsiteY5" fmla="*/ 3841372 h 6882935"/>
              <a:gd name="connsiteX6" fmla="*/ 2547468 w 4773031"/>
              <a:gd name="connsiteY6" fmla="*/ 6882935 h 6882935"/>
              <a:gd name="connsiteX7" fmla="*/ 0 w 4773031"/>
              <a:gd name="connsiteY7" fmla="*/ 6874622 h 6882935"/>
              <a:gd name="connsiteX8" fmla="*/ 10560 w 4773031"/>
              <a:gd name="connsiteY8" fmla="*/ 6176355 h 6882935"/>
              <a:gd name="connsiteX9" fmla="*/ 1839360 w 4773031"/>
              <a:gd name="connsiteY9" fmla="*/ 3453937 h 6882935"/>
              <a:gd name="connsiteX0" fmla="*/ 1839360 w 4773031"/>
              <a:gd name="connsiteY0" fmla="*/ 3453937 h 6882935"/>
              <a:gd name="connsiteX1" fmla="*/ 18873 w 4773031"/>
              <a:gd name="connsiteY1" fmla="*/ 673329 h 6882935"/>
              <a:gd name="connsiteX2" fmla="*/ 16625 w 4773031"/>
              <a:gd name="connsiteY2" fmla="*/ 16626 h 6882935"/>
              <a:gd name="connsiteX3" fmla="*/ 2480967 w 4773031"/>
              <a:gd name="connsiteY3" fmla="*/ 0 h 6882935"/>
              <a:gd name="connsiteX4" fmla="*/ 4773031 w 4773031"/>
              <a:gd name="connsiteY4" fmla="*/ 3428999 h 6882935"/>
              <a:gd name="connsiteX5" fmla="*/ 4503902 w 4773031"/>
              <a:gd name="connsiteY5" fmla="*/ 3841372 h 6882935"/>
              <a:gd name="connsiteX6" fmla="*/ 4307257 w 4773031"/>
              <a:gd name="connsiteY6" fmla="*/ 4126508 h 6882935"/>
              <a:gd name="connsiteX7" fmla="*/ 2547468 w 4773031"/>
              <a:gd name="connsiteY7" fmla="*/ 6882935 h 6882935"/>
              <a:gd name="connsiteX8" fmla="*/ 0 w 4773031"/>
              <a:gd name="connsiteY8" fmla="*/ 6874622 h 6882935"/>
              <a:gd name="connsiteX9" fmla="*/ 10560 w 4773031"/>
              <a:gd name="connsiteY9" fmla="*/ 6176355 h 6882935"/>
              <a:gd name="connsiteX10" fmla="*/ 1839360 w 4773031"/>
              <a:gd name="connsiteY10" fmla="*/ 3453937 h 6882935"/>
              <a:gd name="connsiteX0" fmla="*/ 1839360 w 4773031"/>
              <a:gd name="connsiteY0" fmla="*/ 3453937 h 6882935"/>
              <a:gd name="connsiteX1" fmla="*/ 18873 w 4773031"/>
              <a:gd name="connsiteY1" fmla="*/ 673329 h 6882935"/>
              <a:gd name="connsiteX2" fmla="*/ 16625 w 4773031"/>
              <a:gd name="connsiteY2" fmla="*/ 16626 h 6882935"/>
              <a:gd name="connsiteX3" fmla="*/ 2480967 w 4773031"/>
              <a:gd name="connsiteY3" fmla="*/ 0 h 6882935"/>
              <a:gd name="connsiteX4" fmla="*/ 4773031 w 4773031"/>
              <a:gd name="connsiteY4" fmla="*/ 3428999 h 6882935"/>
              <a:gd name="connsiteX5" fmla="*/ 4503902 w 4773031"/>
              <a:gd name="connsiteY5" fmla="*/ 3841372 h 6882935"/>
              <a:gd name="connsiteX6" fmla="*/ 4238431 w 4773031"/>
              <a:gd name="connsiteY6" fmla="*/ 3821708 h 6882935"/>
              <a:gd name="connsiteX7" fmla="*/ 2547468 w 4773031"/>
              <a:gd name="connsiteY7" fmla="*/ 6882935 h 6882935"/>
              <a:gd name="connsiteX8" fmla="*/ 0 w 4773031"/>
              <a:gd name="connsiteY8" fmla="*/ 6874622 h 6882935"/>
              <a:gd name="connsiteX9" fmla="*/ 10560 w 4773031"/>
              <a:gd name="connsiteY9" fmla="*/ 6176355 h 6882935"/>
              <a:gd name="connsiteX10" fmla="*/ 1839360 w 4773031"/>
              <a:gd name="connsiteY10" fmla="*/ 3453937 h 6882935"/>
              <a:gd name="connsiteX0" fmla="*/ 1839360 w 4773031"/>
              <a:gd name="connsiteY0" fmla="*/ 3453937 h 6882935"/>
              <a:gd name="connsiteX1" fmla="*/ 18873 w 4773031"/>
              <a:gd name="connsiteY1" fmla="*/ 673329 h 6882935"/>
              <a:gd name="connsiteX2" fmla="*/ 16625 w 4773031"/>
              <a:gd name="connsiteY2" fmla="*/ 16626 h 6882935"/>
              <a:gd name="connsiteX3" fmla="*/ 2480967 w 4773031"/>
              <a:gd name="connsiteY3" fmla="*/ 0 h 6882935"/>
              <a:gd name="connsiteX4" fmla="*/ 4773031 w 4773031"/>
              <a:gd name="connsiteY4" fmla="*/ 3428999 h 6882935"/>
              <a:gd name="connsiteX5" fmla="*/ 4503902 w 4773031"/>
              <a:gd name="connsiteY5" fmla="*/ 3841372 h 6882935"/>
              <a:gd name="connsiteX6" fmla="*/ 4238431 w 4773031"/>
              <a:gd name="connsiteY6" fmla="*/ 3821708 h 6882935"/>
              <a:gd name="connsiteX7" fmla="*/ 2252500 w 4773031"/>
              <a:gd name="connsiteY7" fmla="*/ 6882935 h 6882935"/>
              <a:gd name="connsiteX8" fmla="*/ 0 w 4773031"/>
              <a:gd name="connsiteY8" fmla="*/ 6874622 h 6882935"/>
              <a:gd name="connsiteX9" fmla="*/ 10560 w 4773031"/>
              <a:gd name="connsiteY9" fmla="*/ 6176355 h 6882935"/>
              <a:gd name="connsiteX10" fmla="*/ 1839360 w 4773031"/>
              <a:gd name="connsiteY10" fmla="*/ 3453937 h 6882935"/>
              <a:gd name="connsiteX0" fmla="*/ 1839360 w 4773031"/>
              <a:gd name="connsiteY0" fmla="*/ 3453937 h 6882935"/>
              <a:gd name="connsiteX1" fmla="*/ 18873 w 4773031"/>
              <a:gd name="connsiteY1" fmla="*/ 673329 h 6882935"/>
              <a:gd name="connsiteX2" fmla="*/ 16625 w 4773031"/>
              <a:gd name="connsiteY2" fmla="*/ 16626 h 6882935"/>
              <a:gd name="connsiteX3" fmla="*/ 2480967 w 4773031"/>
              <a:gd name="connsiteY3" fmla="*/ 0 h 6882935"/>
              <a:gd name="connsiteX4" fmla="*/ 4773031 w 4773031"/>
              <a:gd name="connsiteY4" fmla="*/ 3428999 h 6882935"/>
              <a:gd name="connsiteX5" fmla="*/ 4503902 w 4773031"/>
              <a:gd name="connsiteY5" fmla="*/ 3841372 h 6882935"/>
              <a:gd name="connsiteX6" fmla="*/ 4238431 w 4773031"/>
              <a:gd name="connsiteY6" fmla="*/ 3821708 h 6882935"/>
              <a:gd name="connsiteX7" fmla="*/ 2223003 w 4773031"/>
              <a:gd name="connsiteY7" fmla="*/ 6882935 h 6882935"/>
              <a:gd name="connsiteX8" fmla="*/ 0 w 4773031"/>
              <a:gd name="connsiteY8" fmla="*/ 6874622 h 6882935"/>
              <a:gd name="connsiteX9" fmla="*/ 10560 w 4773031"/>
              <a:gd name="connsiteY9" fmla="*/ 6176355 h 6882935"/>
              <a:gd name="connsiteX10" fmla="*/ 1839360 w 4773031"/>
              <a:gd name="connsiteY10" fmla="*/ 3453937 h 6882935"/>
              <a:gd name="connsiteX0" fmla="*/ 1839360 w 4773031"/>
              <a:gd name="connsiteY0" fmla="*/ 3453937 h 6882935"/>
              <a:gd name="connsiteX1" fmla="*/ 18873 w 4773031"/>
              <a:gd name="connsiteY1" fmla="*/ 673329 h 6882935"/>
              <a:gd name="connsiteX2" fmla="*/ 16625 w 4773031"/>
              <a:gd name="connsiteY2" fmla="*/ 16626 h 6882935"/>
              <a:gd name="connsiteX3" fmla="*/ 2480967 w 4773031"/>
              <a:gd name="connsiteY3" fmla="*/ 0 h 6882935"/>
              <a:gd name="connsiteX4" fmla="*/ 4773031 w 4773031"/>
              <a:gd name="connsiteY4" fmla="*/ 3428999 h 6882935"/>
              <a:gd name="connsiteX5" fmla="*/ 4503902 w 4773031"/>
              <a:gd name="connsiteY5" fmla="*/ 3841372 h 6882935"/>
              <a:gd name="connsiteX6" fmla="*/ 4238431 w 4773031"/>
              <a:gd name="connsiteY6" fmla="*/ 3821708 h 6882935"/>
              <a:gd name="connsiteX7" fmla="*/ 2242668 w 4773031"/>
              <a:gd name="connsiteY7" fmla="*/ 6882935 h 6882935"/>
              <a:gd name="connsiteX8" fmla="*/ 0 w 4773031"/>
              <a:gd name="connsiteY8" fmla="*/ 6874622 h 6882935"/>
              <a:gd name="connsiteX9" fmla="*/ 10560 w 4773031"/>
              <a:gd name="connsiteY9" fmla="*/ 6176355 h 6882935"/>
              <a:gd name="connsiteX10" fmla="*/ 1839360 w 4773031"/>
              <a:gd name="connsiteY10" fmla="*/ 3453937 h 6882935"/>
              <a:gd name="connsiteX0" fmla="*/ 1839360 w 4773031"/>
              <a:gd name="connsiteY0" fmla="*/ 3453937 h 6882935"/>
              <a:gd name="connsiteX1" fmla="*/ 18873 w 4773031"/>
              <a:gd name="connsiteY1" fmla="*/ 673329 h 6882935"/>
              <a:gd name="connsiteX2" fmla="*/ 16625 w 4773031"/>
              <a:gd name="connsiteY2" fmla="*/ 16626 h 6882935"/>
              <a:gd name="connsiteX3" fmla="*/ 2480967 w 4773031"/>
              <a:gd name="connsiteY3" fmla="*/ 0 h 6882935"/>
              <a:gd name="connsiteX4" fmla="*/ 4773031 w 4773031"/>
              <a:gd name="connsiteY4" fmla="*/ 3428999 h 6882935"/>
              <a:gd name="connsiteX5" fmla="*/ 4503902 w 4773031"/>
              <a:gd name="connsiteY5" fmla="*/ 3841372 h 6882935"/>
              <a:gd name="connsiteX6" fmla="*/ 4166994 w 4773031"/>
              <a:gd name="connsiteY6" fmla="*/ 3826471 h 6882935"/>
              <a:gd name="connsiteX7" fmla="*/ 2242668 w 4773031"/>
              <a:gd name="connsiteY7" fmla="*/ 6882935 h 6882935"/>
              <a:gd name="connsiteX8" fmla="*/ 0 w 4773031"/>
              <a:gd name="connsiteY8" fmla="*/ 6874622 h 6882935"/>
              <a:gd name="connsiteX9" fmla="*/ 10560 w 4773031"/>
              <a:gd name="connsiteY9" fmla="*/ 6176355 h 6882935"/>
              <a:gd name="connsiteX10" fmla="*/ 1839360 w 4773031"/>
              <a:gd name="connsiteY10" fmla="*/ 3453937 h 6882935"/>
              <a:gd name="connsiteX0" fmla="*/ 1839360 w 4773031"/>
              <a:gd name="connsiteY0" fmla="*/ 3453937 h 6882935"/>
              <a:gd name="connsiteX1" fmla="*/ 18873 w 4773031"/>
              <a:gd name="connsiteY1" fmla="*/ 673329 h 6882935"/>
              <a:gd name="connsiteX2" fmla="*/ 16625 w 4773031"/>
              <a:gd name="connsiteY2" fmla="*/ 16626 h 6882935"/>
              <a:gd name="connsiteX3" fmla="*/ 2480967 w 4773031"/>
              <a:gd name="connsiteY3" fmla="*/ 0 h 6882935"/>
              <a:gd name="connsiteX4" fmla="*/ 4773031 w 4773031"/>
              <a:gd name="connsiteY4" fmla="*/ 3428999 h 6882935"/>
              <a:gd name="connsiteX5" fmla="*/ 4503902 w 4773031"/>
              <a:gd name="connsiteY5" fmla="*/ 3841372 h 6882935"/>
              <a:gd name="connsiteX6" fmla="*/ 4238432 w 4773031"/>
              <a:gd name="connsiteY6" fmla="*/ 3826471 h 6882935"/>
              <a:gd name="connsiteX7" fmla="*/ 2242668 w 4773031"/>
              <a:gd name="connsiteY7" fmla="*/ 6882935 h 6882935"/>
              <a:gd name="connsiteX8" fmla="*/ 0 w 4773031"/>
              <a:gd name="connsiteY8" fmla="*/ 6874622 h 6882935"/>
              <a:gd name="connsiteX9" fmla="*/ 10560 w 4773031"/>
              <a:gd name="connsiteY9" fmla="*/ 6176355 h 6882935"/>
              <a:gd name="connsiteX10" fmla="*/ 1839360 w 4773031"/>
              <a:gd name="connsiteY10" fmla="*/ 3453937 h 6882935"/>
              <a:gd name="connsiteX0" fmla="*/ 1839360 w 4773031"/>
              <a:gd name="connsiteY0" fmla="*/ 3453937 h 6882935"/>
              <a:gd name="connsiteX1" fmla="*/ 18873 w 4773031"/>
              <a:gd name="connsiteY1" fmla="*/ 673329 h 6882935"/>
              <a:gd name="connsiteX2" fmla="*/ 16625 w 4773031"/>
              <a:gd name="connsiteY2" fmla="*/ 16626 h 6882935"/>
              <a:gd name="connsiteX3" fmla="*/ 2480967 w 4773031"/>
              <a:gd name="connsiteY3" fmla="*/ 0 h 6882935"/>
              <a:gd name="connsiteX4" fmla="*/ 4773031 w 4773031"/>
              <a:gd name="connsiteY4" fmla="*/ 3428999 h 6882935"/>
              <a:gd name="connsiteX5" fmla="*/ 4503902 w 4773031"/>
              <a:gd name="connsiteY5" fmla="*/ 3831847 h 6882935"/>
              <a:gd name="connsiteX6" fmla="*/ 4238432 w 4773031"/>
              <a:gd name="connsiteY6" fmla="*/ 3826471 h 6882935"/>
              <a:gd name="connsiteX7" fmla="*/ 2242668 w 4773031"/>
              <a:gd name="connsiteY7" fmla="*/ 6882935 h 6882935"/>
              <a:gd name="connsiteX8" fmla="*/ 0 w 4773031"/>
              <a:gd name="connsiteY8" fmla="*/ 6874622 h 6882935"/>
              <a:gd name="connsiteX9" fmla="*/ 10560 w 4773031"/>
              <a:gd name="connsiteY9" fmla="*/ 6176355 h 6882935"/>
              <a:gd name="connsiteX10" fmla="*/ 1839360 w 4773031"/>
              <a:gd name="connsiteY10" fmla="*/ 3453937 h 68829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773031" h="6882935">
                <a:moveTo>
                  <a:pt x="1839360" y="3453937"/>
                </a:moveTo>
                <a:cubicBezTo>
                  <a:pt x="1059725" y="2360814"/>
                  <a:pt x="912491" y="2092727"/>
                  <a:pt x="18873" y="673329"/>
                </a:cubicBezTo>
                <a:cubicBezTo>
                  <a:pt x="12957" y="341513"/>
                  <a:pt x="5287" y="706582"/>
                  <a:pt x="16625" y="16626"/>
                </a:cubicBezTo>
                <a:lnTo>
                  <a:pt x="2480967" y="0"/>
                </a:lnTo>
                <a:lnTo>
                  <a:pt x="4773031" y="3428999"/>
                </a:lnTo>
                <a:lnTo>
                  <a:pt x="4503902" y="3831847"/>
                </a:lnTo>
                <a:lnTo>
                  <a:pt x="4238432" y="3826471"/>
                </a:lnTo>
                <a:lnTo>
                  <a:pt x="2242668" y="6882935"/>
                </a:lnTo>
                <a:lnTo>
                  <a:pt x="0" y="6874622"/>
                </a:lnTo>
                <a:lnTo>
                  <a:pt x="10560" y="6176355"/>
                </a:lnTo>
                <a:lnTo>
                  <a:pt x="1839360" y="3453937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</p:spPr>
        <p:txBody>
          <a:bodyPr anchor="ctr" anchorCtr="1"/>
          <a:lstStyle>
            <a:lvl1pPr marL="0" indent="0">
              <a:buNone/>
              <a:defRPr/>
            </a:lvl1pPr>
          </a:lstStyle>
          <a:p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16" name="Заголовок 15">
            <a:extLst>
              <a:ext uri="{FF2B5EF4-FFF2-40B4-BE49-F238E27FC236}">
                <a16:creationId xmlns:a16="http://schemas.microsoft.com/office/drawing/2014/main" id="{E1D1347F-5C40-48A0-96D8-B299D9B01A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3277" y="1956619"/>
            <a:ext cx="5938684" cy="2241755"/>
          </a:xfrm>
        </p:spPr>
        <p:txBody>
          <a:bodyPr/>
          <a:lstStyle>
            <a:lvl1pPr algn="ctr">
              <a:defRPr/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18" name="Объект 17">
            <a:extLst>
              <a:ext uri="{FF2B5EF4-FFF2-40B4-BE49-F238E27FC236}">
                <a16:creationId xmlns:a16="http://schemas.microsoft.com/office/drawing/2014/main" id="{5E3F55C5-CEEE-498F-BE2F-EEEB70DBD77A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5083277" y="4321319"/>
            <a:ext cx="5938684" cy="1052513"/>
          </a:xfrm>
        </p:spPr>
        <p:txBody>
          <a:bodyPr/>
          <a:lstStyle>
            <a:lvl1pPr marL="0" indent="0" algn="r">
              <a:buNone/>
              <a:defRPr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419760294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_внизу_и_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AB4EDE83-AE2B-4FFE-8174-DDD8CFB52479}"/>
              </a:ext>
            </a:extLst>
          </p:cNvPr>
          <p:cNvGrpSpPr/>
          <p:nvPr userDrawn="1"/>
        </p:nvGrpSpPr>
        <p:grpSpPr>
          <a:xfrm>
            <a:off x="1444978" y="0"/>
            <a:ext cx="10747022" cy="6858000"/>
            <a:chOff x="1444978" y="0"/>
            <a:chExt cx="10747022" cy="6858000"/>
          </a:xfrm>
        </p:grpSpPr>
        <p:pic>
          <p:nvPicPr>
            <p:cNvPr id="6" name="Рисунок 5">
              <a:extLst>
                <a:ext uri="{FF2B5EF4-FFF2-40B4-BE49-F238E27FC236}">
                  <a16:creationId xmlns:a16="http://schemas.microsoft.com/office/drawing/2014/main" id="{3424B348-EBB4-4ABD-B2DA-B53997223C1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p:blipFill>
          <p:spPr>
            <a:xfrm>
              <a:off x="8286750" y="0"/>
              <a:ext cx="3905250" cy="6858000"/>
            </a:xfrm>
            <a:prstGeom prst="rect">
              <a:avLst/>
            </a:prstGeom>
          </p:spPr>
        </p:pic>
        <p:pic>
          <p:nvPicPr>
            <p:cNvPr id="7" name="Рисунок 6">
              <a:extLst>
                <a:ext uri="{FF2B5EF4-FFF2-40B4-BE49-F238E27FC236}">
                  <a16:creationId xmlns:a16="http://schemas.microsoft.com/office/drawing/2014/main" id="{522E9C6D-6D89-421C-8A3D-DD917DAF429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p:blipFill>
          <p:spPr>
            <a:xfrm>
              <a:off x="1444978" y="0"/>
              <a:ext cx="10747022" cy="447371"/>
            </a:xfrm>
            <a:prstGeom prst="rect">
              <a:avLst/>
            </a:prstGeom>
          </p:spPr>
        </p:pic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780F77A0-8E7F-4F6C-878B-B6BAAB9FAE6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p:blipFill>
          <p:spPr>
            <a:xfrm>
              <a:off x="9408582" y="0"/>
              <a:ext cx="2614083" cy="1715911"/>
            </a:xfrm>
            <a:prstGeom prst="rect">
              <a:avLst/>
            </a:prstGeom>
          </p:spPr>
        </p:pic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FE14E2A2-97B4-4683-BBA8-70F97A422BC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p:blipFill>
          <p:spPr>
            <a:xfrm>
              <a:off x="9962982" y="1"/>
              <a:ext cx="2229017" cy="3905956"/>
            </a:xfrm>
            <a:prstGeom prst="rect">
              <a:avLst/>
            </a:prstGeom>
          </p:spPr>
        </p:pic>
      </p:grp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09CFF6F1-3993-48EF-A148-98518C5542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flipH="1">
            <a:off x="-776747" y="5709257"/>
            <a:ext cx="10953136" cy="1148743"/>
          </a:xfrm>
          <a:prstGeom prst="parallelogram">
            <a:avLst>
              <a:gd name="adj" fmla="val 64155"/>
            </a:avLst>
          </a:prstGeom>
          <a:solidFill>
            <a:srgbClr val="00579C"/>
          </a:solidFill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Bebas Neue Bold" panose="020B0606020202050201" pitchFamily="34" charset="-52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5" name="Текст 2">
            <a:extLst>
              <a:ext uri="{FF2B5EF4-FFF2-40B4-BE49-F238E27FC236}">
                <a16:creationId xmlns:a16="http://schemas.microsoft.com/office/drawing/2014/main" id="{82BAA77D-3036-4C0A-B2D5-FFE9C11D46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2258" y="698090"/>
            <a:ext cx="10007924" cy="47414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Font typeface="Arial" panose="020B0604020202020204" pitchFamily="34" charset="0"/>
              <a:buChar char="•"/>
              <a:defRPr sz="2800">
                <a:latin typeface="PT Sans Narrow" panose="020B0506020203020204" pitchFamily="34" charset="0"/>
              </a:defRPr>
            </a:lvl1pPr>
            <a:lvl2pPr marL="914400" indent="-457200">
              <a:buFont typeface="Arial" panose="020B0604020202020204" pitchFamily="34" charset="0"/>
              <a:buChar char="•"/>
              <a:defRPr sz="2800">
                <a:latin typeface="PT Sans Narrow" panose="020B0506020203020204" pitchFamily="34" charset="0"/>
              </a:defRPr>
            </a:lvl2pPr>
            <a:lvl3pPr marL="1371600" indent="-457200">
              <a:buFont typeface="Arial" panose="020B0604020202020204" pitchFamily="34" charset="0"/>
              <a:buChar char="•"/>
              <a:defRPr sz="2800">
                <a:latin typeface="PT Sans Narrow" panose="020B0506020203020204" pitchFamily="34" charset="0"/>
              </a:defRPr>
            </a:lvl3pPr>
            <a:lvl4pPr marL="1828800" indent="-457200">
              <a:buFont typeface="Arial" panose="020B0604020202020204" pitchFamily="34" charset="0"/>
              <a:buChar char="•"/>
              <a:defRPr sz="2800">
                <a:latin typeface="PT Sans Narrow" panose="020B0506020203020204" pitchFamily="34" charset="0"/>
              </a:defRPr>
            </a:lvl4pPr>
            <a:lvl5pPr marL="2286000" indent="-457200">
              <a:buFont typeface="Arial" panose="020B0604020202020204" pitchFamily="34" charset="0"/>
              <a:buChar char="•"/>
              <a:defRPr sz="2800">
                <a:latin typeface="PT Sans Narrow" panose="020B0506020203020204" pitchFamily="34" charset="0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8785999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_вверху_и_текст_минимальны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6D08C6A-B5FE-4333-A1C7-AFF3F977660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/>
        </p:blipFill>
        <p:spPr>
          <a:xfrm rot="10800000">
            <a:off x="-3" y="149469"/>
            <a:ext cx="2186113" cy="685800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079BF07-DFE4-4606-9C50-064BBC8B17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 r="-11649"/>
          <a:stretch/>
        </p:blipFill>
        <p:spPr>
          <a:xfrm rot="10800000">
            <a:off x="-1121264" y="6560098"/>
            <a:ext cx="10747022" cy="44737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330025B-A59E-4214-BCFD-38FF2E4DF13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/>
        </p:blipFill>
        <p:spPr>
          <a:xfrm rot="10800000">
            <a:off x="-5" y="5291557"/>
            <a:ext cx="1662158" cy="1715911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DA2CBF31-DAC6-4D61-BD06-E2426915A7A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/>
        </p:blipFill>
        <p:spPr>
          <a:xfrm rot="10800000">
            <a:off x="-1" y="3101512"/>
            <a:ext cx="1116546" cy="3905956"/>
          </a:xfrm>
          <a:prstGeom prst="rect">
            <a:avLst/>
          </a:prstGeom>
        </p:spPr>
      </p:pic>
      <p:sp>
        <p:nvSpPr>
          <p:cNvPr id="3" name="Текст 2">
            <a:extLst>
              <a:ext uri="{FF2B5EF4-FFF2-40B4-BE49-F238E27FC236}">
                <a16:creationId xmlns:a16="http://schemas.microsoft.com/office/drawing/2014/main" id="{BCC202C9-D7E6-43E8-A3F1-F8F94C5FEC7A}"/>
              </a:ext>
            </a:extLst>
          </p:cNvPr>
          <p:cNvSpPr>
            <a:spLocks noGrp="1"/>
          </p:cNvSpPr>
          <p:nvPr userDrawn="1">
            <p:ph idx="1"/>
          </p:nvPr>
        </p:nvSpPr>
        <p:spPr>
          <a:xfrm>
            <a:off x="1073032" y="1435510"/>
            <a:ext cx="10280768" cy="47414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262EDB28-32B5-496E-8382-65D7688A5247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1700981" y="-1"/>
            <a:ext cx="10953136" cy="534839"/>
          </a:xfrm>
          <a:prstGeom prst="parallelogram">
            <a:avLst>
              <a:gd name="adj" fmla="val 35910"/>
            </a:avLst>
          </a:prstGeom>
          <a:solidFill>
            <a:srgbClr val="00579C"/>
          </a:solidFill>
        </p:spPr>
        <p:txBody>
          <a:bodyPr>
            <a:normAutofit/>
          </a:bodyPr>
          <a:lstStyle>
            <a:lvl1pPr algn="ctr">
              <a:defRPr sz="2000">
                <a:solidFill>
                  <a:schemeClr val="bg1"/>
                </a:solidFill>
                <a:latin typeface="Bebas Neue Bold" panose="020B0606020202050201" pitchFamily="34" charset="-52"/>
              </a:defRPr>
            </a:lvl1pPr>
          </a:lstStyle>
          <a:p>
            <a:r>
              <a:rPr lang="ru-RU" dirty="0"/>
              <a:t>ТЕМА</a:t>
            </a:r>
          </a:p>
        </p:txBody>
      </p:sp>
    </p:spTree>
    <p:extLst>
      <p:ext uri="{BB962C8B-B14F-4D97-AF65-F5344CB8AC3E}">
        <p14:creationId xmlns:p14="http://schemas.microsoft.com/office/powerpoint/2010/main" val="97036851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Нижняя группа">
            <a:extLst>
              <a:ext uri="{FF2B5EF4-FFF2-40B4-BE49-F238E27FC236}">
                <a16:creationId xmlns:a16="http://schemas.microsoft.com/office/drawing/2014/main" id="{F416A7E8-68E5-4555-B5D5-40884F06A2AB}"/>
              </a:ext>
            </a:extLst>
          </p:cNvPr>
          <p:cNvGrpSpPr/>
          <p:nvPr userDrawn="1"/>
        </p:nvGrpSpPr>
        <p:grpSpPr>
          <a:xfrm rot="10800000">
            <a:off x="0" y="11288"/>
            <a:ext cx="10747022" cy="6858000"/>
            <a:chOff x="1597378" y="152400"/>
            <a:chExt cx="10747022" cy="6858000"/>
          </a:xfrm>
        </p:grpSpPr>
        <p:pic>
          <p:nvPicPr>
            <p:cNvPr id="15" name="Рисунок 14">
              <a:extLst>
                <a:ext uri="{FF2B5EF4-FFF2-40B4-BE49-F238E27FC236}">
                  <a16:creationId xmlns:a16="http://schemas.microsoft.com/office/drawing/2014/main" id="{481B88D0-0DE7-4C22-8335-5DE63CB0F87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p:blipFill>
          <p:spPr>
            <a:xfrm>
              <a:off x="8439150" y="152400"/>
              <a:ext cx="3905250" cy="6858000"/>
            </a:xfrm>
            <a:prstGeom prst="rect">
              <a:avLst/>
            </a:prstGeom>
          </p:spPr>
        </p:pic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id="{2F24883C-143C-4F90-A2DA-CC380DC8A2B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p:blipFill>
          <p:spPr>
            <a:xfrm>
              <a:off x="1597378" y="152400"/>
              <a:ext cx="10747022" cy="447371"/>
            </a:xfrm>
            <a:prstGeom prst="rect">
              <a:avLst/>
            </a:prstGeom>
          </p:spPr>
        </p:pic>
        <p:pic>
          <p:nvPicPr>
            <p:cNvPr id="17" name="Рисунок 16">
              <a:extLst>
                <a:ext uri="{FF2B5EF4-FFF2-40B4-BE49-F238E27FC236}">
                  <a16:creationId xmlns:a16="http://schemas.microsoft.com/office/drawing/2014/main" id="{5143D9D6-72D4-484B-BC9F-098A00C9138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p:blipFill>
          <p:spPr>
            <a:xfrm>
              <a:off x="9560982" y="152400"/>
              <a:ext cx="2614083" cy="1715911"/>
            </a:xfrm>
            <a:prstGeom prst="rect">
              <a:avLst/>
            </a:prstGeom>
          </p:spPr>
        </p:pic>
        <p:pic>
          <p:nvPicPr>
            <p:cNvPr id="18" name="Рисунок 17">
              <a:extLst>
                <a:ext uri="{FF2B5EF4-FFF2-40B4-BE49-F238E27FC236}">
                  <a16:creationId xmlns:a16="http://schemas.microsoft.com/office/drawing/2014/main" id="{58BEAD9A-0EB9-4A53-A3CE-02CD5E31AB7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p:blipFill>
          <p:spPr>
            <a:xfrm>
              <a:off x="10115382" y="152401"/>
              <a:ext cx="2229017" cy="3905956"/>
            </a:xfrm>
            <a:prstGeom prst="rect">
              <a:avLst/>
            </a:prstGeom>
          </p:spPr>
        </p:pic>
      </p:grpSp>
      <p:grpSp>
        <p:nvGrpSpPr>
          <p:cNvPr id="20" name="Верхняя группа">
            <a:extLst>
              <a:ext uri="{FF2B5EF4-FFF2-40B4-BE49-F238E27FC236}">
                <a16:creationId xmlns:a16="http://schemas.microsoft.com/office/drawing/2014/main" id="{6ECD0C3C-A260-4B6A-97A2-60D62BE83EC6}"/>
              </a:ext>
            </a:extLst>
          </p:cNvPr>
          <p:cNvGrpSpPr/>
          <p:nvPr userDrawn="1"/>
        </p:nvGrpSpPr>
        <p:grpSpPr>
          <a:xfrm>
            <a:off x="1444978" y="0"/>
            <a:ext cx="10747022" cy="6858000"/>
            <a:chOff x="1444978" y="0"/>
            <a:chExt cx="10747022" cy="6858000"/>
          </a:xfrm>
        </p:grpSpPr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C0983A63-29F6-479A-836C-432AFEB63C1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p:blipFill>
          <p:spPr>
            <a:xfrm>
              <a:off x="8286750" y="0"/>
              <a:ext cx="3905250" cy="6858000"/>
            </a:xfrm>
            <a:prstGeom prst="rect">
              <a:avLst/>
            </a:prstGeom>
          </p:spPr>
        </p:pic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1DA23C8A-ABCF-4543-BDBE-65953DB8BBD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p:blipFill>
          <p:spPr>
            <a:xfrm>
              <a:off x="1444978" y="0"/>
              <a:ext cx="10747022" cy="447371"/>
            </a:xfrm>
            <a:prstGeom prst="rect">
              <a:avLst/>
            </a:prstGeom>
          </p:spPr>
        </p:pic>
        <p:pic>
          <p:nvPicPr>
            <p:cNvPr id="13" name="Рисунок 12">
              <a:extLst>
                <a:ext uri="{FF2B5EF4-FFF2-40B4-BE49-F238E27FC236}">
                  <a16:creationId xmlns:a16="http://schemas.microsoft.com/office/drawing/2014/main" id="{8F6D9812-3151-443D-8083-402BAD2E4E9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p:blipFill>
          <p:spPr>
            <a:xfrm>
              <a:off x="9408582" y="0"/>
              <a:ext cx="2614083" cy="1715911"/>
            </a:xfrm>
            <a:prstGeom prst="rect">
              <a:avLst/>
            </a:prstGeom>
          </p:spPr>
        </p:pic>
        <p:pic>
          <p:nvPicPr>
            <p:cNvPr id="14" name="Рисунок 13">
              <a:extLst>
                <a:ext uri="{FF2B5EF4-FFF2-40B4-BE49-F238E27FC236}">
                  <a16:creationId xmlns:a16="http://schemas.microsoft.com/office/drawing/2014/main" id="{0DA21DC9-35BE-4D34-B870-BDD78CA2E82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p:blipFill>
          <p:spPr>
            <a:xfrm>
              <a:off x="9962982" y="1"/>
              <a:ext cx="2229017" cy="3905956"/>
            </a:xfrm>
            <a:prstGeom prst="rect">
              <a:avLst/>
            </a:prstGeom>
          </p:spPr>
        </p:pic>
      </p:grp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2A03B08-1676-46FD-BC4D-84800A0721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2426" y="1130531"/>
            <a:ext cx="7315200" cy="811096"/>
          </a:xfrm>
          <a:solidFill>
            <a:srgbClr val="00579C"/>
          </a:solidFill>
        </p:spPr>
        <p:txBody>
          <a:bodyPr anchor="ctr" anchorCtr="1">
            <a:normAutofit/>
          </a:bodyPr>
          <a:lstStyle>
            <a:lvl1pPr algn="ctr">
              <a:defRPr>
                <a:solidFill>
                  <a:schemeClr val="bg1"/>
                </a:solidFill>
                <a:latin typeface="Bebas Neue Bold" panose="020B0606020202050201" pitchFamily="34" charset="-52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E66B752-E4BB-45B9-8142-1CC8C4CD64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63782" y="2399071"/>
            <a:ext cx="10190018" cy="3618271"/>
          </a:xfrm>
        </p:spPr>
        <p:txBody>
          <a:bodyPr/>
          <a:lstStyle>
            <a:lvl1pPr>
              <a:defRPr>
                <a:latin typeface="PT Sans Narrow" panose="020B0506020203020204" pitchFamily="34" charset="0"/>
              </a:defRPr>
            </a:lvl1pPr>
            <a:lvl2pPr>
              <a:defRPr>
                <a:latin typeface="PT Sans Narrow" panose="020B0506020203020204" pitchFamily="34" charset="0"/>
              </a:defRPr>
            </a:lvl2pPr>
            <a:lvl3pPr>
              <a:defRPr>
                <a:latin typeface="PT Sans Narrow" panose="020B0506020203020204" pitchFamily="34" charset="0"/>
              </a:defRPr>
            </a:lvl3pPr>
            <a:lvl4pPr>
              <a:defRPr>
                <a:latin typeface="PT Sans Narrow" panose="020B0506020203020204" pitchFamily="34" charset="0"/>
              </a:defRPr>
            </a:lvl4pPr>
            <a:lvl5pPr>
              <a:defRPr>
                <a:latin typeface="PT Sans Narrow" panose="020B0506020203020204" pitchFamily="34" charset="0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78950296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Большой_рисунок_на_весь экра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Нижняя группа">
            <a:extLst>
              <a:ext uri="{FF2B5EF4-FFF2-40B4-BE49-F238E27FC236}">
                <a16:creationId xmlns:a16="http://schemas.microsoft.com/office/drawing/2014/main" id="{607CCDA4-DC42-4D74-A8F8-9E25A29B8E29}"/>
              </a:ext>
            </a:extLst>
          </p:cNvPr>
          <p:cNvGrpSpPr/>
          <p:nvPr userDrawn="1"/>
        </p:nvGrpSpPr>
        <p:grpSpPr>
          <a:xfrm rot="10800000">
            <a:off x="0" y="11288"/>
            <a:ext cx="10747022" cy="6858000"/>
            <a:chOff x="1597378" y="152400"/>
            <a:chExt cx="10747022" cy="6858000"/>
          </a:xfrm>
        </p:grpSpPr>
        <p:pic>
          <p:nvPicPr>
            <p:cNvPr id="7" name="Рисунок 6">
              <a:extLst>
                <a:ext uri="{FF2B5EF4-FFF2-40B4-BE49-F238E27FC236}">
                  <a16:creationId xmlns:a16="http://schemas.microsoft.com/office/drawing/2014/main" id="{126A402B-C5DC-4BF6-BC42-B575B8836A0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p:blipFill>
          <p:spPr>
            <a:xfrm>
              <a:off x="8439150" y="152400"/>
              <a:ext cx="3905250" cy="6858000"/>
            </a:xfrm>
            <a:prstGeom prst="rect">
              <a:avLst/>
            </a:prstGeom>
          </p:spPr>
        </p:pic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DBC800F4-9E6F-4539-87EC-62A134256A1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p:blipFill>
          <p:spPr>
            <a:xfrm>
              <a:off x="1597378" y="152400"/>
              <a:ext cx="10747022" cy="447371"/>
            </a:xfrm>
            <a:prstGeom prst="rect">
              <a:avLst/>
            </a:prstGeom>
          </p:spPr>
        </p:pic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12E7150B-7367-4E08-A7E7-AF462B46353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p:blipFill>
          <p:spPr>
            <a:xfrm>
              <a:off x="9560982" y="152400"/>
              <a:ext cx="2614083" cy="1715911"/>
            </a:xfrm>
            <a:prstGeom prst="rect">
              <a:avLst/>
            </a:prstGeom>
          </p:spPr>
        </p:pic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BA63DAEE-7CB0-4CBB-B150-81C842EE1F9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p:blipFill>
          <p:spPr>
            <a:xfrm>
              <a:off x="10115382" y="152401"/>
              <a:ext cx="2229017" cy="3905956"/>
            </a:xfrm>
            <a:prstGeom prst="rect">
              <a:avLst/>
            </a:prstGeom>
          </p:spPr>
        </p:pic>
      </p:grpSp>
      <p:grpSp>
        <p:nvGrpSpPr>
          <p:cNvPr id="13" name="Верхняя группа">
            <a:extLst>
              <a:ext uri="{FF2B5EF4-FFF2-40B4-BE49-F238E27FC236}">
                <a16:creationId xmlns:a16="http://schemas.microsoft.com/office/drawing/2014/main" id="{75E702AB-6DBD-4D2F-A87E-DAA7BDB29138}"/>
              </a:ext>
            </a:extLst>
          </p:cNvPr>
          <p:cNvGrpSpPr/>
          <p:nvPr userDrawn="1"/>
        </p:nvGrpSpPr>
        <p:grpSpPr>
          <a:xfrm>
            <a:off x="1444978" y="0"/>
            <a:ext cx="10747022" cy="6858000"/>
            <a:chOff x="1444978" y="0"/>
            <a:chExt cx="10747022" cy="6858000"/>
          </a:xfrm>
        </p:grpSpPr>
        <p:pic>
          <p:nvPicPr>
            <p:cNvPr id="14" name="Рисунок 13">
              <a:extLst>
                <a:ext uri="{FF2B5EF4-FFF2-40B4-BE49-F238E27FC236}">
                  <a16:creationId xmlns:a16="http://schemas.microsoft.com/office/drawing/2014/main" id="{9143D734-243F-49A7-BE77-5EB500700EB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p:blipFill>
          <p:spPr>
            <a:xfrm>
              <a:off x="8286750" y="0"/>
              <a:ext cx="3905250" cy="6858000"/>
            </a:xfrm>
            <a:prstGeom prst="rect">
              <a:avLst/>
            </a:prstGeom>
          </p:spPr>
        </p:pic>
        <p:pic>
          <p:nvPicPr>
            <p:cNvPr id="15" name="Рисунок 14">
              <a:extLst>
                <a:ext uri="{FF2B5EF4-FFF2-40B4-BE49-F238E27FC236}">
                  <a16:creationId xmlns:a16="http://schemas.microsoft.com/office/drawing/2014/main" id="{32AA2E30-1CEF-40C9-B1F2-EC1A8904B29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p:blipFill>
          <p:spPr>
            <a:xfrm>
              <a:off x="1444978" y="0"/>
              <a:ext cx="10747022" cy="447371"/>
            </a:xfrm>
            <a:prstGeom prst="rect">
              <a:avLst/>
            </a:prstGeom>
          </p:spPr>
        </p:pic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id="{695485D0-A068-41AC-9815-AA111035985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p:blipFill>
          <p:spPr>
            <a:xfrm>
              <a:off x="9408582" y="0"/>
              <a:ext cx="2614083" cy="1715911"/>
            </a:xfrm>
            <a:prstGeom prst="rect">
              <a:avLst/>
            </a:prstGeom>
          </p:spPr>
        </p:pic>
        <p:pic>
          <p:nvPicPr>
            <p:cNvPr id="17" name="Рисунок 16">
              <a:extLst>
                <a:ext uri="{FF2B5EF4-FFF2-40B4-BE49-F238E27FC236}">
                  <a16:creationId xmlns:a16="http://schemas.microsoft.com/office/drawing/2014/main" id="{5D2E3BB7-BA3A-422E-8B3F-FD2BAB61D57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p:blipFill>
          <p:spPr>
            <a:xfrm>
              <a:off x="9962982" y="1"/>
              <a:ext cx="2229017" cy="3905956"/>
            </a:xfrm>
            <a:prstGeom prst="rect">
              <a:avLst/>
            </a:prstGeom>
          </p:spPr>
        </p:pic>
      </p:grpSp>
      <p:sp>
        <p:nvSpPr>
          <p:cNvPr id="5" name="Рисунок 4">
            <a:extLst>
              <a:ext uri="{FF2B5EF4-FFF2-40B4-BE49-F238E27FC236}">
                <a16:creationId xmlns:a16="http://schemas.microsoft.com/office/drawing/2014/main" id="{4C8552CB-2B48-4DBA-A2F7-8C96B3537B1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7343" y="-2106"/>
            <a:ext cx="12238391" cy="6862210"/>
          </a:xfrm>
          <a:custGeom>
            <a:avLst/>
            <a:gdLst>
              <a:gd name="connsiteX0" fmla="*/ 0 w 7867650"/>
              <a:gd name="connsiteY0" fmla="*/ 1321318 h 3609975"/>
              <a:gd name="connsiteX1" fmla="*/ 1054119 w 7867650"/>
              <a:gd name="connsiteY1" fmla="*/ 483670 h 3609975"/>
              <a:gd name="connsiteX2" fmla="*/ 2879706 w 7867650"/>
              <a:gd name="connsiteY2" fmla="*/ 0 h 3609975"/>
              <a:gd name="connsiteX3" fmla="*/ 4987944 w 7867650"/>
              <a:gd name="connsiteY3" fmla="*/ 0 h 3609975"/>
              <a:gd name="connsiteX4" fmla="*/ 6813531 w 7867650"/>
              <a:gd name="connsiteY4" fmla="*/ 483670 h 3609975"/>
              <a:gd name="connsiteX5" fmla="*/ 7867650 w 7867650"/>
              <a:gd name="connsiteY5" fmla="*/ 1321318 h 3609975"/>
              <a:gd name="connsiteX6" fmla="*/ 7867650 w 7867650"/>
              <a:gd name="connsiteY6" fmla="*/ 2288657 h 3609975"/>
              <a:gd name="connsiteX7" fmla="*/ 6813531 w 7867650"/>
              <a:gd name="connsiteY7" fmla="*/ 3126305 h 3609975"/>
              <a:gd name="connsiteX8" fmla="*/ 4987944 w 7867650"/>
              <a:gd name="connsiteY8" fmla="*/ 3609975 h 3609975"/>
              <a:gd name="connsiteX9" fmla="*/ 2879706 w 7867650"/>
              <a:gd name="connsiteY9" fmla="*/ 3609975 h 3609975"/>
              <a:gd name="connsiteX10" fmla="*/ 1054119 w 7867650"/>
              <a:gd name="connsiteY10" fmla="*/ 3126305 h 3609975"/>
              <a:gd name="connsiteX11" fmla="*/ 0 w 7867650"/>
              <a:gd name="connsiteY11" fmla="*/ 2288657 h 3609975"/>
              <a:gd name="connsiteX12" fmla="*/ 0 w 7867650"/>
              <a:gd name="connsiteY12" fmla="*/ 1321318 h 3609975"/>
              <a:gd name="connsiteX0" fmla="*/ 1355706 w 9223356"/>
              <a:gd name="connsiteY0" fmla="*/ 2371173 h 4659830"/>
              <a:gd name="connsiteX1" fmla="*/ 0 w 9223356"/>
              <a:gd name="connsiteY1" fmla="*/ 0 h 4659830"/>
              <a:gd name="connsiteX2" fmla="*/ 4235412 w 9223356"/>
              <a:gd name="connsiteY2" fmla="*/ 1049855 h 4659830"/>
              <a:gd name="connsiteX3" fmla="*/ 6343650 w 9223356"/>
              <a:gd name="connsiteY3" fmla="*/ 1049855 h 4659830"/>
              <a:gd name="connsiteX4" fmla="*/ 8169237 w 9223356"/>
              <a:gd name="connsiteY4" fmla="*/ 1533525 h 4659830"/>
              <a:gd name="connsiteX5" fmla="*/ 9223356 w 9223356"/>
              <a:gd name="connsiteY5" fmla="*/ 2371173 h 4659830"/>
              <a:gd name="connsiteX6" fmla="*/ 9223356 w 9223356"/>
              <a:gd name="connsiteY6" fmla="*/ 3338512 h 4659830"/>
              <a:gd name="connsiteX7" fmla="*/ 8169237 w 9223356"/>
              <a:gd name="connsiteY7" fmla="*/ 4176160 h 4659830"/>
              <a:gd name="connsiteX8" fmla="*/ 6343650 w 9223356"/>
              <a:gd name="connsiteY8" fmla="*/ 4659830 h 4659830"/>
              <a:gd name="connsiteX9" fmla="*/ 4235412 w 9223356"/>
              <a:gd name="connsiteY9" fmla="*/ 4659830 h 4659830"/>
              <a:gd name="connsiteX10" fmla="*/ 2409825 w 9223356"/>
              <a:gd name="connsiteY10" fmla="*/ 4176160 h 4659830"/>
              <a:gd name="connsiteX11" fmla="*/ 1355706 w 9223356"/>
              <a:gd name="connsiteY11" fmla="*/ 3338512 h 4659830"/>
              <a:gd name="connsiteX12" fmla="*/ 1355706 w 9223356"/>
              <a:gd name="connsiteY12" fmla="*/ 2371173 h 4659830"/>
              <a:gd name="connsiteX0" fmla="*/ 0 w 9229725"/>
              <a:gd name="connsiteY0" fmla="*/ 3285573 h 4659830"/>
              <a:gd name="connsiteX1" fmla="*/ 6369 w 9229725"/>
              <a:gd name="connsiteY1" fmla="*/ 0 h 4659830"/>
              <a:gd name="connsiteX2" fmla="*/ 4241781 w 9229725"/>
              <a:gd name="connsiteY2" fmla="*/ 1049855 h 4659830"/>
              <a:gd name="connsiteX3" fmla="*/ 6350019 w 9229725"/>
              <a:gd name="connsiteY3" fmla="*/ 1049855 h 4659830"/>
              <a:gd name="connsiteX4" fmla="*/ 8175606 w 9229725"/>
              <a:gd name="connsiteY4" fmla="*/ 1533525 h 4659830"/>
              <a:gd name="connsiteX5" fmla="*/ 9229725 w 9229725"/>
              <a:gd name="connsiteY5" fmla="*/ 2371173 h 4659830"/>
              <a:gd name="connsiteX6" fmla="*/ 9229725 w 9229725"/>
              <a:gd name="connsiteY6" fmla="*/ 3338512 h 4659830"/>
              <a:gd name="connsiteX7" fmla="*/ 8175606 w 9229725"/>
              <a:gd name="connsiteY7" fmla="*/ 4176160 h 4659830"/>
              <a:gd name="connsiteX8" fmla="*/ 6350019 w 9229725"/>
              <a:gd name="connsiteY8" fmla="*/ 4659830 h 4659830"/>
              <a:gd name="connsiteX9" fmla="*/ 4241781 w 9229725"/>
              <a:gd name="connsiteY9" fmla="*/ 4659830 h 4659830"/>
              <a:gd name="connsiteX10" fmla="*/ 2416194 w 9229725"/>
              <a:gd name="connsiteY10" fmla="*/ 4176160 h 4659830"/>
              <a:gd name="connsiteX11" fmla="*/ 1362075 w 9229725"/>
              <a:gd name="connsiteY11" fmla="*/ 3338512 h 4659830"/>
              <a:gd name="connsiteX12" fmla="*/ 0 w 9229725"/>
              <a:gd name="connsiteY12" fmla="*/ 3285573 h 4659830"/>
              <a:gd name="connsiteX0" fmla="*/ 0 w 9229725"/>
              <a:gd name="connsiteY0" fmla="*/ 3285573 h 5233987"/>
              <a:gd name="connsiteX1" fmla="*/ 6369 w 9229725"/>
              <a:gd name="connsiteY1" fmla="*/ 0 h 5233987"/>
              <a:gd name="connsiteX2" fmla="*/ 4241781 w 9229725"/>
              <a:gd name="connsiteY2" fmla="*/ 1049855 h 5233987"/>
              <a:gd name="connsiteX3" fmla="*/ 6350019 w 9229725"/>
              <a:gd name="connsiteY3" fmla="*/ 1049855 h 5233987"/>
              <a:gd name="connsiteX4" fmla="*/ 8175606 w 9229725"/>
              <a:gd name="connsiteY4" fmla="*/ 1533525 h 5233987"/>
              <a:gd name="connsiteX5" fmla="*/ 9229725 w 9229725"/>
              <a:gd name="connsiteY5" fmla="*/ 2371173 h 5233987"/>
              <a:gd name="connsiteX6" fmla="*/ 9229725 w 9229725"/>
              <a:gd name="connsiteY6" fmla="*/ 3338512 h 5233987"/>
              <a:gd name="connsiteX7" fmla="*/ 8175606 w 9229725"/>
              <a:gd name="connsiteY7" fmla="*/ 4176160 h 5233987"/>
              <a:gd name="connsiteX8" fmla="*/ 6350019 w 9229725"/>
              <a:gd name="connsiteY8" fmla="*/ 4659830 h 5233987"/>
              <a:gd name="connsiteX9" fmla="*/ 4241781 w 9229725"/>
              <a:gd name="connsiteY9" fmla="*/ 4659830 h 5233987"/>
              <a:gd name="connsiteX10" fmla="*/ 2416194 w 9229725"/>
              <a:gd name="connsiteY10" fmla="*/ 4176160 h 5233987"/>
              <a:gd name="connsiteX11" fmla="*/ 1133475 w 9229725"/>
              <a:gd name="connsiteY11" fmla="*/ 5233987 h 5233987"/>
              <a:gd name="connsiteX12" fmla="*/ 0 w 9229725"/>
              <a:gd name="connsiteY12" fmla="*/ 3285573 h 5233987"/>
              <a:gd name="connsiteX0" fmla="*/ 0 w 9229725"/>
              <a:gd name="connsiteY0" fmla="*/ 3285573 h 5233987"/>
              <a:gd name="connsiteX1" fmla="*/ 6369 w 9229725"/>
              <a:gd name="connsiteY1" fmla="*/ 0 h 5233987"/>
              <a:gd name="connsiteX2" fmla="*/ 4241781 w 9229725"/>
              <a:gd name="connsiteY2" fmla="*/ 1049855 h 5233987"/>
              <a:gd name="connsiteX3" fmla="*/ 6350019 w 9229725"/>
              <a:gd name="connsiteY3" fmla="*/ 1049855 h 5233987"/>
              <a:gd name="connsiteX4" fmla="*/ 8175606 w 9229725"/>
              <a:gd name="connsiteY4" fmla="*/ 1533525 h 5233987"/>
              <a:gd name="connsiteX5" fmla="*/ 9229725 w 9229725"/>
              <a:gd name="connsiteY5" fmla="*/ 2371173 h 5233987"/>
              <a:gd name="connsiteX6" fmla="*/ 9229725 w 9229725"/>
              <a:gd name="connsiteY6" fmla="*/ 3338512 h 5233987"/>
              <a:gd name="connsiteX7" fmla="*/ 8175606 w 9229725"/>
              <a:gd name="connsiteY7" fmla="*/ 4176160 h 5233987"/>
              <a:gd name="connsiteX8" fmla="*/ 6350019 w 9229725"/>
              <a:gd name="connsiteY8" fmla="*/ 4659830 h 5233987"/>
              <a:gd name="connsiteX9" fmla="*/ 4241781 w 9229725"/>
              <a:gd name="connsiteY9" fmla="*/ 4659830 h 5233987"/>
              <a:gd name="connsiteX10" fmla="*/ 2416194 w 9229725"/>
              <a:gd name="connsiteY10" fmla="*/ 4176160 h 5233987"/>
              <a:gd name="connsiteX11" fmla="*/ 1133475 w 9229725"/>
              <a:gd name="connsiteY11" fmla="*/ 5233987 h 5233987"/>
              <a:gd name="connsiteX12" fmla="*/ 0 w 9229725"/>
              <a:gd name="connsiteY12" fmla="*/ 3285573 h 5233987"/>
              <a:gd name="connsiteX0" fmla="*/ 0 w 9229725"/>
              <a:gd name="connsiteY0" fmla="*/ 3285573 h 6457689"/>
              <a:gd name="connsiteX1" fmla="*/ 6369 w 9229725"/>
              <a:gd name="connsiteY1" fmla="*/ 0 h 6457689"/>
              <a:gd name="connsiteX2" fmla="*/ 4241781 w 9229725"/>
              <a:gd name="connsiteY2" fmla="*/ 1049855 h 6457689"/>
              <a:gd name="connsiteX3" fmla="*/ 6350019 w 9229725"/>
              <a:gd name="connsiteY3" fmla="*/ 1049855 h 6457689"/>
              <a:gd name="connsiteX4" fmla="*/ 8175606 w 9229725"/>
              <a:gd name="connsiteY4" fmla="*/ 1533525 h 6457689"/>
              <a:gd name="connsiteX5" fmla="*/ 9229725 w 9229725"/>
              <a:gd name="connsiteY5" fmla="*/ 2371173 h 6457689"/>
              <a:gd name="connsiteX6" fmla="*/ 9229725 w 9229725"/>
              <a:gd name="connsiteY6" fmla="*/ 3338512 h 6457689"/>
              <a:gd name="connsiteX7" fmla="*/ 8175606 w 9229725"/>
              <a:gd name="connsiteY7" fmla="*/ 4176160 h 6457689"/>
              <a:gd name="connsiteX8" fmla="*/ 6350019 w 9229725"/>
              <a:gd name="connsiteY8" fmla="*/ 4659830 h 6457689"/>
              <a:gd name="connsiteX9" fmla="*/ 4241781 w 9229725"/>
              <a:gd name="connsiteY9" fmla="*/ 4659830 h 6457689"/>
              <a:gd name="connsiteX10" fmla="*/ 2435244 w 9229725"/>
              <a:gd name="connsiteY10" fmla="*/ 6405010 h 6457689"/>
              <a:gd name="connsiteX11" fmla="*/ 1133475 w 9229725"/>
              <a:gd name="connsiteY11" fmla="*/ 5233987 h 6457689"/>
              <a:gd name="connsiteX12" fmla="*/ 0 w 9229725"/>
              <a:gd name="connsiteY12" fmla="*/ 3285573 h 6457689"/>
              <a:gd name="connsiteX0" fmla="*/ 0 w 9229725"/>
              <a:gd name="connsiteY0" fmla="*/ 3285573 h 6405010"/>
              <a:gd name="connsiteX1" fmla="*/ 6369 w 9229725"/>
              <a:gd name="connsiteY1" fmla="*/ 0 h 6405010"/>
              <a:gd name="connsiteX2" fmla="*/ 4241781 w 9229725"/>
              <a:gd name="connsiteY2" fmla="*/ 1049855 h 6405010"/>
              <a:gd name="connsiteX3" fmla="*/ 6350019 w 9229725"/>
              <a:gd name="connsiteY3" fmla="*/ 1049855 h 6405010"/>
              <a:gd name="connsiteX4" fmla="*/ 8175606 w 9229725"/>
              <a:gd name="connsiteY4" fmla="*/ 1533525 h 6405010"/>
              <a:gd name="connsiteX5" fmla="*/ 9229725 w 9229725"/>
              <a:gd name="connsiteY5" fmla="*/ 2371173 h 6405010"/>
              <a:gd name="connsiteX6" fmla="*/ 9229725 w 9229725"/>
              <a:gd name="connsiteY6" fmla="*/ 3338512 h 6405010"/>
              <a:gd name="connsiteX7" fmla="*/ 8175606 w 9229725"/>
              <a:gd name="connsiteY7" fmla="*/ 4176160 h 6405010"/>
              <a:gd name="connsiteX8" fmla="*/ 6350019 w 9229725"/>
              <a:gd name="connsiteY8" fmla="*/ 4659830 h 6405010"/>
              <a:gd name="connsiteX9" fmla="*/ 4241781 w 9229725"/>
              <a:gd name="connsiteY9" fmla="*/ 4659830 h 6405010"/>
              <a:gd name="connsiteX10" fmla="*/ 2435244 w 9229725"/>
              <a:gd name="connsiteY10" fmla="*/ 6405010 h 6405010"/>
              <a:gd name="connsiteX11" fmla="*/ 1133475 w 9229725"/>
              <a:gd name="connsiteY11" fmla="*/ 5233987 h 6405010"/>
              <a:gd name="connsiteX12" fmla="*/ 0 w 9229725"/>
              <a:gd name="connsiteY12" fmla="*/ 3285573 h 6405010"/>
              <a:gd name="connsiteX0" fmla="*/ 0 w 9229725"/>
              <a:gd name="connsiteY0" fmla="*/ 3285573 h 5233987"/>
              <a:gd name="connsiteX1" fmla="*/ 6369 w 9229725"/>
              <a:gd name="connsiteY1" fmla="*/ 0 h 5233987"/>
              <a:gd name="connsiteX2" fmla="*/ 4241781 w 9229725"/>
              <a:gd name="connsiteY2" fmla="*/ 1049855 h 5233987"/>
              <a:gd name="connsiteX3" fmla="*/ 6350019 w 9229725"/>
              <a:gd name="connsiteY3" fmla="*/ 1049855 h 5233987"/>
              <a:gd name="connsiteX4" fmla="*/ 8175606 w 9229725"/>
              <a:gd name="connsiteY4" fmla="*/ 1533525 h 5233987"/>
              <a:gd name="connsiteX5" fmla="*/ 9229725 w 9229725"/>
              <a:gd name="connsiteY5" fmla="*/ 2371173 h 5233987"/>
              <a:gd name="connsiteX6" fmla="*/ 9229725 w 9229725"/>
              <a:gd name="connsiteY6" fmla="*/ 3338512 h 5233987"/>
              <a:gd name="connsiteX7" fmla="*/ 8175606 w 9229725"/>
              <a:gd name="connsiteY7" fmla="*/ 4176160 h 5233987"/>
              <a:gd name="connsiteX8" fmla="*/ 6350019 w 9229725"/>
              <a:gd name="connsiteY8" fmla="*/ 4659830 h 5233987"/>
              <a:gd name="connsiteX9" fmla="*/ 4241781 w 9229725"/>
              <a:gd name="connsiteY9" fmla="*/ 4659830 h 5233987"/>
              <a:gd name="connsiteX10" fmla="*/ 1730394 w 9229725"/>
              <a:gd name="connsiteY10" fmla="*/ 5223910 h 5233987"/>
              <a:gd name="connsiteX11" fmla="*/ 1133475 w 9229725"/>
              <a:gd name="connsiteY11" fmla="*/ 5233987 h 5233987"/>
              <a:gd name="connsiteX12" fmla="*/ 0 w 9229725"/>
              <a:gd name="connsiteY12" fmla="*/ 3285573 h 5233987"/>
              <a:gd name="connsiteX0" fmla="*/ 0 w 9229725"/>
              <a:gd name="connsiteY0" fmla="*/ 3285573 h 5233987"/>
              <a:gd name="connsiteX1" fmla="*/ 6369 w 9229725"/>
              <a:gd name="connsiteY1" fmla="*/ 0 h 5233987"/>
              <a:gd name="connsiteX2" fmla="*/ 4241781 w 9229725"/>
              <a:gd name="connsiteY2" fmla="*/ 1049855 h 5233987"/>
              <a:gd name="connsiteX3" fmla="*/ 6350019 w 9229725"/>
              <a:gd name="connsiteY3" fmla="*/ 1049855 h 5233987"/>
              <a:gd name="connsiteX4" fmla="*/ 8175606 w 9229725"/>
              <a:gd name="connsiteY4" fmla="*/ 1533525 h 5233987"/>
              <a:gd name="connsiteX5" fmla="*/ 9229725 w 9229725"/>
              <a:gd name="connsiteY5" fmla="*/ 2371173 h 5233987"/>
              <a:gd name="connsiteX6" fmla="*/ 9229725 w 9229725"/>
              <a:gd name="connsiteY6" fmla="*/ 3338512 h 5233987"/>
              <a:gd name="connsiteX7" fmla="*/ 8175606 w 9229725"/>
              <a:gd name="connsiteY7" fmla="*/ 4176160 h 5233987"/>
              <a:gd name="connsiteX8" fmla="*/ 6350019 w 9229725"/>
              <a:gd name="connsiteY8" fmla="*/ 4659830 h 5233987"/>
              <a:gd name="connsiteX9" fmla="*/ 4241781 w 9229725"/>
              <a:gd name="connsiteY9" fmla="*/ 4659830 h 5233987"/>
              <a:gd name="connsiteX10" fmla="*/ 1730394 w 9229725"/>
              <a:gd name="connsiteY10" fmla="*/ 5223910 h 5233987"/>
              <a:gd name="connsiteX11" fmla="*/ 1133475 w 9229725"/>
              <a:gd name="connsiteY11" fmla="*/ 5233987 h 5233987"/>
              <a:gd name="connsiteX12" fmla="*/ 0 w 9229725"/>
              <a:gd name="connsiteY12" fmla="*/ 3285573 h 5233987"/>
              <a:gd name="connsiteX0" fmla="*/ 0 w 9229725"/>
              <a:gd name="connsiteY0" fmla="*/ 3285573 h 5671891"/>
              <a:gd name="connsiteX1" fmla="*/ 6369 w 9229725"/>
              <a:gd name="connsiteY1" fmla="*/ 0 h 5671891"/>
              <a:gd name="connsiteX2" fmla="*/ 4241781 w 9229725"/>
              <a:gd name="connsiteY2" fmla="*/ 1049855 h 5671891"/>
              <a:gd name="connsiteX3" fmla="*/ 6350019 w 9229725"/>
              <a:gd name="connsiteY3" fmla="*/ 1049855 h 5671891"/>
              <a:gd name="connsiteX4" fmla="*/ 8175606 w 9229725"/>
              <a:gd name="connsiteY4" fmla="*/ 1533525 h 5671891"/>
              <a:gd name="connsiteX5" fmla="*/ 9229725 w 9229725"/>
              <a:gd name="connsiteY5" fmla="*/ 2371173 h 5671891"/>
              <a:gd name="connsiteX6" fmla="*/ 9229725 w 9229725"/>
              <a:gd name="connsiteY6" fmla="*/ 3338512 h 5671891"/>
              <a:gd name="connsiteX7" fmla="*/ 8175606 w 9229725"/>
              <a:gd name="connsiteY7" fmla="*/ 4176160 h 5671891"/>
              <a:gd name="connsiteX8" fmla="*/ 6350019 w 9229725"/>
              <a:gd name="connsiteY8" fmla="*/ 4659830 h 5671891"/>
              <a:gd name="connsiteX9" fmla="*/ 4241781 w 9229725"/>
              <a:gd name="connsiteY9" fmla="*/ 4659830 h 5671891"/>
              <a:gd name="connsiteX10" fmla="*/ 1730394 w 9229725"/>
              <a:gd name="connsiteY10" fmla="*/ 5223910 h 5671891"/>
              <a:gd name="connsiteX11" fmla="*/ 1133475 w 9229725"/>
              <a:gd name="connsiteY11" fmla="*/ 5233987 h 5671891"/>
              <a:gd name="connsiteX12" fmla="*/ 0 w 9229725"/>
              <a:gd name="connsiteY12" fmla="*/ 3285573 h 5671891"/>
              <a:gd name="connsiteX0" fmla="*/ 0 w 9229725"/>
              <a:gd name="connsiteY0" fmla="*/ 3285573 h 6476891"/>
              <a:gd name="connsiteX1" fmla="*/ 6369 w 9229725"/>
              <a:gd name="connsiteY1" fmla="*/ 0 h 6476891"/>
              <a:gd name="connsiteX2" fmla="*/ 4241781 w 9229725"/>
              <a:gd name="connsiteY2" fmla="*/ 1049855 h 6476891"/>
              <a:gd name="connsiteX3" fmla="*/ 6350019 w 9229725"/>
              <a:gd name="connsiteY3" fmla="*/ 1049855 h 6476891"/>
              <a:gd name="connsiteX4" fmla="*/ 8175606 w 9229725"/>
              <a:gd name="connsiteY4" fmla="*/ 1533525 h 6476891"/>
              <a:gd name="connsiteX5" fmla="*/ 9229725 w 9229725"/>
              <a:gd name="connsiteY5" fmla="*/ 2371173 h 6476891"/>
              <a:gd name="connsiteX6" fmla="*/ 9229725 w 9229725"/>
              <a:gd name="connsiteY6" fmla="*/ 3338512 h 6476891"/>
              <a:gd name="connsiteX7" fmla="*/ 8175606 w 9229725"/>
              <a:gd name="connsiteY7" fmla="*/ 4176160 h 6476891"/>
              <a:gd name="connsiteX8" fmla="*/ 6350019 w 9229725"/>
              <a:gd name="connsiteY8" fmla="*/ 4659830 h 6476891"/>
              <a:gd name="connsiteX9" fmla="*/ 2412981 w 9229725"/>
              <a:gd name="connsiteY9" fmla="*/ 6412430 h 6476891"/>
              <a:gd name="connsiteX10" fmla="*/ 1730394 w 9229725"/>
              <a:gd name="connsiteY10" fmla="*/ 5223910 h 6476891"/>
              <a:gd name="connsiteX11" fmla="*/ 1133475 w 9229725"/>
              <a:gd name="connsiteY11" fmla="*/ 5233987 h 6476891"/>
              <a:gd name="connsiteX12" fmla="*/ 0 w 9229725"/>
              <a:gd name="connsiteY12" fmla="*/ 3285573 h 6476891"/>
              <a:gd name="connsiteX0" fmla="*/ 0 w 9229725"/>
              <a:gd name="connsiteY0" fmla="*/ 3285573 h 6412430"/>
              <a:gd name="connsiteX1" fmla="*/ 6369 w 9229725"/>
              <a:gd name="connsiteY1" fmla="*/ 0 h 6412430"/>
              <a:gd name="connsiteX2" fmla="*/ 4241781 w 9229725"/>
              <a:gd name="connsiteY2" fmla="*/ 1049855 h 6412430"/>
              <a:gd name="connsiteX3" fmla="*/ 6350019 w 9229725"/>
              <a:gd name="connsiteY3" fmla="*/ 1049855 h 6412430"/>
              <a:gd name="connsiteX4" fmla="*/ 8175606 w 9229725"/>
              <a:gd name="connsiteY4" fmla="*/ 1533525 h 6412430"/>
              <a:gd name="connsiteX5" fmla="*/ 9229725 w 9229725"/>
              <a:gd name="connsiteY5" fmla="*/ 2371173 h 6412430"/>
              <a:gd name="connsiteX6" fmla="*/ 9229725 w 9229725"/>
              <a:gd name="connsiteY6" fmla="*/ 3338512 h 6412430"/>
              <a:gd name="connsiteX7" fmla="*/ 8175606 w 9229725"/>
              <a:gd name="connsiteY7" fmla="*/ 4176160 h 6412430"/>
              <a:gd name="connsiteX8" fmla="*/ 6350019 w 9229725"/>
              <a:gd name="connsiteY8" fmla="*/ 4659830 h 6412430"/>
              <a:gd name="connsiteX9" fmla="*/ 2412981 w 9229725"/>
              <a:gd name="connsiteY9" fmla="*/ 6412430 h 6412430"/>
              <a:gd name="connsiteX10" fmla="*/ 1730394 w 9229725"/>
              <a:gd name="connsiteY10" fmla="*/ 5223910 h 6412430"/>
              <a:gd name="connsiteX11" fmla="*/ 1133475 w 9229725"/>
              <a:gd name="connsiteY11" fmla="*/ 5233987 h 6412430"/>
              <a:gd name="connsiteX12" fmla="*/ 0 w 9229725"/>
              <a:gd name="connsiteY12" fmla="*/ 3285573 h 6412430"/>
              <a:gd name="connsiteX0" fmla="*/ 0 w 10036194"/>
              <a:gd name="connsiteY0" fmla="*/ 3285573 h 6412430"/>
              <a:gd name="connsiteX1" fmla="*/ 6369 w 10036194"/>
              <a:gd name="connsiteY1" fmla="*/ 0 h 6412430"/>
              <a:gd name="connsiteX2" fmla="*/ 4241781 w 10036194"/>
              <a:gd name="connsiteY2" fmla="*/ 1049855 h 6412430"/>
              <a:gd name="connsiteX3" fmla="*/ 6350019 w 10036194"/>
              <a:gd name="connsiteY3" fmla="*/ 1049855 h 6412430"/>
              <a:gd name="connsiteX4" fmla="*/ 8175606 w 10036194"/>
              <a:gd name="connsiteY4" fmla="*/ 1533525 h 6412430"/>
              <a:gd name="connsiteX5" fmla="*/ 9229725 w 10036194"/>
              <a:gd name="connsiteY5" fmla="*/ 2371173 h 6412430"/>
              <a:gd name="connsiteX6" fmla="*/ 9229725 w 10036194"/>
              <a:gd name="connsiteY6" fmla="*/ 3338512 h 6412430"/>
              <a:gd name="connsiteX7" fmla="*/ 8175606 w 10036194"/>
              <a:gd name="connsiteY7" fmla="*/ 4176160 h 6412430"/>
              <a:gd name="connsiteX8" fmla="*/ 10036194 w 10036194"/>
              <a:gd name="connsiteY8" fmla="*/ 6402905 h 6412430"/>
              <a:gd name="connsiteX9" fmla="*/ 2412981 w 10036194"/>
              <a:gd name="connsiteY9" fmla="*/ 6412430 h 6412430"/>
              <a:gd name="connsiteX10" fmla="*/ 1730394 w 10036194"/>
              <a:gd name="connsiteY10" fmla="*/ 5223910 h 6412430"/>
              <a:gd name="connsiteX11" fmla="*/ 1133475 w 10036194"/>
              <a:gd name="connsiteY11" fmla="*/ 5233987 h 6412430"/>
              <a:gd name="connsiteX12" fmla="*/ 0 w 10036194"/>
              <a:gd name="connsiteY12" fmla="*/ 3285573 h 6412430"/>
              <a:gd name="connsiteX0" fmla="*/ 0 w 10271106"/>
              <a:gd name="connsiteY0" fmla="*/ 3285573 h 6843160"/>
              <a:gd name="connsiteX1" fmla="*/ 6369 w 10271106"/>
              <a:gd name="connsiteY1" fmla="*/ 0 h 6843160"/>
              <a:gd name="connsiteX2" fmla="*/ 4241781 w 10271106"/>
              <a:gd name="connsiteY2" fmla="*/ 1049855 h 6843160"/>
              <a:gd name="connsiteX3" fmla="*/ 6350019 w 10271106"/>
              <a:gd name="connsiteY3" fmla="*/ 1049855 h 6843160"/>
              <a:gd name="connsiteX4" fmla="*/ 8175606 w 10271106"/>
              <a:gd name="connsiteY4" fmla="*/ 1533525 h 6843160"/>
              <a:gd name="connsiteX5" fmla="*/ 9229725 w 10271106"/>
              <a:gd name="connsiteY5" fmla="*/ 2371173 h 6843160"/>
              <a:gd name="connsiteX6" fmla="*/ 9229725 w 10271106"/>
              <a:gd name="connsiteY6" fmla="*/ 3338512 h 6843160"/>
              <a:gd name="connsiteX7" fmla="*/ 10271106 w 10271106"/>
              <a:gd name="connsiteY7" fmla="*/ 6843160 h 6843160"/>
              <a:gd name="connsiteX8" fmla="*/ 10036194 w 10271106"/>
              <a:gd name="connsiteY8" fmla="*/ 6402905 h 6843160"/>
              <a:gd name="connsiteX9" fmla="*/ 2412981 w 10271106"/>
              <a:gd name="connsiteY9" fmla="*/ 6412430 h 6843160"/>
              <a:gd name="connsiteX10" fmla="*/ 1730394 w 10271106"/>
              <a:gd name="connsiteY10" fmla="*/ 5223910 h 6843160"/>
              <a:gd name="connsiteX11" fmla="*/ 1133475 w 10271106"/>
              <a:gd name="connsiteY11" fmla="*/ 5233987 h 6843160"/>
              <a:gd name="connsiteX12" fmla="*/ 0 w 10271106"/>
              <a:gd name="connsiteY12" fmla="*/ 3285573 h 6843160"/>
              <a:gd name="connsiteX0" fmla="*/ 0 w 12211050"/>
              <a:gd name="connsiteY0" fmla="*/ 3285573 h 6843160"/>
              <a:gd name="connsiteX1" fmla="*/ 6369 w 12211050"/>
              <a:gd name="connsiteY1" fmla="*/ 0 h 6843160"/>
              <a:gd name="connsiteX2" fmla="*/ 4241781 w 12211050"/>
              <a:gd name="connsiteY2" fmla="*/ 1049855 h 6843160"/>
              <a:gd name="connsiteX3" fmla="*/ 6350019 w 12211050"/>
              <a:gd name="connsiteY3" fmla="*/ 1049855 h 6843160"/>
              <a:gd name="connsiteX4" fmla="*/ 8175606 w 12211050"/>
              <a:gd name="connsiteY4" fmla="*/ 1533525 h 6843160"/>
              <a:gd name="connsiteX5" fmla="*/ 9229725 w 12211050"/>
              <a:gd name="connsiteY5" fmla="*/ 2371173 h 6843160"/>
              <a:gd name="connsiteX6" fmla="*/ 12211050 w 12211050"/>
              <a:gd name="connsiteY6" fmla="*/ 6834187 h 6843160"/>
              <a:gd name="connsiteX7" fmla="*/ 10271106 w 12211050"/>
              <a:gd name="connsiteY7" fmla="*/ 6843160 h 6843160"/>
              <a:gd name="connsiteX8" fmla="*/ 10036194 w 12211050"/>
              <a:gd name="connsiteY8" fmla="*/ 6402905 h 6843160"/>
              <a:gd name="connsiteX9" fmla="*/ 2412981 w 12211050"/>
              <a:gd name="connsiteY9" fmla="*/ 6412430 h 6843160"/>
              <a:gd name="connsiteX10" fmla="*/ 1730394 w 12211050"/>
              <a:gd name="connsiteY10" fmla="*/ 5223910 h 6843160"/>
              <a:gd name="connsiteX11" fmla="*/ 1133475 w 12211050"/>
              <a:gd name="connsiteY11" fmla="*/ 5233987 h 6843160"/>
              <a:gd name="connsiteX12" fmla="*/ 0 w 12211050"/>
              <a:gd name="connsiteY12" fmla="*/ 3285573 h 6843160"/>
              <a:gd name="connsiteX0" fmla="*/ 0 w 12211050"/>
              <a:gd name="connsiteY0" fmla="*/ 3285573 h 6843160"/>
              <a:gd name="connsiteX1" fmla="*/ 6369 w 12211050"/>
              <a:gd name="connsiteY1" fmla="*/ 0 h 6843160"/>
              <a:gd name="connsiteX2" fmla="*/ 4241781 w 12211050"/>
              <a:gd name="connsiteY2" fmla="*/ 1049855 h 6843160"/>
              <a:gd name="connsiteX3" fmla="*/ 6350019 w 12211050"/>
              <a:gd name="connsiteY3" fmla="*/ 1049855 h 6843160"/>
              <a:gd name="connsiteX4" fmla="*/ 8175606 w 12211050"/>
              <a:gd name="connsiteY4" fmla="*/ 1533525 h 6843160"/>
              <a:gd name="connsiteX5" fmla="*/ 12192000 w 12211050"/>
              <a:gd name="connsiteY5" fmla="*/ 3561798 h 6843160"/>
              <a:gd name="connsiteX6" fmla="*/ 12211050 w 12211050"/>
              <a:gd name="connsiteY6" fmla="*/ 6834187 h 6843160"/>
              <a:gd name="connsiteX7" fmla="*/ 10271106 w 12211050"/>
              <a:gd name="connsiteY7" fmla="*/ 6843160 h 6843160"/>
              <a:gd name="connsiteX8" fmla="*/ 10036194 w 12211050"/>
              <a:gd name="connsiteY8" fmla="*/ 6402905 h 6843160"/>
              <a:gd name="connsiteX9" fmla="*/ 2412981 w 12211050"/>
              <a:gd name="connsiteY9" fmla="*/ 6412430 h 6843160"/>
              <a:gd name="connsiteX10" fmla="*/ 1730394 w 12211050"/>
              <a:gd name="connsiteY10" fmla="*/ 5223910 h 6843160"/>
              <a:gd name="connsiteX11" fmla="*/ 1133475 w 12211050"/>
              <a:gd name="connsiteY11" fmla="*/ 5233987 h 6843160"/>
              <a:gd name="connsiteX12" fmla="*/ 0 w 12211050"/>
              <a:gd name="connsiteY12" fmla="*/ 3285573 h 6843160"/>
              <a:gd name="connsiteX0" fmla="*/ 0 w 12211050"/>
              <a:gd name="connsiteY0" fmla="*/ 3285573 h 6843160"/>
              <a:gd name="connsiteX1" fmla="*/ 6369 w 12211050"/>
              <a:gd name="connsiteY1" fmla="*/ 0 h 6843160"/>
              <a:gd name="connsiteX2" fmla="*/ 4241781 w 12211050"/>
              <a:gd name="connsiteY2" fmla="*/ 1049855 h 6843160"/>
              <a:gd name="connsiteX3" fmla="*/ 6350019 w 12211050"/>
              <a:gd name="connsiteY3" fmla="*/ 1049855 h 6843160"/>
              <a:gd name="connsiteX4" fmla="*/ 11080731 w 12211050"/>
              <a:gd name="connsiteY4" fmla="*/ 1628775 h 6843160"/>
              <a:gd name="connsiteX5" fmla="*/ 12192000 w 12211050"/>
              <a:gd name="connsiteY5" fmla="*/ 3561798 h 6843160"/>
              <a:gd name="connsiteX6" fmla="*/ 12211050 w 12211050"/>
              <a:gd name="connsiteY6" fmla="*/ 6834187 h 6843160"/>
              <a:gd name="connsiteX7" fmla="*/ 10271106 w 12211050"/>
              <a:gd name="connsiteY7" fmla="*/ 6843160 h 6843160"/>
              <a:gd name="connsiteX8" fmla="*/ 10036194 w 12211050"/>
              <a:gd name="connsiteY8" fmla="*/ 6402905 h 6843160"/>
              <a:gd name="connsiteX9" fmla="*/ 2412981 w 12211050"/>
              <a:gd name="connsiteY9" fmla="*/ 6412430 h 6843160"/>
              <a:gd name="connsiteX10" fmla="*/ 1730394 w 12211050"/>
              <a:gd name="connsiteY10" fmla="*/ 5223910 h 6843160"/>
              <a:gd name="connsiteX11" fmla="*/ 1133475 w 12211050"/>
              <a:gd name="connsiteY11" fmla="*/ 5233987 h 6843160"/>
              <a:gd name="connsiteX12" fmla="*/ 0 w 12211050"/>
              <a:gd name="connsiteY12" fmla="*/ 3285573 h 6843160"/>
              <a:gd name="connsiteX0" fmla="*/ 0 w 12211050"/>
              <a:gd name="connsiteY0" fmla="*/ 3285573 h 6843160"/>
              <a:gd name="connsiteX1" fmla="*/ 6369 w 12211050"/>
              <a:gd name="connsiteY1" fmla="*/ 0 h 6843160"/>
              <a:gd name="connsiteX2" fmla="*/ 4241781 w 12211050"/>
              <a:gd name="connsiteY2" fmla="*/ 1049855 h 6843160"/>
              <a:gd name="connsiteX3" fmla="*/ 10474344 w 12211050"/>
              <a:gd name="connsiteY3" fmla="*/ 1621355 h 6843160"/>
              <a:gd name="connsiteX4" fmla="*/ 11080731 w 12211050"/>
              <a:gd name="connsiteY4" fmla="*/ 1628775 h 6843160"/>
              <a:gd name="connsiteX5" fmla="*/ 12192000 w 12211050"/>
              <a:gd name="connsiteY5" fmla="*/ 3561798 h 6843160"/>
              <a:gd name="connsiteX6" fmla="*/ 12211050 w 12211050"/>
              <a:gd name="connsiteY6" fmla="*/ 6834187 h 6843160"/>
              <a:gd name="connsiteX7" fmla="*/ 10271106 w 12211050"/>
              <a:gd name="connsiteY7" fmla="*/ 6843160 h 6843160"/>
              <a:gd name="connsiteX8" fmla="*/ 10036194 w 12211050"/>
              <a:gd name="connsiteY8" fmla="*/ 6402905 h 6843160"/>
              <a:gd name="connsiteX9" fmla="*/ 2412981 w 12211050"/>
              <a:gd name="connsiteY9" fmla="*/ 6412430 h 6843160"/>
              <a:gd name="connsiteX10" fmla="*/ 1730394 w 12211050"/>
              <a:gd name="connsiteY10" fmla="*/ 5223910 h 6843160"/>
              <a:gd name="connsiteX11" fmla="*/ 1133475 w 12211050"/>
              <a:gd name="connsiteY11" fmla="*/ 5233987 h 6843160"/>
              <a:gd name="connsiteX12" fmla="*/ 0 w 12211050"/>
              <a:gd name="connsiteY12" fmla="*/ 3285573 h 6843160"/>
              <a:gd name="connsiteX0" fmla="*/ 0 w 12211050"/>
              <a:gd name="connsiteY0" fmla="*/ 3285573 h 6843160"/>
              <a:gd name="connsiteX1" fmla="*/ 6369 w 12211050"/>
              <a:gd name="connsiteY1" fmla="*/ 0 h 6843160"/>
              <a:gd name="connsiteX2" fmla="*/ 9775806 w 12211050"/>
              <a:gd name="connsiteY2" fmla="*/ 421205 h 6843160"/>
              <a:gd name="connsiteX3" fmla="*/ 10474344 w 12211050"/>
              <a:gd name="connsiteY3" fmla="*/ 1621355 h 6843160"/>
              <a:gd name="connsiteX4" fmla="*/ 11080731 w 12211050"/>
              <a:gd name="connsiteY4" fmla="*/ 1628775 h 6843160"/>
              <a:gd name="connsiteX5" fmla="*/ 12192000 w 12211050"/>
              <a:gd name="connsiteY5" fmla="*/ 3561798 h 6843160"/>
              <a:gd name="connsiteX6" fmla="*/ 12211050 w 12211050"/>
              <a:gd name="connsiteY6" fmla="*/ 6834187 h 6843160"/>
              <a:gd name="connsiteX7" fmla="*/ 10271106 w 12211050"/>
              <a:gd name="connsiteY7" fmla="*/ 6843160 h 6843160"/>
              <a:gd name="connsiteX8" fmla="*/ 10036194 w 12211050"/>
              <a:gd name="connsiteY8" fmla="*/ 6402905 h 6843160"/>
              <a:gd name="connsiteX9" fmla="*/ 2412981 w 12211050"/>
              <a:gd name="connsiteY9" fmla="*/ 6412430 h 6843160"/>
              <a:gd name="connsiteX10" fmla="*/ 1730394 w 12211050"/>
              <a:gd name="connsiteY10" fmla="*/ 5223910 h 6843160"/>
              <a:gd name="connsiteX11" fmla="*/ 1133475 w 12211050"/>
              <a:gd name="connsiteY11" fmla="*/ 5233987 h 6843160"/>
              <a:gd name="connsiteX12" fmla="*/ 0 w 12211050"/>
              <a:gd name="connsiteY12" fmla="*/ 3285573 h 6843160"/>
              <a:gd name="connsiteX0" fmla="*/ 0 w 12211050"/>
              <a:gd name="connsiteY0" fmla="*/ 3285573 h 6843160"/>
              <a:gd name="connsiteX1" fmla="*/ 6369 w 12211050"/>
              <a:gd name="connsiteY1" fmla="*/ 0 h 6843160"/>
              <a:gd name="connsiteX2" fmla="*/ 2581275 w 12211050"/>
              <a:gd name="connsiteY2" fmla="*/ 106881 h 6843160"/>
              <a:gd name="connsiteX3" fmla="*/ 9775806 w 12211050"/>
              <a:gd name="connsiteY3" fmla="*/ 421205 h 6843160"/>
              <a:gd name="connsiteX4" fmla="*/ 10474344 w 12211050"/>
              <a:gd name="connsiteY4" fmla="*/ 1621355 h 6843160"/>
              <a:gd name="connsiteX5" fmla="*/ 11080731 w 12211050"/>
              <a:gd name="connsiteY5" fmla="*/ 1628775 h 6843160"/>
              <a:gd name="connsiteX6" fmla="*/ 12192000 w 12211050"/>
              <a:gd name="connsiteY6" fmla="*/ 3561798 h 6843160"/>
              <a:gd name="connsiteX7" fmla="*/ 12211050 w 12211050"/>
              <a:gd name="connsiteY7" fmla="*/ 6834187 h 6843160"/>
              <a:gd name="connsiteX8" fmla="*/ 10271106 w 12211050"/>
              <a:gd name="connsiteY8" fmla="*/ 6843160 h 6843160"/>
              <a:gd name="connsiteX9" fmla="*/ 10036194 w 12211050"/>
              <a:gd name="connsiteY9" fmla="*/ 6402905 h 6843160"/>
              <a:gd name="connsiteX10" fmla="*/ 2412981 w 12211050"/>
              <a:gd name="connsiteY10" fmla="*/ 6412430 h 6843160"/>
              <a:gd name="connsiteX11" fmla="*/ 1730394 w 12211050"/>
              <a:gd name="connsiteY11" fmla="*/ 5223910 h 6843160"/>
              <a:gd name="connsiteX12" fmla="*/ 1133475 w 12211050"/>
              <a:gd name="connsiteY12" fmla="*/ 5233987 h 6843160"/>
              <a:gd name="connsiteX13" fmla="*/ 0 w 12211050"/>
              <a:gd name="connsiteY13" fmla="*/ 3285573 h 6843160"/>
              <a:gd name="connsiteX0" fmla="*/ 0 w 12211050"/>
              <a:gd name="connsiteY0" fmla="*/ 3302517 h 6860104"/>
              <a:gd name="connsiteX1" fmla="*/ 6369 w 12211050"/>
              <a:gd name="connsiteY1" fmla="*/ 16944 h 6860104"/>
              <a:gd name="connsiteX2" fmla="*/ 1876425 w 12211050"/>
              <a:gd name="connsiteY2" fmla="*/ 0 h 6860104"/>
              <a:gd name="connsiteX3" fmla="*/ 9775806 w 12211050"/>
              <a:gd name="connsiteY3" fmla="*/ 438149 h 6860104"/>
              <a:gd name="connsiteX4" fmla="*/ 10474344 w 12211050"/>
              <a:gd name="connsiteY4" fmla="*/ 1638299 h 6860104"/>
              <a:gd name="connsiteX5" fmla="*/ 11080731 w 12211050"/>
              <a:gd name="connsiteY5" fmla="*/ 1645719 h 6860104"/>
              <a:gd name="connsiteX6" fmla="*/ 12192000 w 12211050"/>
              <a:gd name="connsiteY6" fmla="*/ 3578742 h 6860104"/>
              <a:gd name="connsiteX7" fmla="*/ 12211050 w 12211050"/>
              <a:gd name="connsiteY7" fmla="*/ 6851131 h 6860104"/>
              <a:gd name="connsiteX8" fmla="*/ 10271106 w 12211050"/>
              <a:gd name="connsiteY8" fmla="*/ 6860104 h 6860104"/>
              <a:gd name="connsiteX9" fmla="*/ 10036194 w 12211050"/>
              <a:gd name="connsiteY9" fmla="*/ 6419849 h 6860104"/>
              <a:gd name="connsiteX10" fmla="*/ 2412981 w 12211050"/>
              <a:gd name="connsiteY10" fmla="*/ 6429374 h 6860104"/>
              <a:gd name="connsiteX11" fmla="*/ 1730394 w 12211050"/>
              <a:gd name="connsiteY11" fmla="*/ 5240854 h 6860104"/>
              <a:gd name="connsiteX12" fmla="*/ 1133475 w 12211050"/>
              <a:gd name="connsiteY12" fmla="*/ 5250931 h 6860104"/>
              <a:gd name="connsiteX13" fmla="*/ 0 w 12211050"/>
              <a:gd name="connsiteY13" fmla="*/ 3302517 h 6860104"/>
              <a:gd name="connsiteX0" fmla="*/ 0 w 12211050"/>
              <a:gd name="connsiteY0" fmla="*/ 3302517 h 6860104"/>
              <a:gd name="connsiteX1" fmla="*/ 6369 w 12211050"/>
              <a:gd name="connsiteY1" fmla="*/ 16944 h 6860104"/>
              <a:gd name="connsiteX2" fmla="*/ 1876425 w 12211050"/>
              <a:gd name="connsiteY2" fmla="*/ 0 h 6860104"/>
              <a:gd name="connsiteX3" fmla="*/ 5114925 w 12211050"/>
              <a:gd name="connsiteY3" fmla="*/ 180975 h 6860104"/>
              <a:gd name="connsiteX4" fmla="*/ 9775806 w 12211050"/>
              <a:gd name="connsiteY4" fmla="*/ 438149 h 6860104"/>
              <a:gd name="connsiteX5" fmla="*/ 10474344 w 12211050"/>
              <a:gd name="connsiteY5" fmla="*/ 1638299 h 6860104"/>
              <a:gd name="connsiteX6" fmla="*/ 11080731 w 12211050"/>
              <a:gd name="connsiteY6" fmla="*/ 1645719 h 6860104"/>
              <a:gd name="connsiteX7" fmla="*/ 12192000 w 12211050"/>
              <a:gd name="connsiteY7" fmla="*/ 3578742 h 6860104"/>
              <a:gd name="connsiteX8" fmla="*/ 12211050 w 12211050"/>
              <a:gd name="connsiteY8" fmla="*/ 6851131 h 6860104"/>
              <a:gd name="connsiteX9" fmla="*/ 10271106 w 12211050"/>
              <a:gd name="connsiteY9" fmla="*/ 6860104 h 6860104"/>
              <a:gd name="connsiteX10" fmla="*/ 10036194 w 12211050"/>
              <a:gd name="connsiteY10" fmla="*/ 6419849 h 6860104"/>
              <a:gd name="connsiteX11" fmla="*/ 2412981 w 12211050"/>
              <a:gd name="connsiteY11" fmla="*/ 6429374 h 6860104"/>
              <a:gd name="connsiteX12" fmla="*/ 1730394 w 12211050"/>
              <a:gd name="connsiteY12" fmla="*/ 5240854 h 6860104"/>
              <a:gd name="connsiteX13" fmla="*/ 1133475 w 12211050"/>
              <a:gd name="connsiteY13" fmla="*/ 5250931 h 6860104"/>
              <a:gd name="connsiteX14" fmla="*/ 0 w 12211050"/>
              <a:gd name="connsiteY14" fmla="*/ 3302517 h 6860104"/>
              <a:gd name="connsiteX0" fmla="*/ 0 w 12211050"/>
              <a:gd name="connsiteY0" fmla="*/ 3302517 h 6860104"/>
              <a:gd name="connsiteX1" fmla="*/ 6369 w 12211050"/>
              <a:gd name="connsiteY1" fmla="*/ 16944 h 6860104"/>
              <a:gd name="connsiteX2" fmla="*/ 1876425 w 12211050"/>
              <a:gd name="connsiteY2" fmla="*/ 0 h 6860104"/>
              <a:gd name="connsiteX3" fmla="*/ 2181225 w 12211050"/>
              <a:gd name="connsiteY3" fmla="*/ 428625 h 6860104"/>
              <a:gd name="connsiteX4" fmla="*/ 9775806 w 12211050"/>
              <a:gd name="connsiteY4" fmla="*/ 438149 h 6860104"/>
              <a:gd name="connsiteX5" fmla="*/ 10474344 w 12211050"/>
              <a:gd name="connsiteY5" fmla="*/ 1638299 h 6860104"/>
              <a:gd name="connsiteX6" fmla="*/ 11080731 w 12211050"/>
              <a:gd name="connsiteY6" fmla="*/ 1645719 h 6860104"/>
              <a:gd name="connsiteX7" fmla="*/ 12192000 w 12211050"/>
              <a:gd name="connsiteY7" fmla="*/ 3578742 h 6860104"/>
              <a:gd name="connsiteX8" fmla="*/ 12211050 w 12211050"/>
              <a:gd name="connsiteY8" fmla="*/ 6851131 h 6860104"/>
              <a:gd name="connsiteX9" fmla="*/ 10271106 w 12211050"/>
              <a:gd name="connsiteY9" fmla="*/ 6860104 h 6860104"/>
              <a:gd name="connsiteX10" fmla="*/ 10036194 w 12211050"/>
              <a:gd name="connsiteY10" fmla="*/ 6419849 h 6860104"/>
              <a:gd name="connsiteX11" fmla="*/ 2412981 w 12211050"/>
              <a:gd name="connsiteY11" fmla="*/ 6429374 h 6860104"/>
              <a:gd name="connsiteX12" fmla="*/ 1730394 w 12211050"/>
              <a:gd name="connsiteY12" fmla="*/ 5240854 h 6860104"/>
              <a:gd name="connsiteX13" fmla="*/ 1133475 w 12211050"/>
              <a:gd name="connsiteY13" fmla="*/ 5250931 h 6860104"/>
              <a:gd name="connsiteX14" fmla="*/ 0 w 12211050"/>
              <a:gd name="connsiteY14" fmla="*/ 3302517 h 6860104"/>
              <a:gd name="connsiteX0" fmla="*/ 0 w 12211050"/>
              <a:gd name="connsiteY0" fmla="*/ 3302517 h 6860104"/>
              <a:gd name="connsiteX1" fmla="*/ 6369 w 12211050"/>
              <a:gd name="connsiteY1" fmla="*/ 16944 h 6860104"/>
              <a:gd name="connsiteX2" fmla="*/ 1933575 w 12211050"/>
              <a:gd name="connsiteY2" fmla="*/ 0 h 6860104"/>
              <a:gd name="connsiteX3" fmla="*/ 2181225 w 12211050"/>
              <a:gd name="connsiteY3" fmla="*/ 428625 h 6860104"/>
              <a:gd name="connsiteX4" fmla="*/ 9775806 w 12211050"/>
              <a:gd name="connsiteY4" fmla="*/ 438149 h 6860104"/>
              <a:gd name="connsiteX5" fmla="*/ 10474344 w 12211050"/>
              <a:gd name="connsiteY5" fmla="*/ 1638299 h 6860104"/>
              <a:gd name="connsiteX6" fmla="*/ 11080731 w 12211050"/>
              <a:gd name="connsiteY6" fmla="*/ 1645719 h 6860104"/>
              <a:gd name="connsiteX7" fmla="*/ 12192000 w 12211050"/>
              <a:gd name="connsiteY7" fmla="*/ 3578742 h 6860104"/>
              <a:gd name="connsiteX8" fmla="*/ 12211050 w 12211050"/>
              <a:gd name="connsiteY8" fmla="*/ 6851131 h 6860104"/>
              <a:gd name="connsiteX9" fmla="*/ 10271106 w 12211050"/>
              <a:gd name="connsiteY9" fmla="*/ 6860104 h 6860104"/>
              <a:gd name="connsiteX10" fmla="*/ 10036194 w 12211050"/>
              <a:gd name="connsiteY10" fmla="*/ 6419849 h 6860104"/>
              <a:gd name="connsiteX11" fmla="*/ 2412981 w 12211050"/>
              <a:gd name="connsiteY11" fmla="*/ 6429374 h 6860104"/>
              <a:gd name="connsiteX12" fmla="*/ 1730394 w 12211050"/>
              <a:gd name="connsiteY12" fmla="*/ 5240854 h 6860104"/>
              <a:gd name="connsiteX13" fmla="*/ 1133475 w 12211050"/>
              <a:gd name="connsiteY13" fmla="*/ 5250931 h 6860104"/>
              <a:gd name="connsiteX14" fmla="*/ 0 w 12211050"/>
              <a:gd name="connsiteY14" fmla="*/ 3302517 h 6860104"/>
              <a:gd name="connsiteX0" fmla="*/ 0 w 12211050"/>
              <a:gd name="connsiteY0" fmla="*/ 3302517 h 6860104"/>
              <a:gd name="connsiteX1" fmla="*/ 6369 w 12211050"/>
              <a:gd name="connsiteY1" fmla="*/ 7419 h 6860104"/>
              <a:gd name="connsiteX2" fmla="*/ 1933575 w 12211050"/>
              <a:gd name="connsiteY2" fmla="*/ 0 h 6860104"/>
              <a:gd name="connsiteX3" fmla="*/ 2181225 w 12211050"/>
              <a:gd name="connsiteY3" fmla="*/ 428625 h 6860104"/>
              <a:gd name="connsiteX4" fmla="*/ 9775806 w 12211050"/>
              <a:gd name="connsiteY4" fmla="*/ 438149 h 6860104"/>
              <a:gd name="connsiteX5" fmla="*/ 10474344 w 12211050"/>
              <a:gd name="connsiteY5" fmla="*/ 1638299 h 6860104"/>
              <a:gd name="connsiteX6" fmla="*/ 11080731 w 12211050"/>
              <a:gd name="connsiteY6" fmla="*/ 1645719 h 6860104"/>
              <a:gd name="connsiteX7" fmla="*/ 12192000 w 12211050"/>
              <a:gd name="connsiteY7" fmla="*/ 3578742 h 6860104"/>
              <a:gd name="connsiteX8" fmla="*/ 12211050 w 12211050"/>
              <a:gd name="connsiteY8" fmla="*/ 6851131 h 6860104"/>
              <a:gd name="connsiteX9" fmla="*/ 10271106 w 12211050"/>
              <a:gd name="connsiteY9" fmla="*/ 6860104 h 6860104"/>
              <a:gd name="connsiteX10" fmla="*/ 10036194 w 12211050"/>
              <a:gd name="connsiteY10" fmla="*/ 6419849 h 6860104"/>
              <a:gd name="connsiteX11" fmla="*/ 2412981 w 12211050"/>
              <a:gd name="connsiteY11" fmla="*/ 6429374 h 6860104"/>
              <a:gd name="connsiteX12" fmla="*/ 1730394 w 12211050"/>
              <a:gd name="connsiteY12" fmla="*/ 5240854 h 6860104"/>
              <a:gd name="connsiteX13" fmla="*/ 1133475 w 12211050"/>
              <a:gd name="connsiteY13" fmla="*/ 5250931 h 6860104"/>
              <a:gd name="connsiteX14" fmla="*/ 0 w 12211050"/>
              <a:gd name="connsiteY14" fmla="*/ 3302517 h 6860104"/>
              <a:gd name="connsiteX0" fmla="*/ 0 w 12211050"/>
              <a:gd name="connsiteY0" fmla="*/ 3302517 h 6860104"/>
              <a:gd name="connsiteX1" fmla="*/ 6369 w 12211050"/>
              <a:gd name="connsiteY1" fmla="*/ 7419 h 6860104"/>
              <a:gd name="connsiteX2" fmla="*/ 1933575 w 12211050"/>
              <a:gd name="connsiteY2" fmla="*/ 0 h 6860104"/>
              <a:gd name="connsiteX3" fmla="*/ 2181225 w 12211050"/>
              <a:gd name="connsiteY3" fmla="*/ 428625 h 6860104"/>
              <a:gd name="connsiteX4" fmla="*/ 9775806 w 12211050"/>
              <a:gd name="connsiteY4" fmla="*/ 438149 h 6860104"/>
              <a:gd name="connsiteX5" fmla="*/ 10474344 w 12211050"/>
              <a:gd name="connsiteY5" fmla="*/ 1638299 h 6860104"/>
              <a:gd name="connsiteX6" fmla="*/ 11056919 w 12211050"/>
              <a:gd name="connsiteY6" fmla="*/ 1626669 h 6860104"/>
              <a:gd name="connsiteX7" fmla="*/ 12192000 w 12211050"/>
              <a:gd name="connsiteY7" fmla="*/ 3578742 h 6860104"/>
              <a:gd name="connsiteX8" fmla="*/ 12211050 w 12211050"/>
              <a:gd name="connsiteY8" fmla="*/ 6851131 h 6860104"/>
              <a:gd name="connsiteX9" fmla="*/ 10271106 w 12211050"/>
              <a:gd name="connsiteY9" fmla="*/ 6860104 h 6860104"/>
              <a:gd name="connsiteX10" fmla="*/ 10036194 w 12211050"/>
              <a:gd name="connsiteY10" fmla="*/ 6419849 h 6860104"/>
              <a:gd name="connsiteX11" fmla="*/ 2412981 w 12211050"/>
              <a:gd name="connsiteY11" fmla="*/ 6429374 h 6860104"/>
              <a:gd name="connsiteX12" fmla="*/ 1730394 w 12211050"/>
              <a:gd name="connsiteY12" fmla="*/ 5240854 h 6860104"/>
              <a:gd name="connsiteX13" fmla="*/ 1133475 w 12211050"/>
              <a:gd name="connsiteY13" fmla="*/ 5250931 h 6860104"/>
              <a:gd name="connsiteX14" fmla="*/ 0 w 12211050"/>
              <a:gd name="connsiteY14" fmla="*/ 3302517 h 6860104"/>
              <a:gd name="connsiteX0" fmla="*/ 0 w 12211050"/>
              <a:gd name="connsiteY0" fmla="*/ 3302517 h 6860104"/>
              <a:gd name="connsiteX1" fmla="*/ 6369 w 12211050"/>
              <a:gd name="connsiteY1" fmla="*/ 7419 h 6860104"/>
              <a:gd name="connsiteX2" fmla="*/ 1933575 w 12211050"/>
              <a:gd name="connsiteY2" fmla="*/ 0 h 6860104"/>
              <a:gd name="connsiteX3" fmla="*/ 2181225 w 12211050"/>
              <a:gd name="connsiteY3" fmla="*/ 428625 h 6860104"/>
              <a:gd name="connsiteX4" fmla="*/ 9775806 w 12211050"/>
              <a:gd name="connsiteY4" fmla="*/ 438149 h 6860104"/>
              <a:gd name="connsiteX5" fmla="*/ 10464819 w 12211050"/>
              <a:gd name="connsiteY5" fmla="*/ 1633537 h 6860104"/>
              <a:gd name="connsiteX6" fmla="*/ 11056919 w 12211050"/>
              <a:gd name="connsiteY6" fmla="*/ 1626669 h 6860104"/>
              <a:gd name="connsiteX7" fmla="*/ 12192000 w 12211050"/>
              <a:gd name="connsiteY7" fmla="*/ 3578742 h 6860104"/>
              <a:gd name="connsiteX8" fmla="*/ 12211050 w 12211050"/>
              <a:gd name="connsiteY8" fmla="*/ 6851131 h 6860104"/>
              <a:gd name="connsiteX9" fmla="*/ 10271106 w 12211050"/>
              <a:gd name="connsiteY9" fmla="*/ 6860104 h 6860104"/>
              <a:gd name="connsiteX10" fmla="*/ 10036194 w 12211050"/>
              <a:gd name="connsiteY10" fmla="*/ 6419849 h 6860104"/>
              <a:gd name="connsiteX11" fmla="*/ 2412981 w 12211050"/>
              <a:gd name="connsiteY11" fmla="*/ 6429374 h 6860104"/>
              <a:gd name="connsiteX12" fmla="*/ 1730394 w 12211050"/>
              <a:gd name="connsiteY12" fmla="*/ 5240854 h 6860104"/>
              <a:gd name="connsiteX13" fmla="*/ 1133475 w 12211050"/>
              <a:gd name="connsiteY13" fmla="*/ 5250931 h 6860104"/>
              <a:gd name="connsiteX14" fmla="*/ 0 w 12211050"/>
              <a:gd name="connsiteY14" fmla="*/ 3302517 h 6860104"/>
              <a:gd name="connsiteX0" fmla="*/ 0 w 12211050"/>
              <a:gd name="connsiteY0" fmla="*/ 3302517 h 6860104"/>
              <a:gd name="connsiteX1" fmla="*/ 6369 w 12211050"/>
              <a:gd name="connsiteY1" fmla="*/ 7419 h 6860104"/>
              <a:gd name="connsiteX2" fmla="*/ 1933575 w 12211050"/>
              <a:gd name="connsiteY2" fmla="*/ 0 h 6860104"/>
              <a:gd name="connsiteX3" fmla="*/ 2181225 w 12211050"/>
              <a:gd name="connsiteY3" fmla="*/ 428625 h 6860104"/>
              <a:gd name="connsiteX4" fmla="*/ 9775806 w 12211050"/>
              <a:gd name="connsiteY4" fmla="*/ 438149 h 6860104"/>
              <a:gd name="connsiteX5" fmla="*/ 10455294 w 12211050"/>
              <a:gd name="connsiteY5" fmla="*/ 1628774 h 6860104"/>
              <a:gd name="connsiteX6" fmla="*/ 11056919 w 12211050"/>
              <a:gd name="connsiteY6" fmla="*/ 1626669 h 6860104"/>
              <a:gd name="connsiteX7" fmla="*/ 12192000 w 12211050"/>
              <a:gd name="connsiteY7" fmla="*/ 3578742 h 6860104"/>
              <a:gd name="connsiteX8" fmla="*/ 12211050 w 12211050"/>
              <a:gd name="connsiteY8" fmla="*/ 6851131 h 6860104"/>
              <a:gd name="connsiteX9" fmla="*/ 10271106 w 12211050"/>
              <a:gd name="connsiteY9" fmla="*/ 6860104 h 6860104"/>
              <a:gd name="connsiteX10" fmla="*/ 10036194 w 12211050"/>
              <a:gd name="connsiteY10" fmla="*/ 6419849 h 6860104"/>
              <a:gd name="connsiteX11" fmla="*/ 2412981 w 12211050"/>
              <a:gd name="connsiteY11" fmla="*/ 6429374 h 6860104"/>
              <a:gd name="connsiteX12" fmla="*/ 1730394 w 12211050"/>
              <a:gd name="connsiteY12" fmla="*/ 5240854 h 6860104"/>
              <a:gd name="connsiteX13" fmla="*/ 1133475 w 12211050"/>
              <a:gd name="connsiteY13" fmla="*/ 5250931 h 6860104"/>
              <a:gd name="connsiteX14" fmla="*/ 0 w 12211050"/>
              <a:gd name="connsiteY14" fmla="*/ 3302517 h 6860104"/>
              <a:gd name="connsiteX0" fmla="*/ 0 w 12211050"/>
              <a:gd name="connsiteY0" fmla="*/ 3302517 h 6860104"/>
              <a:gd name="connsiteX1" fmla="*/ 6369 w 12211050"/>
              <a:gd name="connsiteY1" fmla="*/ 7419 h 6860104"/>
              <a:gd name="connsiteX2" fmla="*/ 1933575 w 12211050"/>
              <a:gd name="connsiteY2" fmla="*/ 0 h 6860104"/>
              <a:gd name="connsiteX3" fmla="*/ 2152650 w 12211050"/>
              <a:gd name="connsiteY3" fmla="*/ 428625 h 6860104"/>
              <a:gd name="connsiteX4" fmla="*/ 9775806 w 12211050"/>
              <a:gd name="connsiteY4" fmla="*/ 438149 h 6860104"/>
              <a:gd name="connsiteX5" fmla="*/ 10455294 w 12211050"/>
              <a:gd name="connsiteY5" fmla="*/ 1628774 h 6860104"/>
              <a:gd name="connsiteX6" fmla="*/ 11056919 w 12211050"/>
              <a:gd name="connsiteY6" fmla="*/ 1626669 h 6860104"/>
              <a:gd name="connsiteX7" fmla="*/ 12192000 w 12211050"/>
              <a:gd name="connsiteY7" fmla="*/ 3578742 h 6860104"/>
              <a:gd name="connsiteX8" fmla="*/ 12211050 w 12211050"/>
              <a:gd name="connsiteY8" fmla="*/ 6851131 h 6860104"/>
              <a:gd name="connsiteX9" fmla="*/ 10271106 w 12211050"/>
              <a:gd name="connsiteY9" fmla="*/ 6860104 h 6860104"/>
              <a:gd name="connsiteX10" fmla="*/ 10036194 w 12211050"/>
              <a:gd name="connsiteY10" fmla="*/ 6419849 h 6860104"/>
              <a:gd name="connsiteX11" fmla="*/ 2412981 w 12211050"/>
              <a:gd name="connsiteY11" fmla="*/ 6429374 h 6860104"/>
              <a:gd name="connsiteX12" fmla="*/ 1730394 w 12211050"/>
              <a:gd name="connsiteY12" fmla="*/ 5240854 h 6860104"/>
              <a:gd name="connsiteX13" fmla="*/ 1133475 w 12211050"/>
              <a:gd name="connsiteY13" fmla="*/ 5250931 h 6860104"/>
              <a:gd name="connsiteX14" fmla="*/ 0 w 12211050"/>
              <a:gd name="connsiteY14" fmla="*/ 3302517 h 6860104"/>
              <a:gd name="connsiteX0" fmla="*/ 0 w 12211050"/>
              <a:gd name="connsiteY0" fmla="*/ 3302517 h 6860104"/>
              <a:gd name="connsiteX1" fmla="*/ 6369 w 12211050"/>
              <a:gd name="connsiteY1" fmla="*/ 7419 h 6860104"/>
              <a:gd name="connsiteX2" fmla="*/ 1914525 w 12211050"/>
              <a:gd name="connsiteY2" fmla="*/ 0 h 6860104"/>
              <a:gd name="connsiteX3" fmla="*/ 2152650 w 12211050"/>
              <a:gd name="connsiteY3" fmla="*/ 428625 h 6860104"/>
              <a:gd name="connsiteX4" fmla="*/ 9775806 w 12211050"/>
              <a:gd name="connsiteY4" fmla="*/ 438149 h 6860104"/>
              <a:gd name="connsiteX5" fmla="*/ 10455294 w 12211050"/>
              <a:gd name="connsiteY5" fmla="*/ 1628774 h 6860104"/>
              <a:gd name="connsiteX6" fmla="*/ 11056919 w 12211050"/>
              <a:gd name="connsiteY6" fmla="*/ 1626669 h 6860104"/>
              <a:gd name="connsiteX7" fmla="*/ 12192000 w 12211050"/>
              <a:gd name="connsiteY7" fmla="*/ 3578742 h 6860104"/>
              <a:gd name="connsiteX8" fmla="*/ 12211050 w 12211050"/>
              <a:gd name="connsiteY8" fmla="*/ 6851131 h 6860104"/>
              <a:gd name="connsiteX9" fmla="*/ 10271106 w 12211050"/>
              <a:gd name="connsiteY9" fmla="*/ 6860104 h 6860104"/>
              <a:gd name="connsiteX10" fmla="*/ 10036194 w 12211050"/>
              <a:gd name="connsiteY10" fmla="*/ 6419849 h 6860104"/>
              <a:gd name="connsiteX11" fmla="*/ 2412981 w 12211050"/>
              <a:gd name="connsiteY11" fmla="*/ 6429374 h 6860104"/>
              <a:gd name="connsiteX12" fmla="*/ 1730394 w 12211050"/>
              <a:gd name="connsiteY12" fmla="*/ 5240854 h 6860104"/>
              <a:gd name="connsiteX13" fmla="*/ 1133475 w 12211050"/>
              <a:gd name="connsiteY13" fmla="*/ 5250931 h 6860104"/>
              <a:gd name="connsiteX14" fmla="*/ 0 w 12211050"/>
              <a:gd name="connsiteY14" fmla="*/ 3302517 h 6860104"/>
              <a:gd name="connsiteX0" fmla="*/ 0 w 12211050"/>
              <a:gd name="connsiteY0" fmla="*/ 3302517 h 6860104"/>
              <a:gd name="connsiteX1" fmla="*/ 6369 w 12211050"/>
              <a:gd name="connsiteY1" fmla="*/ 7419 h 6860104"/>
              <a:gd name="connsiteX2" fmla="*/ 1914525 w 12211050"/>
              <a:gd name="connsiteY2" fmla="*/ 0 h 6860104"/>
              <a:gd name="connsiteX3" fmla="*/ 2152650 w 12211050"/>
              <a:gd name="connsiteY3" fmla="*/ 428625 h 6860104"/>
              <a:gd name="connsiteX4" fmla="*/ 9775806 w 12211050"/>
              <a:gd name="connsiteY4" fmla="*/ 438149 h 6860104"/>
              <a:gd name="connsiteX5" fmla="*/ 10455294 w 12211050"/>
              <a:gd name="connsiteY5" fmla="*/ 1628774 h 6860104"/>
              <a:gd name="connsiteX6" fmla="*/ 11056919 w 12211050"/>
              <a:gd name="connsiteY6" fmla="*/ 1626669 h 6860104"/>
              <a:gd name="connsiteX7" fmla="*/ 12192000 w 12211050"/>
              <a:gd name="connsiteY7" fmla="*/ 3578742 h 6860104"/>
              <a:gd name="connsiteX8" fmla="*/ 12211050 w 12211050"/>
              <a:gd name="connsiteY8" fmla="*/ 6851131 h 6860104"/>
              <a:gd name="connsiteX9" fmla="*/ 10271106 w 12211050"/>
              <a:gd name="connsiteY9" fmla="*/ 6860104 h 6860104"/>
              <a:gd name="connsiteX10" fmla="*/ 10036194 w 12211050"/>
              <a:gd name="connsiteY10" fmla="*/ 6419849 h 6860104"/>
              <a:gd name="connsiteX11" fmla="*/ 2412981 w 12211050"/>
              <a:gd name="connsiteY11" fmla="*/ 6429374 h 6860104"/>
              <a:gd name="connsiteX12" fmla="*/ 1730394 w 12211050"/>
              <a:gd name="connsiteY12" fmla="*/ 5240854 h 6860104"/>
              <a:gd name="connsiteX13" fmla="*/ 1133475 w 12211050"/>
              <a:gd name="connsiteY13" fmla="*/ 5250931 h 6860104"/>
              <a:gd name="connsiteX14" fmla="*/ 0 w 12211050"/>
              <a:gd name="connsiteY14" fmla="*/ 3302517 h 6860104"/>
              <a:gd name="connsiteX0" fmla="*/ 0 w 12211050"/>
              <a:gd name="connsiteY0" fmla="*/ 3304623 h 6862210"/>
              <a:gd name="connsiteX1" fmla="*/ 6369 w 12211050"/>
              <a:gd name="connsiteY1" fmla="*/ 0 h 6862210"/>
              <a:gd name="connsiteX2" fmla="*/ 1914525 w 12211050"/>
              <a:gd name="connsiteY2" fmla="*/ 2106 h 6862210"/>
              <a:gd name="connsiteX3" fmla="*/ 2152650 w 12211050"/>
              <a:gd name="connsiteY3" fmla="*/ 430731 h 6862210"/>
              <a:gd name="connsiteX4" fmla="*/ 9775806 w 12211050"/>
              <a:gd name="connsiteY4" fmla="*/ 440255 h 6862210"/>
              <a:gd name="connsiteX5" fmla="*/ 10455294 w 12211050"/>
              <a:gd name="connsiteY5" fmla="*/ 1630880 h 6862210"/>
              <a:gd name="connsiteX6" fmla="*/ 11056919 w 12211050"/>
              <a:gd name="connsiteY6" fmla="*/ 1628775 h 6862210"/>
              <a:gd name="connsiteX7" fmla="*/ 12192000 w 12211050"/>
              <a:gd name="connsiteY7" fmla="*/ 3580848 h 6862210"/>
              <a:gd name="connsiteX8" fmla="*/ 12211050 w 12211050"/>
              <a:gd name="connsiteY8" fmla="*/ 6853237 h 6862210"/>
              <a:gd name="connsiteX9" fmla="*/ 10271106 w 12211050"/>
              <a:gd name="connsiteY9" fmla="*/ 6862210 h 6862210"/>
              <a:gd name="connsiteX10" fmla="*/ 10036194 w 12211050"/>
              <a:gd name="connsiteY10" fmla="*/ 6421955 h 6862210"/>
              <a:gd name="connsiteX11" fmla="*/ 2412981 w 12211050"/>
              <a:gd name="connsiteY11" fmla="*/ 6431480 h 6862210"/>
              <a:gd name="connsiteX12" fmla="*/ 1730394 w 12211050"/>
              <a:gd name="connsiteY12" fmla="*/ 5242960 h 6862210"/>
              <a:gd name="connsiteX13" fmla="*/ 1133475 w 12211050"/>
              <a:gd name="connsiteY13" fmla="*/ 5253037 h 6862210"/>
              <a:gd name="connsiteX14" fmla="*/ 0 w 12211050"/>
              <a:gd name="connsiteY14" fmla="*/ 3304623 h 6862210"/>
              <a:gd name="connsiteX0" fmla="*/ 3156 w 12214206"/>
              <a:gd name="connsiteY0" fmla="*/ 3304623 h 6862210"/>
              <a:gd name="connsiteX1" fmla="*/ 0 w 12214206"/>
              <a:gd name="connsiteY1" fmla="*/ 0 h 6862210"/>
              <a:gd name="connsiteX2" fmla="*/ 1917681 w 12214206"/>
              <a:gd name="connsiteY2" fmla="*/ 2106 h 6862210"/>
              <a:gd name="connsiteX3" fmla="*/ 2155806 w 12214206"/>
              <a:gd name="connsiteY3" fmla="*/ 430731 h 6862210"/>
              <a:gd name="connsiteX4" fmla="*/ 9778962 w 12214206"/>
              <a:gd name="connsiteY4" fmla="*/ 440255 h 6862210"/>
              <a:gd name="connsiteX5" fmla="*/ 10458450 w 12214206"/>
              <a:gd name="connsiteY5" fmla="*/ 1630880 h 6862210"/>
              <a:gd name="connsiteX6" fmla="*/ 11060075 w 12214206"/>
              <a:gd name="connsiteY6" fmla="*/ 1628775 h 6862210"/>
              <a:gd name="connsiteX7" fmla="*/ 12195156 w 12214206"/>
              <a:gd name="connsiteY7" fmla="*/ 3580848 h 6862210"/>
              <a:gd name="connsiteX8" fmla="*/ 12214206 w 12214206"/>
              <a:gd name="connsiteY8" fmla="*/ 6853237 h 6862210"/>
              <a:gd name="connsiteX9" fmla="*/ 10274262 w 12214206"/>
              <a:gd name="connsiteY9" fmla="*/ 6862210 h 6862210"/>
              <a:gd name="connsiteX10" fmla="*/ 10039350 w 12214206"/>
              <a:gd name="connsiteY10" fmla="*/ 6421955 h 6862210"/>
              <a:gd name="connsiteX11" fmla="*/ 2416137 w 12214206"/>
              <a:gd name="connsiteY11" fmla="*/ 6431480 h 6862210"/>
              <a:gd name="connsiteX12" fmla="*/ 1733550 w 12214206"/>
              <a:gd name="connsiteY12" fmla="*/ 5242960 h 6862210"/>
              <a:gd name="connsiteX13" fmla="*/ 1136631 w 12214206"/>
              <a:gd name="connsiteY13" fmla="*/ 5253037 h 6862210"/>
              <a:gd name="connsiteX14" fmla="*/ 3156 w 12214206"/>
              <a:gd name="connsiteY14" fmla="*/ 3304623 h 6862210"/>
              <a:gd name="connsiteX0" fmla="*/ 0 w 12215813"/>
              <a:gd name="connsiteY0" fmla="*/ 3261761 h 6862210"/>
              <a:gd name="connsiteX1" fmla="*/ 1607 w 12215813"/>
              <a:gd name="connsiteY1" fmla="*/ 0 h 6862210"/>
              <a:gd name="connsiteX2" fmla="*/ 1919288 w 12215813"/>
              <a:gd name="connsiteY2" fmla="*/ 2106 h 6862210"/>
              <a:gd name="connsiteX3" fmla="*/ 2157413 w 12215813"/>
              <a:gd name="connsiteY3" fmla="*/ 430731 h 6862210"/>
              <a:gd name="connsiteX4" fmla="*/ 9780569 w 12215813"/>
              <a:gd name="connsiteY4" fmla="*/ 440255 h 6862210"/>
              <a:gd name="connsiteX5" fmla="*/ 10460057 w 12215813"/>
              <a:gd name="connsiteY5" fmla="*/ 1630880 h 6862210"/>
              <a:gd name="connsiteX6" fmla="*/ 11061682 w 12215813"/>
              <a:gd name="connsiteY6" fmla="*/ 1628775 h 6862210"/>
              <a:gd name="connsiteX7" fmla="*/ 12196763 w 12215813"/>
              <a:gd name="connsiteY7" fmla="*/ 3580848 h 6862210"/>
              <a:gd name="connsiteX8" fmla="*/ 12215813 w 12215813"/>
              <a:gd name="connsiteY8" fmla="*/ 6853237 h 6862210"/>
              <a:gd name="connsiteX9" fmla="*/ 10275869 w 12215813"/>
              <a:gd name="connsiteY9" fmla="*/ 6862210 h 6862210"/>
              <a:gd name="connsiteX10" fmla="*/ 10040957 w 12215813"/>
              <a:gd name="connsiteY10" fmla="*/ 6421955 h 6862210"/>
              <a:gd name="connsiteX11" fmla="*/ 2417744 w 12215813"/>
              <a:gd name="connsiteY11" fmla="*/ 6431480 h 6862210"/>
              <a:gd name="connsiteX12" fmla="*/ 1735157 w 12215813"/>
              <a:gd name="connsiteY12" fmla="*/ 5242960 h 6862210"/>
              <a:gd name="connsiteX13" fmla="*/ 1138238 w 12215813"/>
              <a:gd name="connsiteY13" fmla="*/ 5253037 h 6862210"/>
              <a:gd name="connsiteX14" fmla="*/ 0 w 12215813"/>
              <a:gd name="connsiteY14" fmla="*/ 3261761 h 6862210"/>
              <a:gd name="connsiteX0" fmla="*/ 0 w 12215813"/>
              <a:gd name="connsiteY0" fmla="*/ 3261761 h 6862210"/>
              <a:gd name="connsiteX1" fmla="*/ 1607 w 12215813"/>
              <a:gd name="connsiteY1" fmla="*/ 0 h 6862210"/>
              <a:gd name="connsiteX2" fmla="*/ 1919288 w 12215813"/>
              <a:gd name="connsiteY2" fmla="*/ 2106 h 6862210"/>
              <a:gd name="connsiteX3" fmla="*/ 2157413 w 12215813"/>
              <a:gd name="connsiteY3" fmla="*/ 430731 h 6862210"/>
              <a:gd name="connsiteX4" fmla="*/ 9780569 w 12215813"/>
              <a:gd name="connsiteY4" fmla="*/ 440255 h 6862210"/>
              <a:gd name="connsiteX5" fmla="*/ 10460057 w 12215813"/>
              <a:gd name="connsiteY5" fmla="*/ 1630880 h 6862210"/>
              <a:gd name="connsiteX6" fmla="*/ 11061682 w 12215813"/>
              <a:gd name="connsiteY6" fmla="*/ 1628775 h 6862210"/>
              <a:gd name="connsiteX7" fmla="*/ 12196763 w 12215813"/>
              <a:gd name="connsiteY7" fmla="*/ 3580848 h 6862210"/>
              <a:gd name="connsiteX8" fmla="*/ 12215813 w 12215813"/>
              <a:gd name="connsiteY8" fmla="*/ 6853237 h 6862210"/>
              <a:gd name="connsiteX9" fmla="*/ 10275869 w 12215813"/>
              <a:gd name="connsiteY9" fmla="*/ 6862210 h 6862210"/>
              <a:gd name="connsiteX10" fmla="*/ 10040957 w 12215813"/>
              <a:gd name="connsiteY10" fmla="*/ 6421955 h 6862210"/>
              <a:gd name="connsiteX11" fmla="*/ 2417744 w 12215813"/>
              <a:gd name="connsiteY11" fmla="*/ 6431480 h 6862210"/>
              <a:gd name="connsiteX12" fmla="*/ 1735157 w 12215813"/>
              <a:gd name="connsiteY12" fmla="*/ 5242960 h 6862210"/>
              <a:gd name="connsiteX13" fmla="*/ 1128713 w 12215813"/>
              <a:gd name="connsiteY13" fmla="*/ 5233987 h 6862210"/>
              <a:gd name="connsiteX14" fmla="*/ 0 w 12215813"/>
              <a:gd name="connsiteY14" fmla="*/ 3261761 h 6862210"/>
              <a:gd name="connsiteX0" fmla="*/ 0 w 12215813"/>
              <a:gd name="connsiteY0" fmla="*/ 3261761 h 6862210"/>
              <a:gd name="connsiteX1" fmla="*/ 1607 w 12215813"/>
              <a:gd name="connsiteY1" fmla="*/ 0 h 6862210"/>
              <a:gd name="connsiteX2" fmla="*/ 1919288 w 12215813"/>
              <a:gd name="connsiteY2" fmla="*/ 2106 h 6862210"/>
              <a:gd name="connsiteX3" fmla="*/ 2157413 w 12215813"/>
              <a:gd name="connsiteY3" fmla="*/ 430731 h 6862210"/>
              <a:gd name="connsiteX4" fmla="*/ 9780569 w 12215813"/>
              <a:gd name="connsiteY4" fmla="*/ 440255 h 6862210"/>
              <a:gd name="connsiteX5" fmla="*/ 10460057 w 12215813"/>
              <a:gd name="connsiteY5" fmla="*/ 1630880 h 6862210"/>
              <a:gd name="connsiteX6" fmla="*/ 11061682 w 12215813"/>
              <a:gd name="connsiteY6" fmla="*/ 1628775 h 6862210"/>
              <a:gd name="connsiteX7" fmla="*/ 12196763 w 12215813"/>
              <a:gd name="connsiteY7" fmla="*/ 3580848 h 6862210"/>
              <a:gd name="connsiteX8" fmla="*/ 12215813 w 12215813"/>
              <a:gd name="connsiteY8" fmla="*/ 6853237 h 6862210"/>
              <a:gd name="connsiteX9" fmla="*/ 10275869 w 12215813"/>
              <a:gd name="connsiteY9" fmla="*/ 6862210 h 6862210"/>
              <a:gd name="connsiteX10" fmla="*/ 10040957 w 12215813"/>
              <a:gd name="connsiteY10" fmla="*/ 6421955 h 6862210"/>
              <a:gd name="connsiteX11" fmla="*/ 2417744 w 12215813"/>
              <a:gd name="connsiteY11" fmla="*/ 6431480 h 6862210"/>
              <a:gd name="connsiteX12" fmla="*/ 1735157 w 12215813"/>
              <a:gd name="connsiteY12" fmla="*/ 5228672 h 6862210"/>
              <a:gd name="connsiteX13" fmla="*/ 1128713 w 12215813"/>
              <a:gd name="connsiteY13" fmla="*/ 5233987 h 6862210"/>
              <a:gd name="connsiteX14" fmla="*/ 0 w 12215813"/>
              <a:gd name="connsiteY14" fmla="*/ 3261761 h 6862210"/>
              <a:gd name="connsiteX0" fmla="*/ 0 w 12215813"/>
              <a:gd name="connsiteY0" fmla="*/ 3261761 h 6862210"/>
              <a:gd name="connsiteX1" fmla="*/ 1607 w 12215813"/>
              <a:gd name="connsiteY1" fmla="*/ 0 h 6862210"/>
              <a:gd name="connsiteX2" fmla="*/ 1919288 w 12215813"/>
              <a:gd name="connsiteY2" fmla="*/ 2106 h 6862210"/>
              <a:gd name="connsiteX3" fmla="*/ 2157413 w 12215813"/>
              <a:gd name="connsiteY3" fmla="*/ 430731 h 6862210"/>
              <a:gd name="connsiteX4" fmla="*/ 9780569 w 12215813"/>
              <a:gd name="connsiteY4" fmla="*/ 440255 h 6862210"/>
              <a:gd name="connsiteX5" fmla="*/ 10460057 w 12215813"/>
              <a:gd name="connsiteY5" fmla="*/ 1630880 h 6862210"/>
              <a:gd name="connsiteX6" fmla="*/ 11061682 w 12215813"/>
              <a:gd name="connsiteY6" fmla="*/ 1628775 h 6862210"/>
              <a:gd name="connsiteX7" fmla="*/ 12196763 w 12215813"/>
              <a:gd name="connsiteY7" fmla="*/ 3580848 h 6862210"/>
              <a:gd name="connsiteX8" fmla="*/ 12215813 w 12215813"/>
              <a:gd name="connsiteY8" fmla="*/ 6853237 h 6862210"/>
              <a:gd name="connsiteX9" fmla="*/ 10275869 w 12215813"/>
              <a:gd name="connsiteY9" fmla="*/ 6862210 h 6862210"/>
              <a:gd name="connsiteX10" fmla="*/ 10040957 w 12215813"/>
              <a:gd name="connsiteY10" fmla="*/ 6421955 h 6862210"/>
              <a:gd name="connsiteX11" fmla="*/ 2432032 w 12215813"/>
              <a:gd name="connsiteY11" fmla="*/ 6431480 h 6862210"/>
              <a:gd name="connsiteX12" fmla="*/ 1735157 w 12215813"/>
              <a:gd name="connsiteY12" fmla="*/ 5228672 h 6862210"/>
              <a:gd name="connsiteX13" fmla="*/ 1128713 w 12215813"/>
              <a:gd name="connsiteY13" fmla="*/ 5233987 h 6862210"/>
              <a:gd name="connsiteX14" fmla="*/ 0 w 12215813"/>
              <a:gd name="connsiteY14" fmla="*/ 3261761 h 6862210"/>
              <a:gd name="connsiteX0" fmla="*/ 0 w 12215813"/>
              <a:gd name="connsiteY0" fmla="*/ 3261761 h 6862210"/>
              <a:gd name="connsiteX1" fmla="*/ 1607 w 12215813"/>
              <a:gd name="connsiteY1" fmla="*/ 0 h 6862210"/>
              <a:gd name="connsiteX2" fmla="*/ 1919288 w 12215813"/>
              <a:gd name="connsiteY2" fmla="*/ 2106 h 6862210"/>
              <a:gd name="connsiteX3" fmla="*/ 2157413 w 12215813"/>
              <a:gd name="connsiteY3" fmla="*/ 430731 h 6862210"/>
              <a:gd name="connsiteX4" fmla="*/ 9780569 w 12215813"/>
              <a:gd name="connsiteY4" fmla="*/ 440255 h 6862210"/>
              <a:gd name="connsiteX5" fmla="*/ 10460057 w 12215813"/>
              <a:gd name="connsiteY5" fmla="*/ 1630880 h 6862210"/>
              <a:gd name="connsiteX6" fmla="*/ 11061682 w 12215813"/>
              <a:gd name="connsiteY6" fmla="*/ 1628775 h 6862210"/>
              <a:gd name="connsiteX7" fmla="*/ 12196763 w 12215813"/>
              <a:gd name="connsiteY7" fmla="*/ 3580848 h 6862210"/>
              <a:gd name="connsiteX8" fmla="*/ 12215813 w 12215813"/>
              <a:gd name="connsiteY8" fmla="*/ 6853237 h 6862210"/>
              <a:gd name="connsiteX9" fmla="*/ 10275869 w 12215813"/>
              <a:gd name="connsiteY9" fmla="*/ 6862210 h 6862210"/>
              <a:gd name="connsiteX10" fmla="*/ 10040957 w 12215813"/>
              <a:gd name="connsiteY10" fmla="*/ 6421955 h 6862210"/>
              <a:gd name="connsiteX11" fmla="*/ 2432032 w 12215813"/>
              <a:gd name="connsiteY11" fmla="*/ 6431480 h 6862210"/>
              <a:gd name="connsiteX12" fmla="*/ 1735157 w 12215813"/>
              <a:gd name="connsiteY12" fmla="*/ 5228672 h 6862210"/>
              <a:gd name="connsiteX13" fmla="*/ 1320624 w 12215813"/>
              <a:gd name="connsiteY13" fmla="*/ 5233987 h 6862210"/>
              <a:gd name="connsiteX14" fmla="*/ 0 w 12215813"/>
              <a:gd name="connsiteY14" fmla="*/ 3261761 h 6862210"/>
              <a:gd name="connsiteX0" fmla="*/ 0 w 12227102"/>
              <a:gd name="connsiteY0" fmla="*/ 3126294 h 6862210"/>
              <a:gd name="connsiteX1" fmla="*/ 12896 w 12227102"/>
              <a:gd name="connsiteY1" fmla="*/ 0 h 6862210"/>
              <a:gd name="connsiteX2" fmla="*/ 1930577 w 12227102"/>
              <a:gd name="connsiteY2" fmla="*/ 2106 h 6862210"/>
              <a:gd name="connsiteX3" fmla="*/ 2168702 w 12227102"/>
              <a:gd name="connsiteY3" fmla="*/ 430731 h 6862210"/>
              <a:gd name="connsiteX4" fmla="*/ 9791858 w 12227102"/>
              <a:gd name="connsiteY4" fmla="*/ 440255 h 6862210"/>
              <a:gd name="connsiteX5" fmla="*/ 10471346 w 12227102"/>
              <a:gd name="connsiteY5" fmla="*/ 1630880 h 6862210"/>
              <a:gd name="connsiteX6" fmla="*/ 11072971 w 12227102"/>
              <a:gd name="connsiteY6" fmla="*/ 1628775 h 6862210"/>
              <a:gd name="connsiteX7" fmla="*/ 12208052 w 12227102"/>
              <a:gd name="connsiteY7" fmla="*/ 3580848 h 6862210"/>
              <a:gd name="connsiteX8" fmla="*/ 12227102 w 12227102"/>
              <a:gd name="connsiteY8" fmla="*/ 6853237 h 6862210"/>
              <a:gd name="connsiteX9" fmla="*/ 10287158 w 12227102"/>
              <a:gd name="connsiteY9" fmla="*/ 6862210 h 6862210"/>
              <a:gd name="connsiteX10" fmla="*/ 10052246 w 12227102"/>
              <a:gd name="connsiteY10" fmla="*/ 6421955 h 6862210"/>
              <a:gd name="connsiteX11" fmla="*/ 2443321 w 12227102"/>
              <a:gd name="connsiteY11" fmla="*/ 6431480 h 6862210"/>
              <a:gd name="connsiteX12" fmla="*/ 1746446 w 12227102"/>
              <a:gd name="connsiteY12" fmla="*/ 5228672 h 6862210"/>
              <a:gd name="connsiteX13" fmla="*/ 1331913 w 12227102"/>
              <a:gd name="connsiteY13" fmla="*/ 5233987 h 6862210"/>
              <a:gd name="connsiteX14" fmla="*/ 0 w 12227102"/>
              <a:gd name="connsiteY14" fmla="*/ 3126294 h 6862210"/>
              <a:gd name="connsiteX0" fmla="*/ 0 w 12238391"/>
              <a:gd name="connsiteY0" fmla="*/ 3002117 h 6862210"/>
              <a:gd name="connsiteX1" fmla="*/ 24185 w 12238391"/>
              <a:gd name="connsiteY1" fmla="*/ 0 h 6862210"/>
              <a:gd name="connsiteX2" fmla="*/ 1941866 w 12238391"/>
              <a:gd name="connsiteY2" fmla="*/ 2106 h 6862210"/>
              <a:gd name="connsiteX3" fmla="*/ 2179991 w 12238391"/>
              <a:gd name="connsiteY3" fmla="*/ 430731 h 6862210"/>
              <a:gd name="connsiteX4" fmla="*/ 9803147 w 12238391"/>
              <a:gd name="connsiteY4" fmla="*/ 440255 h 6862210"/>
              <a:gd name="connsiteX5" fmla="*/ 10482635 w 12238391"/>
              <a:gd name="connsiteY5" fmla="*/ 1630880 h 6862210"/>
              <a:gd name="connsiteX6" fmla="*/ 11084260 w 12238391"/>
              <a:gd name="connsiteY6" fmla="*/ 1628775 h 6862210"/>
              <a:gd name="connsiteX7" fmla="*/ 12219341 w 12238391"/>
              <a:gd name="connsiteY7" fmla="*/ 3580848 h 6862210"/>
              <a:gd name="connsiteX8" fmla="*/ 12238391 w 12238391"/>
              <a:gd name="connsiteY8" fmla="*/ 6853237 h 6862210"/>
              <a:gd name="connsiteX9" fmla="*/ 10298447 w 12238391"/>
              <a:gd name="connsiteY9" fmla="*/ 6862210 h 6862210"/>
              <a:gd name="connsiteX10" fmla="*/ 10063535 w 12238391"/>
              <a:gd name="connsiteY10" fmla="*/ 6421955 h 6862210"/>
              <a:gd name="connsiteX11" fmla="*/ 2454610 w 12238391"/>
              <a:gd name="connsiteY11" fmla="*/ 6431480 h 6862210"/>
              <a:gd name="connsiteX12" fmla="*/ 1757735 w 12238391"/>
              <a:gd name="connsiteY12" fmla="*/ 5228672 h 6862210"/>
              <a:gd name="connsiteX13" fmla="*/ 1343202 w 12238391"/>
              <a:gd name="connsiteY13" fmla="*/ 5233987 h 6862210"/>
              <a:gd name="connsiteX14" fmla="*/ 0 w 12238391"/>
              <a:gd name="connsiteY14" fmla="*/ 3002117 h 6862210"/>
              <a:gd name="connsiteX0" fmla="*/ 0 w 12238391"/>
              <a:gd name="connsiteY0" fmla="*/ 3002117 h 6862210"/>
              <a:gd name="connsiteX1" fmla="*/ 24185 w 12238391"/>
              <a:gd name="connsiteY1" fmla="*/ 0 h 6862210"/>
              <a:gd name="connsiteX2" fmla="*/ 1941866 w 12238391"/>
              <a:gd name="connsiteY2" fmla="*/ 2106 h 6862210"/>
              <a:gd name="connsiteX3" fmla="*/ 2179991 w 12238391"/>
              <a:gd name="connsiteY3" fmla="*/ 430731 h 6862210"/>
              <a:gd name="connsiteX4" fmla="*/ 9803147 w 12238391"/>
              <a:gd name="connsiteY4" fmla="*/ 440255 h 6862210"/>
              <a:gd name="connsiteX5" fmla="*/ 10482635 w 12238391"/>
              <a:gd name="connsiteY5" fmla="*/ 1630880 h 6862210"/>
              <a:gd name="connsiteX6" fmla="*/ 11084260 w 12238391"/>
              <a:gd name="connsiteY6" fmla="*/ 1628775 h 6862210"/>
              <a:gd name="connsiteX7" fmla="*/ 12219341 w 12238391"/>
              <a:gd name="connsiteY7" fmla="*/ 3580848 h 6862210"/>
              <a:gd name="connsiteX8" fmla="*/ 12238391 w 12238391"/>
              <a:gd name="connsiteY8" fmla="*/ 6853237 h 6862210"/>
              <a:gd name="connsiteX9" fmla="*/ 10298447 w 12238391"/>
              <a:gd name="connsiteY9" fmla="*/ 6862210 h 6862210"/>
              <a:gd name="connsiteX10" fmla="*/ 10063535 w 12238391"/>
              <a:gd name="connsiteY10" fmla="*/ 6421955 h 6862210"/>
              <a:gd name="connsiteX11" fmla="*/ 2454610 w 12238391"/>
              <a:gd name="connsiteY11" fmla="*/ 6431480 h 6862210"/>
              <a:gd name="connsiteX12" fmla="*/ 1757735 w 12238391"/>
              <a:gd name="connsiteY12" fmla="*/ 5228672 h 6862210"/>
              <a:gd name="connsiteX13" fmla="*/ 1331913 w 12238391"/>
              <a:gd name="connsiteY13" fmla="*/ 5233987 h 6862210"/>
              <a:gd name="connsiteX14" fmla="*/ 0 w 12238391"/>
              <a:gd name="connsiteY14" fmla="*/ 3002117 h 6862210"/>
              <a:gd name="connsiteX0" fmla="*/ 0 w 12238391"/>
              <a:gd name="connsiteY0" fmla="*/ 3002117 h 6862210"/>
              <a:gd name="connsiteX1" fmla="*/ 24185 w 12238391"/>
              <a:gd name="connsiteY1" fmla="*/ 0 h 6862210"/>
              <a:gd name="connsiteX2" fmla="*/ 1941866 w 12238391"/>
              <a:gd name="connsiteY2" fmla="*/ 2106 h 6862210"/>
              <a:gd name="connsiteX3" fmla="*/ 2179991 w 12238391"/>
              <a:gd name="connsiteY3" fmla="*/ 430731 h 6862210"/>
              <a:gd name="connsiteX4" fmla="*/ 9803147 w 12238391"/>
              <a:gd name="connsiteY4" fmla="*/ 440255 h 6862210"/>
              <a:gd name="connsiteX5" fmla="*/ 10482635 w 12238391"/>
              <a:gd name="connsiteY5" fmla="*/ 1630880 h 6862210"/>
              <a:gd name="connsiteX6" fmla="*/ 11084260 w 12238391"/>
              <a:gd name="connsiteY6" fmla="*/ 1628775 h 6862210"/>
              <a:gd name="connsiteX7" fmla="*/ 12219341 w 12238391"/>
              <a:gd name="connsiteY7" fmla="*/ 3580848 h 6862210"/>
              <a:gd name="connsiteX8" fmla="*/ 12238391 w 12238391"/>
              <a:gd name="connsiteY8" fmla="*/ 6853237 h 6862210"/>
              <a:gd name="connsiteX9" fmla="*/ 10298447 w 12238391"/>
              <a:gd name="connsiteY9" fmla="*/ 6862210 h 6862210"/>
              <a:gd name="connsiteX10" fmla="*/ 10063535 w 12238391"/>
              <a:gd name="connsiteY10" fmla="*/ 6421955 h 6862210"/>
              <a:gd name="connsiteX11" fmla="*/ 2454610 w 12238391"/>
              <a:gd name="connsiteY11" fmla="*/ 6431480 h 6862210"/>
              <a:gd name="connsiteX12" fmla="*/ 1757735 w 12238391"/>
              <a:gd name="connsiteY12" fmla="*/ 5228672 h 6862210"/>
              <a:gd name="connsiteX13" fmla="*/ 1331913 w 12238391"/>
              <a:gd name="connsiteY13" fmla="*/ 5233987 h 6862210"/>
              <a:gd name="connsiteX14" fmla="*/ 0 w 12238391"/>
              <a:gd name="connsiteY14" fmla="*/ 3002117 h 6862210"/>
              <a:gd name="connsiteX0" fmla="*/ 0 w 12238391"/>
              <a:gd name="connsiteY0" fmla="*/ 3002117 h 6862210"/>
              <a:gd name="connsiteX1" fmla="*/ 24185 w 12238391"/>
              <a:gd name="connsiteY1" fmla="*/ 0 h 6862210"/>
              <a:gd name="connsiteX2" fmla="*/ 1941866 w 12238391"/>
              <a:gd name="connsiteY2" fmla="*/ 2106 h 6862210"/>
              <a:gd name="connsiteX3" fmla="*/ 2179991 w 12238391"/>
              <a:gd name="connsiteY3" fmla="*/ 430731 h 6862210"/>
              <a:gd name="connsiteX4" fmla="*/ 9803147 w 12238391"/>
              <a:gd name="connsiteY4" fmla="*/ 440255 h 6862210"/>
              <a:gd name="connsiteX5" fmla="*/ 10482635 w 12238391"/>
              <a:gd name="connsiteY5" fmla="*/ 1630880 h 6862210"/>
              <a:gd name="connsiteX6" fmla="*/ 11084260 w 12238391"/>
              <a:gd name="connsiteY6" fmla="*/ 1628775 h 6862210"/>
              <a:gd name="connsiteX7" fmla="*/ 12219341 w 12238391"/>
              <a:gd name="connsiteY7" fmla="*/ 3580848 h 6862210"/>
              <a:gd name="connsiteX8" fmla="*/ 12238391 w 12238391"/>
              <a:gd name="connsiteY8" fmla="*/ 6853237 h 6862210"/>
              <a:gd name="connsiteX9" fmla="*/ 10298447 w 12238391"/>
              <a:gd name="connsiteY9" fmla="*/ 6862210 h 6862210"/>
              <a:gd name="connsiteX10" fmla="*/ 10063535 w 12238391"/>
              <a:gd name="connsiteY10" fmla="*/ 6421955 h 6862210"/>
              <a:gd name="connsiteX11" fmla="*/ 2454610 w 12238391"/>
              <a:gd name="connsiteY11" fmla="*/ 6431480 h 6862210"/>
              <a:gd name="connsiteX12" fmla="*/ 1915780 w 12238391"/>
              <a:gd name="connsiteY12" fmla="*/ 5239961 h 6862210"/>
              <a:gd name="connsiteX13" fmla="*/ 1331913 w 12238391"/>
              <a:gd name="connsiteY13" fmla="*/ 5233987 h 6862210"/>
              <a:gd name="connsiteX14" fmla="*/ 0 w 12238391"/>
              <a:gd name="connsiteY14" fmla="*/ 3002117 h 6862210"/>
              <a:gd name="connsiteX0" fmla="*/ 0 w 12238391"/>
              <a:gd name="connsiteY0" fmla="*/ 3002117 h 6862210"/>
              <a:gd name="connsiteX1" fmla="*/ 24185 w 12238391"/>
              <a:gd name="connsiteY1" fmla="*/ 0 h 6862210"/>
              <a:gd name="connsiteX2" fmla="*/ 1941866 w 12238391"/>
              <a:gd name="connsiteY2" fmla="*/ 2106 h 6862210"/>
              <a:gd name="connsiteX3" fmla="*/ 2179991 w 12238391"/>
              <a:gd name="connsiteY3" fmla="*/ 430731 h 6862210"/>
              <a:gd name="connsiteX4" fmla="*/ 9803147 w 12238391"/>
              <a:gd name="connsiteY4" fmla="*/ 440255 h 6862210"/>
              <a:gd name="connsiteX5" fmla="*/ 10482635 w 12238391"/>
              <a:gd name="connsiteY5" fmla="*/ 1630880 h 6862210"/>
              <a:gd name="connsiteX6" fmla="*/ 11084260 w 12238391"/>
              <a:gd name="connsiteY6" fmla="*/ 1628775 h 6862210"/>
              <a:gd name="connsiteX7" fmla="*/ 12219341 w 12238391"/>
              <a:gd name="connsiteY7" fmla="*/ 3580848 h 6862210"/>
              <a:gd name="connsiteX8" fmla="*/ 12238391 w 12238391"/>
              <a:gd name="connsiteY8" fmla="*/ 6853237 h 6862210"/>
              <a:gd name="connsiteX9" fmla="*/ 10298447 w 12238391"/>
              <a:gd name="connsiteY9" fmla="*/ 6862210 h 6862210"/>
              <a:gd name="connsiteX10" fmla="*/ 10063535 w 12238391"/>
              <a:gd name="connsiteY10" fmla="*/ 6421955 h 6862210"/>
              <a:gd name="connsiteX11" fmla="*/ 2578788 w 12238391"/>
              <a:gd name="connsiteY11" fmla="*/ 6431480 h 6862210"/>
              <a:gd name="connsiteX12" fmla="*/ 1915780 w 12238391"/>
              <a:gd name="connsiteY12" fmla="*/ 5239961 h 6862210"/>
              <a:gd name="connsiteX13" fmla="*/ 1331913 w 12238391"/>
              <a:gd name="connsiteY13" fmla="*/ 5233987 h 6862210"/>
              <a:gd name="connsiteX14" fmla="*/ 0 w 12238391"/>
              <a:gd name="connsiteY14" fmla="*/ 3002117 h 6862210"/>
              <a:gd name="connsiteX0" fmla="*/ 0 w 12238391"/>
              <a:gd name="connsiteY0" fmla="*/ 3002117 h 6862210"/>
              <a:gd name="connsiteX1" fmla="*/ 24185 w 12238391"/>
              <a:gd name="connsiteY1" fmla="*/ 0 h 6862210"/>
              <a:gd name="connsiteX2" fmla="*/ 1941866 w 12238391"/>
              <a:gd name="connsiteY2" fmla="*/ 2106 h 6862210"/>
              <a:gd name="connsiteX3" fmla="*/ 2179991 w 12238391"/>
              <a:gd name="connsiteY3" fmla="*/ 430731 h 6862210"/>
              <a:gd name="connsiteX4" fmla="*/ 9803147 w 12238391"/>
              <a:gd name="connsiteY4" fmla="*/ 440255 h 6862210"/>
              <a:gd name="connsiteX5" fmla="*/ 10482635 w 12238391"/>
              <a:gd name="connsiteY5" fmla="*/ 1630880 h 6862210"/>
              <a:gd name="connsiteX6" fmla="*/ 11084260 w 12238391"/>
              <a:gd name="connsiteY6" fmla="*/ 1628775 h 6862210"/>
              <a:gd name="connsiteX7" fmla="*/ 12219341 w 12238391"/>
              <a:gd name="connsiteY7" fmla="*/ 3580848 h 6862210"/>
              <a:gd name="connsiteX8" fmla="*/ 12238391 w 12238391"/>
              <a:gd name="connsiteY8" fmla="*/ 6853237 h 6862210"/>
              <a:gd name="connsiteX9" fmla="*/ 10298447 w 12238391"/>
              <a:gd name="connsiteY9" fmla="*/ 6862210 h 6862210"/>
              <a:gd name="connsiteX10" fmla="*/ 10063535 w 12238391"/>
              <a:gd name="connsiteY10" fmla="*/ 6421955 h 6862210"/>
              <a:gd name="connsiteX11" fmla="*/ 2578788 w 12238391"/>
              <a:gd name="connsiteY11" fmla="*/ 6431480 h 6862210"/>
              <a:gd name="connsiteX12" fmla="*/ 1915780 w 12238391"/>
              <a:gd name="connsiteY12" fmla="*/ 5239961 h 6862210"/>
              <a:gd name="connsiteX13" fmla="*/ 1331913 w 12238391"/>
              <a:gd name="connsiteY13" fmla="*/ 5233987 h 6862210"/>
              <a:gd name="connsiteX14" fmla="*/ 0 w 12238391"/>
              <a:gd name="connsiteY14" fmla="*/ 3002117 h 6862210"/>
              <a:gd name="connsiteX0" fmla="*/ 0 w 12238391"/>
              <a:gd name="connsiteY0" fmla="*/ 3002117 h 6862210"/>
              <a:gd name="connsiteX1" fmla="*/ 24185 w 12238391"/>
              <a:gd name="connsiteY1" fmla="*/ 0 h 6862210"/>
              <a:gd name="connsiteX2" fmla="*/ 1941866 w 12238391"/>
              <a:gd name="connsiteY2" fmla="*/ 2106 h 6862210"/>
              <a:gd name="connsiteX3" fmla="*/ 2179991 w 12238391"/>
              <a:gd name="connsiteY3" fmla="*/ 430731 h 6862210"/>
              <a:gd name="connsiteX4" fmla="*/ 9803147 w 12238391"/>
              <a:gd name="connsiteY4" fmla="*/ 440255 h 6862210"/>
              <a:gd name="connsiteX5" fmla="*/ 10482635 w 12238391"/>
              <a:gd name="connsiteY5" fmla="*/ 1630880 h 6862210"/>
              <a:gd name="connsiteX6" fmla="*/ 11084260 w 12238391"/>
              <a:gd name="connsiteY6" fmla="*/ 1628775 h 6862210"/>
              <a:gd name="connsiteX7" fmla="*/ 12219341 w 12238391"/>
              <a:gd name="connsiteY7" fmla="*/ 3580848 h 6862210"/>
              <a:gd name="connsiteX8" fmla="*/ 12238391 w 12238391"/>
              <a:gd name="connsiteY8" fmla="*/ 6853237 h 6862210"/>
              <a:gd name="connsiteX9" fmla="*/ 10298447 w 12238391"/>
              <a:gd name="connsiteY9" fmla="*/ 6862210 h 6862210"/>
              <a:gd name="connsiteX10" fmla="*/ 10063535 w 12238391"/>
              <a:gd name="connsiteY10" fmla="*/ 6421955 h 6862210"/>
              <a:gd name="connsiteX11" fmla="*/ 2533633 w 12238391"/>
              <a:gd name="connsiteY11" fmla="*/ 6386325 h 6862210"/>
              <a:gd name="connsiteX12" fmla="*/ 1915780 w 12238391"/>
              <a:gd name="connsiteY12" fmla="*/ 5239961 h 6862210"/>
              <a:gd name="connsiteX13" fmla="*/ 1331913 w 12238391"/>
              <a:gd name="connsiteY13" fmla="*/ 5233987 h 6862210"/>
              <a:gd name="connsiteX14" fmla="*/ 0 w 12238391"/>
              <a:gd name="connsiteY14" fmla="*/ 3002117 h 6862210"/>
              <a:gd name="connsiteX0" fmla="*/ 0 w 12238391"/>
              <a:gd name="connsiteY0" fmla="*/ 3002117 h 6862210"/>
              <a:gd name="connsiteX1" fmla="*/ 24185 w 12238391"/>
              <a:gd name="connsiteY1" fmla="*/ 0 h 6862210"/>
              <a:gd name="connsiteX2" fmla="*/ 1941866 w 12238391"/>
              <a:gd name="connsiteY2" fmla="*/ 2106 h 6862210"/>
              <a:gd name="connsiteX3" fmla="*/ 2179991 w 12238391"/>
              <a:gd name="connsiteY3" fmla="*/ 430731 h 6862210"/>
              <a:gd name="connsiteX4" fmla="*/ 9803147 w 12238391"/>
              <a:gd name="connsiteY4" fmla="*/ 440255 h 6862210"/>
              <a:gd name="connsiteX5" fmla="*/ 10482635 w 12238391"/>
              <a:gd name="connsiteY5" fmla="*/ 1630880 h 6862210"/>
              <a:gd name="connsiteX6" fmla="*/ 11084260 w 12238391"/>
              <a:gd name="connsiteY6" fmla="*/ 1628775 h 6862210"/>
              <a:gd name="connsiteX7" fmla="*/ 12219341 w 12238391"/>
              <a:gd name="connsiteY7" fmla="*/ 3580848 h 6862210"/>
              <a:gd name="connsiteX8" fmla="*/ 12238391 w 12238391"/>
              <a:gd name="connsiteY8" fmla="*/ 6853237 h 6862210"/>
              <a:gd name="connsiteX9" fmla="*/ 10298447 w 12238391"/>
              <a:gd name="connsiteY9" fmla="*/ 6862210 h 6862210"/>
              <a:gd name="connsiteX10" fmla="*/ 10063535 w 12238391"/>
              <a:gd name="connsiteY10" fmla="*/ 6421955 h 6862210"/>
              <a:gd name="connsiteX11" fmla="*/ 2544922 w 12238391"/>
              <a:gd name="connsiteY11" fmla="*/ 6408903 h 6862210"/>
              <a:gd name="connsiteX12" fmla="*/ 1915780 w 12238391"/>
              <a:gd name="connsiteY12" fmla="*/ 5239961 h 6862210"/>
              <a:gd name="connsiteX13" fmla="*/ 1331913 w 12238391"/>
              <a:gd name="connsiteY13" fmla="*/ 5233987 h 6862210"/>
              <a:gd name="connsiteX14" fmla="*/ 0 w 12238391"/>
              <a:gd name="connsiteY14" fmla="*/ 3002117 h 6862210"/>
              <a:gd name="connsiteX0" fmla="*/ 0 w 12238391"/>
              <a:gd name="connsiteY0" fmla="*/ 3002117 h 6862210"/>
              <a:gd name="connsiteX1" fmla="*/ 24185 w 12238391"/>
              <a:gd name="connsiteY1" fmla="*/ 0 h 6862210"/>
              <a:gd name="connsiteX2" fmla="*/ 1941866 w 12238391"/>
              <a:gd name="connsiteY2" fmla="*/ 2106 h 6862210"/>
              <a:gd name="connsiteX3" fmla="*/ 2179991 w 12238391"/>
              <a:gd name="connsiteY3" fmla="*/ 430731 h 6862210"/>
              <a:gd name="connsiteX4" fmla="*/ 9803147 w 12238391"/>
              <a:gd name="connsiteY4" fmla="*/ 440255 h 6862210"/>
              <a:gd name="connsiteX5" fmla="*/ 10482635 w 12238391"/>
              <a:gd name="connsiteY5" fmla="*/ 1630880 h 6862210"/>
              <a:gd name="connsiteX6" fmla="*/ 11084260 w 12238391"/>
              <a:gd name="connsiteY6" fmla="*/ 1628775 h 6862210"/>
              <a:gd name="connsiteX7" fmla="*/ 12219341 w 12238391"/>
              <a:gd name="connsiteY7" fmla="*/ 3580848 h 6862210"/>
              <a:gd name="connsiteX8" fmla="*/ 12238391 w 12238391"/>
              <a:gd name="connsiteY8" fmla="*/ 6853237 h 6862210"/>
              <a:gd name="connsiteX9" fmla="*/ 10298447 w 12238391"/>
              <a:gd name="connsiteY9" fmla="*/ 6862210 h 6862210"/>
              <a:gd name="connsiteX10" fmla="*/ 10063535 w 12238391"/>
              <a:gd name="connsiteY10" fmla="*/ 6421955 h 6862210"/>
              <a:gd name="connsiteX11" fmla="*/ 2544922 w 12238391"/>
              <a:gd name="connsiteY11" fmla="*/ 6408903 h 6862210"/>
              <a:gd name="connsiteX12" fmla="*/ 1915780 w 12238391"/>
              <a:gd name="connsiteY12" fmla="*/ 5239961 h 6862210"/>
              <a:gd name="connsiteX13" fmla="*/ 1331913 w 12238391"/>
              <a:gd name="connsiteY13" fmla="*/ 5233987 h 6862210"/>
              <a:gd name="connsiteX14" fmla="*/ 0 w 12238391"/>
              <a:gd name="connsiteY14" fmla="*/ 3002117 h 6862210"/>
              <a:gd name="connsiteX0" fmla="*/ 0 w 12238391"/>
              <a:gd name="connsiteY0" fmla="*/ 3002117 h 6862210"/>
              <a:gd name="connsiteX1" fmla="*/ 24185 w 12238391"/>
              <a:gd name="connsiteY1" fmla="*/ 0 h 6862210"/>
              <a:gd name="connsiteX2" fmla="*/ 1941866 w 12238391"/>
              <a:gd name="connsiteY2" fmla="*/ 2106 h 6862210"/>
              <a:gd name="connsiteX3" fmla="*/ 2179991 w 12238391"/>
              <a:gd name="connsiteY3" fmla="*/ 430731 h 6862210"/>
              <a:gd name="connsiteX4" fmla="*/ 9803147 w 12238391"/>
              <a:gd name="connsiteY4" fmla="*/ 440255 h 6862210"/>
              <a:gd name="connsiteX5" fmla="*/ 10482635 w 12238391"/>
              <a:gd name="connsiteY5" fmla="*/ 1630880 h 6862210"/>
              <a:gd name="connsiteX6" fmla="*/ 11084260 w 12238391"/>
              <a:gd name="connsiteY6" fmla="*/ 1628775 h 6862210"/>
              <a:gd name="connsiteX7" fmla="*/ 12219341 w 12238391"/>
              <a:gd name="connsiteY7" fmla="*/ 3580848 h 6862210"/>
              <a:gd name="connsiteX8" fmla="*/ 12238391 w 12238391"/>
              <a:gd name="connsiteY8" fmla="*/ 6853237 h 6862210"/>
              <a:gd name="connsiteX9" fmla="*/ 10298447 w 12238391"/>
              <a:gd name="connsiteY9" fmla="*/ 6862210 h 6862210"/>
              <a:gd name="connsiteX10" fmla="*/ 10063535 w 12238391"/>
              <a:gd name="connsiteY10" fmla="*/ 6421955 h 6862210"/>
              <a:gd name="connsiteX11" fmla="*/ 2544922 w 12238391"/>
              <a:gd name="connsiteY11" fmla="*/ 6408903 h 6862210"/>
              <a:gd name="connsiteX12" fmla="*/ 1915780 w 12238391"/>
              <a:gd name="connsiteY12" fmla="*/ 5239961 h 6862210"/>
              <a:gd name="connsiteX13" fmla="*/ 1331913 w 12238391"/>
              <a:gd name="connsiteY13" fmla="*/ 5233987 h 6862210"/>
              <a:gd name="connsiteX14" fmla="*/ 0 w 12238391"/>
              <a:gd name="connsiteY14" fmla="*/ 3002117 h 6862210"/>
              <a:gd name="connsiteX0" fmla="*/ 0 w 12238391"/>
              <a:gd name="connsiteY0" fmla="*/ 3002117 h 6862210"/>
              <a:gd name="connsiteX1" fmla="*/ 24185 w 12238391"/>
              <a:gd name="connsiteY1" fmla="*/ 0 h 6862210"/>
              <a:gd name="connsiteX2" fmla="*/ 1941866 w 12238391"/>
              <a:gd name="connsiteY2" fmla="*/ 2106 h 6862210"/>
              <a:gd name="connsiteX3" fmla="*/ 2179991 w 12238391"/>
              <a:gd name="connsiteY3" fmla="*/ 430731 h 6862210"/>
              <a:gd name="connsiteX4" fmla="*/ 9803147 w 12238391"/>
              <a:gd name="connsiteY4" fmla="*/ 440255 h 6862210"/>
              <a:gd name="connsiteX5" fmla="*/ 10482635 w 12238391"/>
              <a:gd name="connsiteY5" fmla="*/ 1630880 h 6862210"/>
              <a:gd name="connsiteX6" fmla="*/ 11084260 w 12238391"/>
              <a:gd name="connsiteY6" fmla="*/ 1628775 h 6862210"/>
              <a:gd name="connsiteX7" fmla="*/ 12219341 w 12238391"/>
              <a:gd name="connsiteY7" fmla="*/ 3580848 h 6862210"/>
              <a:gd name="connsiteX8" fmla="*/ 12238391 w 12238391"/>
              <a:gd name="connsiteY8" fmla="*/ 6853237 h 6862210"/>
              <a:gd name="connsiteX9" fmla="*/ 10298447 w 12238391"/>
              <a:gd name="connsiteY9" fmla="*/ 6862210 h 6862210"/>
              <a:gd name="connsiteX10" fmla="*/ 10063535 w 12238391"/>
              <a:gd name="connsiteY10" fmla="*/ 6421955 h 6862210"/>
              <a:gd name="connsiteX11" fmla="*/ 2544922 w 12238391"/>
              <a:gd name="connsiteY11" fmla="*/ 6408903 h 6862210"/>
              <a:gd name="connsiteX12" fmla="*/ 1915780 w 12238391"/>
              <a:gd name="connsiteY12" fmla="*/ 5239961 h 6862210"/>
              <a:gd name="connsiteX13" fmla="*/ 1331913 w 12238391"/>
              <a:gd name="connsiteY13" fmla="*/ 5233987 h 6862210"/>
              <a:gd name="connsiteX14" fmla="*/ 0 w 12238391"/>
              <a:gd name="connsiteY14" fmla="*/ 3002117 h 6862210"/>
              <a:gd name="connsiteX0" fmla="*/ 0 w 12238391"/>
              <a:gd name="connsiteY0" fmla="*/ 3002117 h 6862210"/>
              <a:gd name="connsiteX1" fmla="*/ 24185 w 12238391"/>
              <a:gd name="connsiteY1" fmla="*/ 0 h 6862210"/>
              <a:gd name="connsiteX2" fmla="*/ 1941866 w 12238391"/>
              <a:gd name="connsiteY2" fmla="*/ 2106 h 6862210"/>
              <a:gd name="connsiteX3" fmla="*/ 2179991 w 12238391"/>
              <a:gd name="connsiteY3" fmla="*/ 430731 h 6862210"/>
              <a:gd name="connsiteX4" fmla="*/ 9712836 w 12238391"/>
              <a:gd name="connsiteY4" fmla="*/ 451544 h 6862210"/>
              <a:gd name="connsiteX5" fmla="*/ 10482635 w 12238391"/>
              <a:gd name="connsiteY5" fmla="*/ 1630880 h 6862210"/>
              <a:gd name="connsiteX6" fmla="*/ 11084260 w 12238391"/>
              <a:gd name="connsiteY6" fmla="*/ 1628775 h 6862210"/>
              <a:gd name="connsiteX7" fmla="*/ 12219341 w 12238391"/>
              <a:gd name="connsiteY7" fmla="*/ 3580848 h 6862210"/>
              <a:gd name="connsiteX8" fmla="*/ 12238391 w 12238391"/>
              <a:gd name="connsiteY8" fmla="*/ 6853237 h 6862210"/>
              <a:gd name="connsiteX9" fmla="*/ 10298447 w 12238391"/>
              <a:gd name="connsiteY9" fmla="*/ 6862210 h 6862210"/>
              <a:gd name="connsiteX10" fmla="*/ 10063535 w 12238391"/>
              <a:gd name="connsiteY10" fmla="*/ 6421955 h 6862210"/>
              <a:gd name="connsiteX11" fmla="*/ 2544922 w 12238391"/>
              <a:gd name="connsiteY11" fmla="*/ 6408903 h 6862210"/>
              <a:gd name="connsiteX12" fmla="*/ 1915780 w 12238391"/>
              <a:gd name="connsiteY12" fmla="*/ 5239961 h 6862210"/>
              <a:gd name="connsiteX13" fmla="*/ 1331913 w 12238391"/>
              <a:gd name="connsiteY13" fmla="*/ 5233987 h 6862210"/>
              <a:gd name="connsiteX14" fmla="*/ 0 w 12238391"/>
              <a:gd name="connsiteY14" fmla="*/ 3002117 h 6862210"/>
              <a:gd name="connsiteX0" fmla="*/ 0 w 12238391"/>
              <a:gd name="connsiteY0" fmla="*/ 3002117 h 6862210"/>
              <a:gd name="connsiteX1" fmla="*/ 24185 w 12238391"/>
              <a:gd name="connsiteY1" fmla="*/ 0 h 6862210"/>
              <a:gd name="connsiteX2" fmla="*/ 1941866 w 12238391"/>
              <a:gd name="connsiteY2" fmla="*/ 2106 h 6862210"/>
              <a:gd name="connsiteX3" fmla="*/ 2179991 w 12238391"/>
              <a:gd name="connsiteY3" fmla="*/ 430731 h 6862210"/>
              <a:gd name="connsiteX4" fmla="*/ 9712836 w 12238391"/>
              <a:gd name="connsiteY4" fmla="*/ 451544 h 6862210"/>
              <a:gd name="connsiteX5" fmla="*/ 10403613 w 12238391"/>
              <a:gd name="connsiteY5" fmla="*/ 1642169 h 6862210"/>
              <a:gd name="connsiteX6" fmla="*/ 11084260 w 12238391"/>
              <a:gd name="connsiteY6" fmla="*/ 1628775 h 6862210"/>
              <a:gd name="connsiteX7" fmla="*/ 12219341 w 12238391"/>
              <a:gd name="connsiteY7" fmla="*/ 3580848 h 6862210"/>
              <a:gd name="connsiteX8" fmla="*/ 12238391 w 12238391"/>
              <a:gd name="connsiteY8" fmla="*/ 6853237 h 6862210"/>
              <a:gd name="connsiteX9" fmla="*/ 10298447 w 12238391"/>
              <a:gd name="connsiteY9" fmla="*/ 6862210 h 6862210"/>
              <a:gd name="connsiteX10" fmla="*/ 10063535 w 12238391"/>
              <a:gd name="connsiteY10" fmla="*/ 6421955 h 6862210"/>
              <a:gd name="connsiteX11" fmla="*/ 2544922 w 12238391"/>
              <a:gd name="connsiteY11" fmla="*/ 6408903 h 6862210"/>
              <a:gd name="connsiteX12" fmla="*/ 1915780 w 12238391"/>
              <a:gd name="connsiteY12" fmla="*/ 5239961 h 6862210"/>
              <a:gd name="connsiteX13" fmla="*/ 1331913 w 12238391"/>
              <a:gd name="connsiteY13" fmla="*/ 5233987 h 6862210"/>
              <a:gd name="connsiteX14" fmla="*/ 0 w 12238391"/>
              <a:gd name="connsiteY14" fmla="*/ 3002117 h 6862210"/>
              <a:gd name="connsiteX0" fmla="*/ 0 w 12238391"/>
              <a:gd name="connsiteY0" fmla="*/ 3002117 h 6862210"/>
              <a:gd name="connsiteX1" fmla="*/ 24185 w 12238391"/>
              <a:gd name="connsiteY1" fmla="*/ 0 h 6862210"/>
              <a:gd name="connsiteX2" fmla="*/ 1941866 w 12238391"/>
              <a:gd name="connsiteY2" fmla="*/ 2106 h 6862210"/>
              <a:gd name="connsiteX3" fmla="*/ 2179991 w 12238391"/>
              <a:gd name="connsiteY3" fmla="*/ 430731 h 6862210"/>
              <a:gd name="connsiteX4" fmla="*/ 9712836 w 12238391"/>
              <a:gd name="connsiteY4" fmla="*/ 451544 h 6862210"/>
              <a:gd name="connsiteX5" fmla="*/ 10369746 w 12238391"/>
              <a:gd name="connsiteY5" fmla="*/ 1642169 h 6862210"/>
              <a:gd name="connsiteX6" fmla="*/ 11084260 w 12238391"/>
              <a:gd name="connsiteY6" fmla="*/ 1628775 h 6862210"/>
              <a:gd name="connsiteX7" fmla="*/ 12219341 w 12238391"/>
              <a:gd name="connsiteY7" fmla="*/ 3580848 h 6862210"/>
              <a:gd name="connsiteX8" fmla="*/ 12238391 w 12238391"/>
              <a:gd name="connsiteY8" fmla="*/ 6853237 h 6862210"/>
              <a:gd name="connsiteX9" fmla="*/ 10298447 w 12238391"/>
              <a:gd name="connsiteY9" fmla="*/ 6862210 h 6862210"/>
              <a:gd name="connsiteX10" fmla="*/ 10063535 w 12238391"/>
              <a:gd name="connsiteY10" fmla="*/ 6421955 h 6862210"/>
              <a:gd name="connsiteX11" fmla="*/ 2544922 w 12238391"/>
              <a:gd name="connsiteY11" fmla="*/ 6408903 h 6862210"/>
              <a:gd name="connsiteX12" fmla="*/ 1915780 w 12238391"/>
              <a:gd name="connsiteY12" fmla="*/ 5239961 h 6862210"/>
              <a:gd name="connsiteX13" fmla="*/ 1331913 w 12238391"/>
              <a:gd name="connsiteY13" fmla="*/ 5233987 h 6862210"/>
              <a:gd name="connsiteX14" fmla="*/ 0 w 12238391"/>
              <a:gd name="connsiteY14" fmla="*/ 3002117 h 6862210"/>
              <a:gd name="connsiteX0" fmla="*/ 0 w 12238391"/>
              <a:gd name="connsiteY0" fmla="*/ 3002117 h 6862210"/>
              <a:gd name="connsiteX1" fmla="*/ 24185 w 12238391"/>
              <a:gd name="connsiteY1" fmla="*/ 0 h 6862210"/>
              <a:gd name="connsiteX2" fmla="*/ 1941866 w 12238391"/>
              <a:gd name="connsiteY2" fmla="*/ 2106 h 6862210"/>
              <a:gd name="connsiteX3" fmla="*/ 2179991 w 12238391"/>
              <a:gd name="connsiteY3" fmla="*/ 430731 h 6862210"/>
              <a:gd name="connsiteX4" fmla="*/ 9712836 w 12238391"/>
              <a:gd name="connsiteY4" fmla="*/ 451544 h 6862210"/>
              <a:gd name="connsiteX5" fmla="*/ 10369746 w 12238391"/>
              <a:gd name="connsiteY5" fmla="*/ 1642169 h 6862210"/>
              <a:gd name="connsiteX6" fmla="*/ 10926216 w 12238391"/>
              <a:gd name="connsiteY6" fmla="*/ 1628775 h 6862210"/>
              <a:gd name="connsiteX7" fmla="*/ 12219341 w 12238391"/>
              <a:gd name="connsiteY7" fmla="*/ 3580848 h 6862210"/>
              <a:gd name="connsiteX8" fmla="*/ 12238391 w 12238391"/>
              <a:gd name="connsiteY8" fmla="*/ 6853237 h 6862210"/>
              <a:gd name="connsiteX9" fmla="*/ 10298447 w 12238391"/>
              <a:gd name="connsiteY9" fmla="*/ 6862210 h 6862210"/>
              <a:gd name="connsiteX10" fmla="*/ 10063535 w 12238391"/>
              <a:gd name="connsiteY10" fmla="*/ 6421955 h 6862210"/>
              <a:gd name="connsiteX11" fmla="*/ 2544922 w 12238391"/>
              <a:gd name="connsiteY11" fmla="*/ 6408903 h 6862210"/>
              <a:gd name="connsiteX12" fmla="*/ 1915780 w 12238391"/>
              <a:gd name="connsiteY12" fmla="*/ 5239961 h 6862210"/>
              <a:gd name="connsiteX13" fmla="*/ 1331913 w 12238391"/>
              <a:gd name="connsiteY13" fmla="*/ 5233987 h 6862210"/>
              <a:gd name="connsiteX14" fmla="*/ 0 w 12238391"/>
              <a:gd name="connsiteY14" fmla="*/ 3002117 h 6862210"/>
              <a:gd name="connsiteX0" fmla="*/ 0 w 12238391"/>
              <a:gd name="connsiteY0" fmla="*/ 3002117 h 6862210"/>
              <a:gd name="connsiteX1" fmla="*/ 24185 w 12238391"/>
              <a:gd name="connsiteY1" fmla="*/ 0 h 6862210"/>
              <a:gd name="connsiteX2" fmla="*/ 1941866 w 12238391"/>
              <a:gd name="connsiteY2" fmla="*/ 2106 h 6862210"/>
              <a:gd name="connsiteX3" fmla="*/ 2179991 w 12238391"/>
              <a:gd name="connsiteY3" fmla="*/ 430731 h 6862210"/>
              <a:gd name="connsiteX4" fmla="*/ 9712836 w 12238391"/>
              <a:gd name="connsiteY4" fmla="*/ 451544 h 6862210"/>
              <a:gd name="connsiteX5" fmla="*/ 10369746 w 12238391"/>
              <a:gd name="connsiteY5" fmla="*/ 1642169 h 6862210"/>
              <a:gd name="connsiteX6" fmla="*/ 10926216 w 12238391"/>
              <a:gd name="connsiteY6" fmla="*/ 1628775 h 6862210"/>
              <a:gd name="connsiteX7" fmla="*/ 12219341 w 12238391"/>
              <a:gd name="connsiteY7" fmla="*/ 3806626 h 6862210"/>
              <a:gd name="connsiteX8" fmla="*/ 12238391 w 12238391"/>
              <a:gd name="connsiteY8" fmla="*/ 6853237 h 6862210"/>
              <a:gd name="connsiteX9" fmla="*/ 10298447 w 12238391"/>
              <a:gd name="connsiteY9" fmla="*/ 6862210 h 6862210"/>
              <a:gd name="connsiteX10" fmla="*/ 10063535 w 12238391"/>
              <a:gd name="connsiteY10" fmla="*/ 6421955 h 6862210"/>
              <a:gd name="connsiteX11" fmla="*/ 2544922 w 12238391"/>
              <a:gd name="connsiteY11" fmla="*/ 6408903 h 6862210"/>
              <a:gd name="connsiteX12" fmla="*/ 1915780 w 12238391"/>
              <a:gd name="connsiteY12" fmla="*/ 5239961 h 6862210"/>
              <a:gd name="connsiteX13" fmla="*/ 1331913 w 12238391"/>
              <a:gd name="connsiteY13" fmla="*/ 5233987 h 6862210"/>
              <a:gd name="connsiteX14" fmla="*/ 0 w 12238391"/>
              <a:gd name="connsiteY14" fmla="*/ 3002117 h 6862210"/>
              <a:gd name="connsiteX0" fmla="*/ 0 w 12238391"/>
              <a:gd name="connsiteY0" fmla="*/ 3002117 h 6862210"/>
              <a:gd name="connsiteX1" fmla="*/ 24185 w 12238391"/>
              <a:gd name="connsiteY1" fmla="*/ 0 h 6862210"/>
              <a:gd name="connsiteX2" fmla="*/ 1941866 w 12238391"/>
              <a:gd name="connsiteY2" fmla="*/ 2106 h 6862210"/>
              <a:gd name="connsiteX3" fmla="*/ 2179991 w 12238391"/>
              <a:gd name="connsiteY3" fmla="*/ 430731 h 6862210"/>
              <a:gd name="connsiteX4" fmla="*/ 9712836 w 12238391"/>
              <a:gd name="connsiteY4" fmla="*/ 451544 h 6862210"/>
              <a:gd name="connsiteX5" fmla="*/ 10369746 w 12238391"/>
              <a:gd name="connsiteY5" fmla="*/ 1642169 h 6862210"/>
              <a:gd name="connsiteX6" fmla="*/ 10926216 w 12238391"/>
              <a:gd name="connsiteY6" fmla="*/ 1628775 h 6862210"/>
              <a:gd name="connsiteX7" fmla="*/ 12219341 w 12238391"/>
              <a:gd name="connsiteY7" fmla="*/ 3806626 h 6862210"/>
              <a:gd name="connsiteX8" fmla="*/ 12238391 w 12238391"/>
              <a:gd name="connsiteY8" fmla="*/ 6853237 h 6862210"/>
              <a:gd name="connsiteX9" fmla="*/ 10298447 w 12238391"/>
              <a:gd name="connsiteY9" fmla="*/ 6862210 h 6862210"/>
              <a:gd name="connsiteX10" fmla="*/ 10063535 w 12238391"/>
              <a:gd name="connsiteY10" fmla="*/ 6421955 h 6862210"/>
              <a:gd name="connsiteX11" fmla="*/ 2544922 w 12238391"/>
              <a:gd name="connsiteY11" fmla="*/ 6408903 h 6862210"/>
              <a:gd name="connsiteX12" fmla="*/ 1887205 w 12238391"/>
              <a:gd name="connsiteY12" fmla="*/ 5239961 h 6862210"/>
              <a:gd name="connsiteX13" fmla="*/ 1331913 w 12238391"/>
              <a:gd name="connsiteY13" fmla="*/ 5233987 h 6862210"/>
              <a:gd name="connsiteX14" fmla="*/ 0 w 12238391"/>
              <a:gd name="connsiteY14" fmla="*/ 3002117 h 6862210"/>
              <a:gd name="connsiteX0" fmla="*/ 0 w 12238391"/>
              <a:gd name="connsiteY0" fmla="*/ 3002117 h 6862210"/>
              <a:gd name="connsiteX1" fmla="*/ 24185 w 12238391"/>
              <a:gd name="connsiteY1" fmla="*/ 0 h 6862210"/>
              <a:gd name="connsiteX2" fmla="*/ 1941866 w 12238391"/>
              <a:gd name="connsiteY2" fmla="*/ 2106 h 6862210"/>
              <a:gd name="connsiteX3" fmla="*/ 2179991 w 12238391"/>
              <a:gd name="connsiteY3" fmla="*/ 430731 h 6862210"/>
              <a:gd name="connsiteX4" fmla="*/ 9712836 w 12238391"/>
              <a:gd name="connsiteY4" fmla="*/ 451544 h 6862210"/>
              <a:gd name="connsiteX5" fmla="*/ 10369746 w 12238391"/>
              <a:gd name="connsiteY5" fmla="*/ 1642169 h 6862210"/>
              <a:gd name="connsiteX6" fmla="*/ 10926216 w 12238391"/>
              <a:gd name="connsiteY6" fmla="*/ 1628775 h 6862210"/>
              <a:gd name="connsiteX7" fmla="*/ 12219341 w 12238391"/>
              <a:gd name="connsiteY7" fmla="*/ 3806626 h 6862210"/>
              <a:gd name="connsiteX8" fmla="*/ 12238391 w 12238391"/>
              <a:gd name="connsiteY8" fmla="*/ 6853237 h 6862210"/>
              <a:gd name="connsiteX9" fmla="*/ 10298447 w 12238391"/>
              <a:gd name="connsiteY9" fmla="*/ 6862210 h 6862210"/>
              <a:gd name="connsiteX10" fmla="*/ 10063535 w 12238391"/>
              <a:gd name="connsiteY10" fmla="*/ 6421955 h 6862210"/>
              <a:gd name="connsiteX11" fmla="*/ 2544922 w 12238391"/>
              <a:gd name="connsiteY11" fmla="*/ 6408903 h 6862210"/>
              <a:gd name="connsiteX12" fmla="*/ 1887205 w 12238391"/>
              <a:gd name="connsiteY12" fmla="*/ 5239961 h 6862210"/>
              <a:gd name="connsiteX13" fmla="*/ 1331913 w 12238391"/>
              <a:gd name="connsiteY13" fmla="*/ 5233987 h 6862210"/>
              <a:gd name="connsiteX14" fmla="*/ 0 w 12238391"/>
              <a:gd name="connsiteY14" fmla="*/ 3002117 h 6862210"/>
              <a:gd name="connsiteX0" fmla="*/ 0 w 12238391"/>
              <a:gd name="connsiteY0" fmla="*/ 3002117 h 6862210"/>
              <a:gd name="connsiteX1" fmla="*/ 24185 w 12238391"/>
              <a:gd name="connsiteY1" fmla="*/ 0 h 6862210"/>
              <a:gd name="connsiteX2" fmla="*/ 1941866 w 12238391"/>
              <a:gd name="connsiteY2" fmla="*/ 2106 h 6862210"/>
              <a:gd name="connsiteX3" fmla="*/ 2179991 w 12238391"/>
              <a:gd name="connsiteY3" fmla="*/ 430731 h 6862210"/>
              <a:gd name="connsiteX4" fmla="*/ 9712836 w 12238391"/>
              <a:gd name="connsiteY4" fmla="*/ 451544 h 6862210"/>
              <a:gd name="connsiteX5" fmla="*/ 10369746 w 12238391"/>
              <a:gd name="connsiteY5" fmla="*/ 1642169 h 6862210"/>
              <a:gd name="connsiteX6" fmla="*/ 10926216 w 12238391"/>
              <a:gd name="connsiteY6" fmla="*/ 1628775 h 6862210"/>
              <a:gd name="connsiteX7" fmla="*/ 12219341 w 12238391"/>
              <a:gd name="connsiteY7" fmla="*/ 3806626 h 6862210"/>
              <a:gd name="connsiteX8" fmla="*/ 12238391 w 12238391"/>
              <a:gd name="connsiteY8" fmla="*/ 6853237 h 6862210"/>
              <a:gd name="connsiteX9" fmla="*/ 10298447 w 12238391"/>
              <a:gd name="connsiteY9" fmla="*/ 6862210 h 6862210"/>
              <a:gd name="connsiteX10" fmla="*/ 10063535 w 12238391"/>
              <a:gd name="connsiteY10" fmla="*/ 6421955 h 6862210"/>
              <a:gd name="connsiteX11" fmla="*/ 2544922 w 12238391"/>
              <a:gd name="connsiteY11" fmla="*/ 6408903 h 6862210"/>
              <a:gd name="connsiteX12" fmla="*/ 1887205 w 12238391"/>
              <a:gd name="connsiteY12" fmla="*/ 5239961 h 6862210"/>
              <a:gd name="connsiteX13" fmla="*/ 1279525 w 12238391"/>
              <a:gd name="connsiteY13" fmla="*/ 5153025 h 6862210"/>
              <a:gd name="connsiteX14" fmla="*/ 0 w 12238391"/>
              <a:gd name="connsiteY14" fmla="*/ 3002117 h 6862210"/>
              <a:gd name="connsiteX0" fmla="*/ 0 w 12238391"/>
              <a:gd name="connsiteY0" fmla="*/ 3002117 h 6862210"/>
              <a:gd name="connsiteX1" fmla="*/ 24185 w 12238391"/>
              <a:gd name="connsiteY1" fmla="*/ 0 h 6862210"/>
              <a:gd name="connsiteX2" fmla="*/ 1941866 w 12238391"/>
              <a:gd name="connsiteY2" fmla="*/ 2106 h 6862210"/>
              <a:gd name="connsiteX3" fmla="*/ 2179991 w 12238391"/>
              <a:gd name="connsiteY3" fmla="*/ 430731 h 6862210"/>
              <a:gd name="connsiteX4" fmla="*/ 9712836 w 12238391"/>
              <a:gd name="connsiteY4" fmla="*/ 451544 h 6862210"/>
              <a:gd name="connsiteX5" fmla="*/ 10369746 w 12238391"/>
              <a:gd name="connsiteY5" fmla="*/ 1642169 h 6862210"/>
              <a:gd name="connsiteX6" fmla="*/ 10926216 w 12238391"/>
              <a:gd name="connsiteY6" fmla="*/ 1628775 h 6862210"/>
              <a:gd name="connsiteX7" fmla="*/ 12219341 w 12238391"/>
              <a:gd name="connsiteY7" fmla="*/ 3806626 h 6862210"/>
              <a:gd name="connsiteX8" fmla="*/ 12238391 w 12238391"/>
              <a:gd name="connsiteY8" fmla="*/ 6853237 h 6862210"/>
              <a:gd name="connsiteX9" fmla="*/ 10298447 w 12238391"/>
              <a:gd name="connsiteY9" fmla="*/ 6862210 h 6862210"/>
              <a:gd name="connsiteX10" fmla="*/ 10063535 w 12238391"/>
              <a:gd name="connsiteY10" fmla="*/ 6421955 h 6862210"/>
              <a:gd name="connsiteX11" fmla="*/ 2544922 w 12238391"/>
              <a:gd name="connsiteY11" fmla="*/ 6408903 h 6862210"/>
              <a:gd name="connsiteX12" fmla="*/ 1887205 w 12238391"/>
              <a:gd name="connsiteY12" fmla="*/ 5239961 h 6862210"/>
              <a:gd name="connsiteX13" fmla="*/ 1279525 w 12238391"/>
              <a:gd name="connsiteY13" fmla="*/ 5153025 h 6862210"/>
              <a:gd name="connsiteX14" fmla="*/ 0 w 12238391"/>
              <a:gd name="connsiteY14" fmla="*/ 3002117 h 6862210"/>
              <a:gd name="connsiteX0" fmla="*/ 0 w 12238391"/>
              <a:gd name="connsiteY0" fmla="*/ 3002117 h 6862210"/>
              <a:gd name="connsiteX1" fmla="*/ 24185 w 12238391"/>
              <a:gd name="connsiteY1" fmla="*/ 0 h 6862210"/>
              <a:gd name="connsiteX2" fmla="*/ 1941866 w 12238391"/>
              <a:gd name="connsiteY2" fmla="*/ 2106 h 6862210"/>
              <a:gd name="connsiteX3" fmla="*/ 2179991 w 12238391"/>
              <a:gd name="connsiteY3" fmla="*/ 430731 h 6862210"/>
              <a:gd name="connsiteX4" fmla="*/ 9712836 w 12238391"/>
              <a:gd name="connsiteY4" fmla="*/ 451544 h 6862210"/>
              <a:gd name="connsiteX5" fmla="*/ 10369746 w 12238391"/>
              <a:gd name="connsiteY5" fmla="*/ 1642169 h 6862210"/>
              <a:gd name="connsiteX6" fmla="*/ 10926216 w 12238391"/>
              <a:gd name="connsiteY6" fmla="*/ 1628775 h 6862210"/>
              <a:gd name="connsiteX7" fmla="*/ 12219341 w 12238391"/>
              <a:gd name="connsiteY7" fmla="*/ 3806626 h 6862210"/>
              <a:gd name="connsiteX8" fmla="*/ 12238391 w 12238391"/>
              <a:gd name="connsiteY8" fmla="*/ 6853237 h 6862210"/>
              <a:gd name="connsiteX9" fmla="*/ 10298447 w 12238391"/>
              <a:gd name="connsiteY9" fmla="*/ 6862210 h 6862210"/>
              <a:gd name="connsiteX10" fmla="*/ 10063535 w 12238391"/>
              <a:gd name="connsiteY10" fmla="*/ 6421955 h 6862210"/>
              <a:gd name="connsiteX11" fmla="*/ 2544922 w 12238391"/>
              <a:gd name="connsiteY11" fmla="*/ 6408903 h 6862210"/>
              <a:gd name="connsiteX12" fmla="*/ 1849105 w 12238391"/>
              <a:gd name="connsiteY12" fmla="*/ 5154236 h 6862210"/>
              <a:gd name="connsiteX13" fmla="*/ 1279525 w 12238391"/>
              <a:gd name="connsiteY13" fmla="*/ 5153025 h 6862210"/>
              <a:gd name="connsiteX14" fmla="*/ 0 w 12238391"/>
              <a:gd name="connsiteY14" fmla="*/ 3002117 h 6862210"/>
              <a:gd name="connsiteX0" fmla="*/ 0 w 12238391"/>
              <a:gd name="connsiteY0" fmla="*/ 3002117 h 6862210"/>
              <a:gd name="connsiteX1" fmla="*/ 24185 w 12238391"/>
              <a:gd name="connsiteY1" fmla="*/ 0 h 6862210"/>
              <a:gd name="connsiteX2" fmla="*/ 1941866 w 12238391"/>
              <a:gd name="connsiteY2" fmla="*/ 2106 h 6862210"/>
              <a:gd name="connsiteX3" fmla="*/ 2179991 w 12238391"/>
              <a:gd name="connsiteY3" fmla="*/ 430731 h 6862210"/>
              <a:gd name="connsiteX4" fmla="*/ 9712836 w 12238391"/>
              <a:gd name="connsiteY4" fmla="*/ 451544 h 6862210"/>
              <a:gd name="connsiteX5" fmla="*/ 10369746 w 12238391"/>
              <a:gd name="connsiteY5" fmla="*/ 1642169 h 6862210"/>
              <a:gd name="connsiteX6" fmla="*/ 10926216 w 12238391"/>
              <a:gd name="connsiteY6" fmla="*/ 1628775 h 6862210"/>
              <a:gd name="connsiteX7" fmla="*/ 12219341 w 12238391"/>
              <a:gd name="connsiteY7" fmla="*/ 3806626 h 6862210"/>
              <a:gd name="connsiteX8" fmla="*/ 12238391 w 12238391"/>
              <a:gd name="connsiteY8" fmla="*/ 6853237 h 6862210"/>
              <a:gd name="connsiteX9" fmla="*/ 10298447 w 12238391"/>
              <a:gd name="connsiteY9" fmla="*/ 6862210 h 6862210"/>
              <a:gd name="connsiteX10" fmla="*/ 10063535 w 12238391"/>
              <a:gd name="connsiteY10" fmla="*/ 6421955 h 6862210"/>
              <a:gd name="connsiteX11" fmla="*/ 2544922 w 12238391"/>
              <a:gd name="connsiteY11" fmla="*/ 6408903 h 6862210"/>
              <a:gd name="connsiteX12" fmla="*/ 1839580 w 12238391"/>
              <a:gd name="connsiteY12" fmla="*/ 5154236 h 6862210"/>
              <a:gd name="connsiteX13" fmla="*/ 1279525 w 12238391"/>
              <a:gd name="connsiteY13" fmla="*/ 5153025 h 6862210"/>
              <a:gd name="connsiteX14" fmla="*/ 0 w 12238391"/>
              <a:gd name="connsiteY14" fmla="*/ 3002117 h 6862210"/>
              <a:gd name="connsiteX0" fmla="*/ 0 w 12238391"/>
              <a:gd name="connsiteY0" fmla="*/ 3002117 h 6862210"/>
              <a:gd name="connsiteX1" fmla="*/ 24185 w 12238391"/>
              <a:gd name="connsiteY1" fmla="*/ 0 h 6862210"/>
              <a:gd name="connsiteX2" fmla="*/ 1941866 w 12238391"/>
              <a:gd name="connsiteY2" fmla="*/ 2106 h 6862210"/>
              <a:gd name="connsiteX3" fmla="*/ 2179991 w 12238391"/>
              <a:gd name="connsiteY3" fmla="*/ 430731 h 6862210"/>
              <a:gd name="connsiteX4" fmla="*/ 9712836 w 12238391"/>
              <a:gd name="connsiteY4" fmla="*/ 451544 h 6862210"/>
              <a:gd name="connsiteX5" fmla="*/ 10369746 w 12238391"/>
              <a:gd name="connsiteY5" fmla="*/ 1642169 h 6862210"/>
              <a:gd name="connsiteX6" fmla="*/ 10926216 w 12238391"/>
              <a:gd name="connsiteY6" fmla="*/ 1628775 h 6862210"/>
              <a:gd name="connsiteX7" fmla="*/ 12219341 w 12238391"/>
              <a:gd name="connsiteY7" fmla="*/ 3806626 h 6862210"/>
              <a:gd name="connsiteX8" fmla="*/ 12238391 w 12238391"/>
              <a:gd name="connsiteY8" fmla="*/ 6853237 h 6862210"/>
              <a:gd name="connsiteX9" fmla="*/ 10298447 w 12238391"/>
              <a:gd name="connsiteY9" fmla="*/ 6862210 h 6862210"/>
              <a:gd name="connsiteX10" fmla="*/ 10063535 w 12238391"/>
              <a:gd name="connsiteY10" fmla="*/ 6421955 h 6862210"/>
              <a:gd name="connsiteX11" fmla="*/ 2544922 w 12238391"/>
              <a:gd name="connsiteY11" fmla="*/ 6423190 h 6862210"/>
              <a:gd name="connsiteX12" fmla="*/ 1839580 w 12238391"/>
              <a:gd name="connsiteY12" fmla="*/ 5154236 h 6862210"/>
              <a:gd name="connsiteX13" fmla="*/ 1279525 w 12238391"/>
              <a:gd name="connsiteY13" fmla="*/ 5153025 h 6862210"/>
              <a:gd name="connsiteX14" fmla="*/ 0 w 12238391"/>
              <a:gd name="connsiteY14" fmla="*/ 3002117 h 6862210"/>
              <a:gd name="connsiteX0" fmla="*/ 0 w 12238391"/>
              <a:gd name="connsiteY0" fmla="*/ 3002117 h 6862210"/>
              <a:gd name="connsiteX1" fmla="*/ 24185 w 12238391"/>
              <a:gd name="connsiteY1" fmla="*/ 0 h 6862210"/>
              <a:gd name="connsiteX2" fmla="*/ 1941866 w 12238391"/>
              <a:gd name="connsiteY2" fmla="*/ 2106 h 6862210"/>
              <a:gd name="connsiteX3" fmla="*/ 2179991 w 12238391"/>
              <a:gd name="connsiteY3" fmla="*/ 430731 h 6862210"/>
              <a:gd name="connsiteX4" fmla="*/ 9700929 w 12238391"/>
              <a:gd name="connsiteY4" fmla="*/ 449163 h 6862210"/>
              <a:gd name="connsiteX5" fmla="*/ 10369746 w 12238391"/>
              <a:gd name="connsiteY5" fmla="*/ 1642169 h 6862210"/>
              <a:gd name="connsiteX6" fmla="*/ 10926216 w 12238391"/>
              <a:gd name="connsiteY6" fmla="*/ 1628775 h 6862210"/>
              <a:gd name="connsiteX7" fmla="*/ 12219341 w 12238391"/>
              <a:gd name="connsiteY7" fmla="*/ 3806626 h 6862210"/>
              <a:gd name="connsiteX8" fmla="*/ 12238391 w 12238391"/>
              <a:gd name="connsiteY8" fmla="*/ 6853237 h 6862210"/>
              <a:gd name="connsiteX9" fmla="*/ 10298447 w 12238391"/>
              <a:gd name="connsiteY9" fmla="*/ 6862210 h 6862210"/>
              <a:gd name="connsiteX10" fmla="*/ 10063535 w 12238391"/>
              <a:gd name="connsiteY10" fmla="*/ 6421955 h 6862210"/>
              <a:gd name="connsiteX11" fmla="*/ 2544922 w 12238391"/>
              <a:gd name="connsiteY11" fmla="*/ 6423190 h 6862210"/>
              <a:gd name="connsiteX12" fmla="*/ 1839580 w 12238391"/>
              <a:gd name="connsiteY12" fmla="*/ 5154236 h 6862210"/>
              <a:gd name="connsiteX13" fmla="*/ 1279525 w 12238391"/>
              <a:gd name="connsiteY13" fmla="*/ 5153025 h 6862210"/>
              <a:gd name="connsiteX14" fmla="*/ 0 w 12238391"/>
              <a:gd name="connsiteY14" fmla="*/ 3002117 h 6862210"/>
              <a:gd name="connsiteX0" fmla="*/ 0 w 12238391"/>
              <a:gd name="connsiteY0" fmla="*/ 3002117 h 6862210"/>
              <a:gd name="connsiteX1" fmla="*/ 24185 w 12238391"/>
              <a:gd name="connsiteY1" fmla="*/ 0 h 6862210"/>
              <a:gd name="connsiteX2" fmla="*/ 1941866 w 12238391"/>
              <a:gd name="connsiteY2" fmla="*/ 2106 h 6862210"/>
              <a:gd name="connsiteX3" fmla="*/ 2179991 w 12238391"/>
              <a:gd name="connsiteY3" fmla="*/ 430731 h 6862210"/>
              <a:gd name="connsiteX4" fmla="*/ 9700929 w 12238391"/>
              <a:gd name="connsiteY4" fmla="*/ 449163 h 6862210"/>
              <a:gd name="connsiteX5" fmla="*/ 10376889 w 12238391"/>
              <a:gd name="connsiteY5" fmla="*/ 1642169 h 6862210"/>
              <a:gd name="connsiteX6" fmla="*/ 10926216 w 12238391"/>
              <a:gd name="connsiteY6" fmla="*/ 1628775 h 6862210"/>
              <a:gd name="connsiteX7" fmla="*/ 12219341 w 12238391"/>
              <a:gd name="connsiteY7" fmla="*/ 3806626 h 6862210"/>
              <a:gd name="connsiteX8" fmla="*/ 12238391 w 12238391"/>
              <a:gd name="connsiteY8" fmla="*/ 6853237 h 6862210"/>
              <a:gd name="connsiteX9" fmla="*/ 10298447 w 12238391"/>
              <a:gd name="connsiteY9" fmla="*/ 6862210 h 6862210"/>
              <a:gd name="connsiteX10" fmla="*/ 10063535 w 12238391"/>
              <a:gd name="connsiteY10" fmla="*/ 6421955 h 6862210"/>
              <a:gd name="connsiteX11" fmla="*/ 2544922 w 12238391"/>
              <a:gd name="connsiteY11" fmla="*/ 6423190 h 6862210"/>
              <a:gd name="connsiteX12" fmla="*/ 1839580 w 12238391"/>
              <a:gd name="connsiteY12" fmla="*/ 5154236 h 6862210"/>
              <a:gd name="connsiteX13" fmla="*/ 1279525 w 12238391"/>
              <a:gd name="connsiteY13" fmla="*/ 5153025 h 6862210"/>
              <a:gd name="connsiteX14" fmla="*/ 0 w 12238391"/>
              <a:gd name="connsiteY14" fmla="*/ 3002117 h 68622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238391" h="6862210">
                <a:moveTo>
                  <a:pt x="0" y="3002117"/>
                </a:moveTo>
                <a:cubicBezTo>
                  <a:pt x="536" y="1914863"/>
                  <a:pt x="23649" y="1087254"/>
                  <a:pt x="24185" y="0"/>
                </a:cubicBezTo>
                <a:lnTo>
                  <a:pt x="1941866" y="2106"/>
                </a:lnTo>
                <a:lnTo>
                  <a:pt x="2179991" y="430731"/>
                </a:lnTo>
                <a:lnTo>
                  <a:pt x="9700929" y="449163"/>
                </a:lnTo>
                <a:lnTo>
                  <a:pt x="10376889" y="1642169"/>
                </a:lnTo>
                <a:lnTo>
                  <a:pt x="10926216" y="1628775"/>
                </a:lnTo>
                <a:lnTo>
                  <a:pt x="12219341" y="3806626"/>
                </a:lnTo>
                <a:lnTo>
                  <a:pt x="12238391" y="6853237"/>
                </a:lnTo>
                <a:lnTo>
                  <a:pt x="10298447" y="6862210"/>
                </a:lnTo>
                <a:lnTo>
                  <a:pt x="10063535" y="6421955"/>
                </a:lnTo>
                <a:lnTo>
                  <a:pt x="2544922" y="6423190"/>
                </a:lnTo>
                <a:cubicBezTo>
                  <a:pt x="2392887" y="6181886"/>
                  <a:pt x="1856501" y="5250549"/>
                  <a:pt x="1839580" y="5154236"/>
                </a:cubicBezTo>
                <a:lnTo>
                  <a:pt x="1279525" y="5153025"/>
                </a:lnTo>
                <a:cubicBezTo>
                  <a:pt x="903287" y="4495616"/>
                  <a:pt x="376238" y="3659526"/>
                  <a:pt x="0" y="3002117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anchor="ctr" anchorCtr="1"/>
          <a:lstStyle>
            <a:lvl1pPr marL="0" indent="0">
              <a:buNone/>
              <a:defRPr/>
            </a:lvl1pPr>
          </a:lstStyle>
          <a:p>
            <a:r>
              <a:rPr lang="ru-RU"/>
              <a:t>Вставка рисунка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2020150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_с_рисунком_текст_2_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Рисунок 4">
            <a:extLst>
              <a:ext uri="{FF2B5EF4-FFF2-40B4-BE49-F238E27FC236}">
                <a16:creationId xmlns:a16="http://schemas.microsoft.com/office/drawing/2014/main" id="{B5672AE0-6E16-40D2-B653-10D589F1D86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9832" y="0"/>
            <a:ext cx="12201832" cy="2468166"/>
          </a:xfrm>
          <a:custGeom>
            <a:avLst/>
            <a:gdLst>
              <a:gd name="connsiteX0" fmla="*/ 0 w 12192000"/>
              <a:gd name="connsiteY0" fmla="*/ 619522 h 2478088"/>
              <a:gd name="connsiteX1" fmla="*/ 619522 w 12192000"/>
              <a:gd name="connsiteY1" fmla="*/ 619522 h 2478088"/>
              <a:gd name="connsiteX2" fmla="*/ 619522 w 12192000"/>
              <a:gd name="connsiteY2" fmla="*/ 0 h 2478088"/>
              <a:gd name="connsiteX3" fmla="*/ 11572478 w 12192000"/>
              <a:gd name="connsiteY3" fmla="*/ 0 h 2478088"/>
              <a:gd name="connsiteX4" fmla="*/ 11572478 w 12192000"/>
              <a:gd name="connsiteY4" fmla="*/ 619522 h 2478088"/>
              <a:gd name="connsiteX5" fmla="*/ 12192000 w 12192000"/>
              <a:gd name="connsiteY5" fmla="*/ 619522 h 2478088"/>
              <a:gd name="connsiteX6" fmla="*/ 12192000 w 12192000"/>
              <a:gd name="connsiteY6" fmla="*/ 1858566 h 2478088"/>
              <a:gd name="connsiteX7" fmla="*/ 11572478 w 12192000"/>
              <a:gd name="connsiteY7" fmla="*/ 1858566 h 2478088"/>
              <a:gd name="connsiteX8" fmla="*/ 11572478 w 12192000"/>
              <a:gd name="connsiteY8" fmla="*/ 2478088 h 2478088"/>
              <a:gd name="connsiteX9" fmla="*/ 619522 w 12192000"/>
              <a:gd name="connsiteY9" fmla="*/ 2478088 h 2478088"/>
              <a:gd name="connsiteX10" fmla="*/ 619522 w 12192000"/>
              <a:gd name="connsiteY10" fmla="*/ 1858566 h 2478088"/>
              <a:gd name="connsiteX11" fmla="*/ 0 w 12192000"/>
              <a:gd name="connsiteY11" fmla="*/ 1858566 h 2478088"/>
              <a:gd name="connsiteX12" fmla="*/ 0 w 12192000"/>
              <a:gd name="connsiteY12" fmla="*/ 619522 h 2478088"/>
              <a:gd name="connsiteX0" fmla="*/ 0 w 12192000"/>
              <a:gd name="connsiteY0" fmla="*/ 619522 h 2478088"/>
              <a:gd name="connsiteX1" fmla="*/ 619522 w 12192000"/>
              <a:gd name="connsiteY1" fmla="*/ 619522 h 2478088"/>
              <a:gd name="connsiteX2" fmla="*/ 5014541 w 12192000"/>
              <a:gd name="connsiteY2" fmla="*/ 0 h 2478088"/>
              <a:gd name="connsiteX3" fmla="*/ 11572478 w 12192000"/>
              <a:gd name="connsiteY3" fmla="*/ 0 h 2478088"/>
              <a:gd name="connsiteX4" fmla="*/ 11572478 w 12192000"/>
              <a:gd name="connsiteY4" fmla="*/ 619522 h 2478088"/>
              <a:gd name="connsiteX5" fmla="*/ 12192000 w 12192000"/>
              <a:gd name="connsiteY5" fmla="*/ 619522 h 2478088"/>
              <a:gd name="connsiteX6" fmla="*/ 12192000 w 12192000"/>
              <a:gd name="connsiteY6" fmla="*/ 1858566 h 2478088"/>
              <a:gd name="connsiteX7" fmla="*/ 11572478 w 12192000"/>
              <a:gd name="connsiteY7" fmla="*/ 1858566 h 2478088"/>
              <a:gd name="connsiteX8" fmla="*/ 11572478 w 12192000"/>
              <a:gd name="connsiteY8" fmla="*/ 2478088 h 2478088"/>
              <a:gd name="connsiteX9" fmla="*/ 619522 w 12192000"/>
              <a:gd name="connsiteY9" fmla="*/ 2478088 h 2478088"/>
              <a:gd name="connsiteX10" fmla="*/ 619522 w 12192000"/>
              <a:gd name="connsiteY10" fmla="*/ 1858566 h 2478088"/>
              <a:gd name="connsiteX11" fmla="*/ 0 w 12192000"/>
              <a:gd name="connsiteY11" fmla="*/ 1858566 h 2478088"/>
              <a:gd name="connsiteX12" fmla="*/ 0 w 12192000"/>
              <a:gd name="connsiteY12" fmla="*/ 619522 h 2478088"/>
              <a:gd name="connsiteX0" fmla="*/ 0 w 12192000"/>
              <a:gd name="connsiteY0" fmla="*/ 619522 h 2478088"/>
              <a:gd name="connsiteX1" fmla="*/ 5014541 w 12192000"/>
              <a:gd name="connsiteY1" fmla="*/ 295058 h 2478088"/>
              <a:gd name="connsiteX2" fmla="*/ 5014541 w 12192000"/>
              <a:gd name="connsiteY2" fmla="*/ 0 h 2478088"/>
              <a:gd name="connsiteX3" fmla="*/ 11572478 w 12192000"/>
              <a:gd name="connsiteY3" fmla="*/ 0 h 2478088"/>
              <a:gd name="connsiteX4" fmla="*/ 11572478 w 12192000"/>
              <a:gd name="connsiteY4" fmla="*/ 619522 h 2478088"/>
              <a:gd name="connsiteX5" fmla="*/ 12192000 w 12192000"/>
              <a:gd name="connsiteY5" fmla="*/ 619522 h 2478088"/>
              <a:gd name="connsiteX6" fmla="*/ 12192000 w 12192000"/>
              <a:gd name="connsiteY6" fmla="*/ 1858566 h 2478088"/>
              <a:gd name="connsiteX7" fmla="*/ 11572478 w 12192000"/>
              <a:gd name="connsiteY7" fmla="*/ 1858566 h 2478088"/>
              <a:gd name="connsiteX8" fmla="*/ 11572478 w 12192000"/>
              <a:gd name="connsiteY8" fmla="*/ 2478088 h 2478088"/>
              <a:gd name="connsiteX9" fmla="*/ 619522 w 12192000"/>
              <a:gd name="connsiteY9" fmla="*/ 2478088 h 2478088"/>
              <a:gd name="connsiteX10" fmla="*/ 619522 w 12192000"/>
              <a:gd name="connsiteY10" fmla="*/ 1858566 h 2478088"/>
              <a:gd name="connsiteX11" fmla="*/ 0 w 12192000"/>
              <a:gd name="connsiteY11" fmla="*/ 1858566 h 2478088"/>
              <a:gd name="connsiteX12" fmla="*/ 0 w 12192000"/>
              <a:gd name="connsiteY12" fmla="*/ 619522 h 2478088"/>
              <a:gd name="connsiteX0" fmla="*/ 0 w 12201832"/>
              <a:gd name="connsiteY0" fmla="*/ 295057 h 2478088"/>
              <a:gd name="connsiteX1" fmla="*/ 5024373 w 12201832"/>
              <a:gd name="connsiteY1" fmla="*/ 295058 h 2478088"/>
              <a:gd name="connsiteX2" fmla="*/ 5024373 w 12201832"/>
              <a:gd name="connsiteY2" fmla="*/ 0 h 2478088"/>
              <a:gd name="connsiteX3" fmla="*/ 11582310 w 12201832"/>
              <a:gd name="connsiteY3" fmla="*/ 0 h 2478088"/>
              <a:gd name="connsiteX4" fmla="*/ 11582310 w 12201832"/>
              <a:gd name="connsiteY4" fmla="*/ 619522 h 2478088"/>
              <a:gd name="connsiteX5" fmla="*/ 12201832 w 12201832"/>
              <a:gd name="connsiteY5" fmla="*/ 619522 h 2478088"/>
              <a:gd name="connsiteX6" fmla="*/ 12201832 w 12201832"/>
              <a:gd name="connsiteY6" fmla="*/ 1858566 h 2478088"/>
              <a:gd name="connsiteX7" fmla="*/ 11582310 w 12201832"/>
              <a:gd name="connsiteY7" fmla="*/ 1858566 h 2478088"/>
              <a:gd name="connsiteX8" fmla="*/ 11582310 w 12201832"/>
              <a:gd name="connsiteY8" fmla="*/ 2478088 h 2478088"/>
              <a:gd name="connsiteX9" fmla="*/ 629354 w 12201832"/>
              <a:gd name="connsiteY9" fmla="*/ 2478088 h 2478088"/>
              <a:gd name="connsiteX10" fmla="*/ 629354 w 12201832"/>
              <a:gd name="connsiteY10" fmla="*/ 1858566 h 2478088"/>
              <a:gd name="connsiteX11" fmla="*/ 9832 w 12201832"/>
              <a:gd name="connsiteY11" fmla="*/ 1858566 h 2478088"/>
              <a:gd name="connsiteX12" fmla="*/ 0 w 12201832"/>
              <a:gd name="connsiteY12" fmla="*/ 295057 h 2478088"/>
              <a:gd name="connsiteX0" fmla="*/ 945 w 12202777"/>
              <a:gd name="connsiteY0" fmla="*/ 295057 h 2478088"/>
              <a:gd name="connsiteX1" fmla="*/ 5025318 w 12202777"/>
              <a:gd name="connsiteY1" fmla="*/ 295058 h 2478088"/>
              <a:gd name="connsiteX2" fmla="*/ 5025318 w 12202777"/>
              <a:gd name="connsiteY2" fmla="*/ 0 h 2478088"/>
              <a:gd name="connsiteX3" fmla="*/ 11583255 w 12202777"/>
              <a:gd name="connsiteY3" fmla="*/ 0 h 2478088"/>
              <a:gd name="connsiteX4" fmla="*/ 11583255 w 12202777"/>
              <a:gd name="connsiteY4" fmla="*/ 619522 h 2478088"/>
              <a:gd name="connsiteX5" fmla="*/ 12202777 w 12202777"/>
              <a:gd name="connsiteY5" fmla="*/ 619522 h 2478088"/>
              <a:gd name="connsiteX6" fmla="*/ 12202777 w 12202777"/>
              <a:gd name="connsiteY6" fmla="*/ 1858566 h 2478088"/>
              <a:gd name="connsiteX7" fmla="*/ 11583255 w 12202777"/>
              <a:gd name="connsiteY7" fmla="*/ 1858566 h 2478088"/>
              <a:gd name="connsiteX8" fmla="*/ 11583255 w 12202777"/>
              <a:gd name="connsiteY8" fmla="*/ 2478088 h 2478088"/>
              <a:gd name="connsiteX9" fmla="*/ 630299 w 12202777"/>
              <a:gd name="connsiteY9" fmla="*/ 2478088 h 2478088"/>
              <a:gd name="connsiteX10" fmla="*/ 630299 w 12202777"/>
              <a:gd name="connsiteY10" fmla="*/ 1858566 h 2478088"/>
              <a:gd name="connsiteX11" fmla="*/ 945 w 12202777"/>
              <a:gd name="connsiteY11" fmla="*/ 1730746 h 2478088"/>
              <a:gd name="connsiteX12" fmla="*/ 945 w 12202777"/>
              <a:gd name="connsiteY12" fmla="*/ 295057 h 2478088"/>
              <a:gd name="connsiteX0" fmla="*/ 945 w 12202777"/>
              <a:gd name="connsiteY0" fmla="*/ 295057 h 2478088"/>
              <a:gd name="connsiteX1" fmla="*/ 5025318 w 12202777"/>
              <a:gd name="connsiteY1" fmla="*/ 295058 h 2478088"/>
              <a:gd name="connsiteX2" fmla="*/ 5025318 w 12202777"/>
              <a:gd name="connsiteY2" fmla="*/ 0 h 2478088"/>
              <a:gd name="connsiteX3" fmla="*/ 11583255 w 12202777"/>
              <a:gd name="connsiteY3" fmla="*/ 0 h 2478088"/>
              <a:gd name="connsiteX4" fmla="*/ 11583255 w 12202777"/>
              <a:gd name="connsiteY4" fmla="*/ 619522 h 2478088"/>
              <a:gd name="connsiteX5" fmla="*/ 12202777 w 12202777"/>
              <a:gd name="connsiteY5" fmla="*/ 619522 h 2478088"/>
              <a:gd name="connsiteX6" fmla="*/ 12202777 w 12202777"/>
              <a:gd name="connsiteY6" fmla="*/ 1858566 h 2478088"/>
              <a:gd name="connsiteX7" fmla="*/ 11583255 w 12202777"/>
              <a:gd name="connsiteY7" fmla="*/ 1858566 h 2478088"/>
              <a:gd name="connsiteX8" fmla="*/ 11583255 w 12202777"/>
              <a:gd name="connsiteY8" fmla="*/ 2478088 h 2478088"/>
              <a:gd name="connsiteX9" fmla="*/ 630299 w 12202777"/>
              <a:gd name="connsiteY9" fmla="*/ 2478088 h 2478088"/>
              <a:gd name="connsiteX10" fmla="*/ 4464879 w 12202777"/>
              <a:gd name="connsiteY10" fmla="*/ 1730746 h 2478088"/>
              <a:gd name="connsiteX11" fmla="*/ 945 w 12202777"/>
              <a:gd name="connsiteY11" fmla="*/ 1730746 h 2478088"/>
              <a:gd name="connsiteX12" fmla="*/ 945 w 12202777"/>
              <a:gd name="connsiteY12" fmla="*/ 295057 h 2478088"/>
              <a:gd name="connsiteX0" fmla="*/ 945 w 12202777"/>
              <a:gd name="connsiteY0" fmla="*/ 295057 h 2478088"/>
              <a:gd name="connsiteX1" fmla="*/ 5025318 w 12202777"/>
              <a:gd name="connsiteY1" fmla="*/ 295058 h 2478088"/>
              <a:gd name="connsiteX2" fmla="*/ 5025318 w 12202777"/>
              <a:gd name="connsiteY2" fmla="*/ 0 h 2478088"/>
              <a:gd name="connsiteX3" fmla="*/ 11583255 w 12202777"/>
              <a:gd name="connsiteY3" fmla="*/ 0 h 2478088"/>
              <a:gd name="connsiteX4" fmla="*/ 11583255 w 12202777"/>
              <a:gd name="connsiteY4" fmla="*/ 619522 h 2478088"/>
              <a:gd name="connsiteX5" fmla="*/ 12202777 w 12202777"/>
              <a:gd name="connsiteY5" fmla="*/ 619522 h 2478088"/>
              <a:gd name="connsiteX6" fmla="*/ 12202777 w 12202777"/>
              <a:gd name="connsiteY6" fmla="*/ 1858566 h 2478088"/>
              <a:gd name="connsiteX7" fmla="*/ 11583255 w 12202777"/>
              <a:gd name="connsiteY7" fmla="*/ 1858566 h 2478088"/>
              <a:gd name="connsiteX8" fmla="*/ 11583255 w 12202777"/>
              <a:gd name="connsiteY8" fmla="*/ 2478088 h 2478088"/>
              <a:gd name="connsiteX9" fmla="*/ 4464879 w 12202777"/>
              <a:gd name="connsiteY9" fmla="*/ 2330604 h 2478088"/>
              <a:gd name="connsiteX10" fmla="*/ 4464879 w 12202777"/>
              <a:gd name="connsiteY10" fmla="*/ 1730746 h 2478088"/>
              <a:gd name="connsiteX11" fmla="*/ 945 w 12202777"/>
              <a:gd name="connsiteY11" fmla="*/ 1730746 h 2478088"/>
              <a:gd name="connsiteX12" fmla="*/ 945 w 12202777"/>
              <a:gd name="connsiteY12" fmla="*/ 295057 h 2478088"/>
              <a:gd name="connsiteX0" fmla="*/ 0 w 12201832"/>
              <a:gd name="connsiteY0" fmla="*/ 295057 h 2478088"/>
              <a:gd name="connsiteX1" fmla="*/ 5024373 w 12201832"/>
              <a:gd name="connsiteY1" fmla="*/ 295058 h 2478088"/>
              <a:gd name="connsiteX2" fmla="*/ 5024373 w 12201832"/>
              <a:gd name="connsiteY2" fmla="*/ 0 h 2478088"/>
              <a:gd name="connsiteX3" fmla="*/ 11582310 w 12201832"/>
              <a:gd name="connsiteY3" fmla="*/ 0 h 2478088"/>
              <a:gd name="connsiteX4" fmla="*/ 11582310 w 12201832"/>
              <a:gd name="connsiteY4" fmla="*/ 619522 h 2478088"/>
              <a:gd name="connsiteX5" fmla="*/ 12201832 w 12201832"/>
              <a:gd name="connsiteY5" fmla="*/ 619522 h 2478088"/>
              <a:gd name="connsiteX6" fmla="*/ 12201832 w 12201832"/>
              <a:gd name="connsiteY6" fmla="*/ 1858566 h 2478088"/>
              <a:gd name="connsiteX7" fmla="*/ 11582310 w 12201832"/>
              <a:gd name="connsiteY7" fmla="*/ 1858566 h 2478088"/>
              <a:gd name="connsiteX8" fmla="*/ 11582310 w 12201832"/>
              <a:gd name="connsiteY8" fmla="*/ 2478088 h 2478088"/>
              <a:gd name="connsiteX9" fmla="*/ 4463934 w 12201832"/>
              <a:gd name="connsiteY9" fmla="*/ 2330604 h 2478088"/>
              <a:gd name="connsiteX10" fmla="*/ 4463934 w 12201832"/>
              <a:gd name="connsiteY10" fmla="*/ 1730746 h 2478088"/>
              <a:gd name="connsiteX11" fmla="*/ 19664 w 12201832"/>
              <a:gd name="connsiteY11" fmla="*/ 1730746 h 2478088"/>
              <a:gd name="connsiteX12" fmla="*/ 0 w 12201832"/>
              <a:gd name="connsiteY12" fmla="*/ 295057 h 2478088"/>
              <a:gd name="connsiteX0" fmla="*/ 0 w 12201832"/>
              <a:gd name="connsiteY0" fmla="*/ 295057 h 2478088"/>
              <a:gd name="connsiteX1" fmla="*/ 5024373 w 12201832"/>
              <a:gd name="connsiteY1" fmla="*/ 295058 h 2478088"/>
              <a:gd name="connsiteX2" fmla="*/ 5024373 w 12201832"/>
              <a:gd name="connsiteY2" fmla="*/ 0 h 2478088"/>
              <a:gd name="connsiteX3" fmla="*/ 11582310 w 12201832"/>
              <a:gd name="connsiteY3" fmla="*/ 0 h 2478088"/>
              <a:gd name="connsiteX4" fmla="*/ 11582310 w 12201832"/>
              <a:gd name="connsiteY4" fmla="*/ 619522 h 2478088"/>
              <a:gd name="connsiteX5" fmla="*/ 12201832 w 12201832"/>
              <a:gd name="connsiteY5" fmla="*/ 619522 h 2478088"/>
              <a:gd name="connsiteX6" fmla="*/ 12201832 w 12201832"/>
              <a:gd name="connsiteY6" fmla="*/ 1858566 h 2478088"/>
              <a:gd name="connsiteX7" fmla="*/ 11582310 w 12201832"/>
              <a:gd name="connsiteY7" fmla="*/ 1858566 h 2478088"/>
              <a:gd name="connsiteX8" fmla="*/ 11582310 w 12201832"/>
              <a:gd name="connsiteY8" fmla="*/ 2478088 h 2478088"/>
              <a:gd name="connsiteX9" fmla="*/ 4463934 w 12201832"/>
              <a:gd name="connsiteY9" fmla="*/ 2330604 h 2478088"/>
              <a:gd name="connsiteX10" fmla="*/ 4463934 w 12201832"/>
              <a:gd name="connsiteY10" fmla="*/ 1730746 h 2478088"/>
              <a:gd name="connsiteX11" fmla="*/ 9832 w 12201832"/>
              <a:gd name="connsiteY11" fmla="*/ 1730746 h 2478088"/>
              <a:gd name="connsiteX12" fmla="*/ 0 w 12201832"/>
              <a:gd name="connsiteY12" fmla="*/ 295057 h 2478088"/>
              <a:gd name="connsiteX0" fmla="*/ 0 w 12201832"/>
              <a:gd name="connsiteY0" fmla="*/ 295057 h 2478088"/>
              <a:gd name="connsiteX1" fmla="*/ 5024373 w 12201832"/>
              <a:gd name="connsiteY1" fmla="*/ 295058 h 2478088"/>
              <a:gd name="connsiteX2" fmla="*/ 5024373 w 12201832"/>
              <a:gd name="connsiteY2" fmla="*/ 0 h 2478088"/>
              <a:gd name="connsiteX3" fmla="*/ 11582310 w 12201832"/>
              <a:gd name="connsiteY3" fmla="*/ 0 h 2478088"/>
              <a:gd name="connsiteX4" fmla="*/ 11582310 w 12201832"/>
              <a:gd name="connsiteY4" fmla="*/ 619522 h 2478088"/>
              <a:gd name="connsiteX5" fmla="*/ 12201832 w 12201832"/>
              <a:gd name="connsiteY5" fmla="*/ 619522 h 2478088"/>
              <a:gd name="connsiteX6" fmla="*/ 12201832 w 12201832"/>
              <a:gd name="connsiteY6" fmla="*/ 1858566 h 2478088"/>
              <a:gd name="connsiteX7" fmla="*/ 11582310 w 12201832"/>
              <a:gd name="connsiteY7" fmla="*/ 1858566 h 2478088"/>
              <a:gd name="connsiteX8" fmla="*/ 11582310 w 12201832"/>
              <a:gd name="connsiteY8" fmla="*/ 2478088 h 2478088"/>
              <a:gd name="connsiteX9" fmla="*/ 4463934 w 12201832"/>
              <a:gd name="connsiteY9" fmla="*/ 2330604 h 2478088"/>
              <a:gd name="connsiteX10" fmla="*/ 4414773 w 12201832"/>
              <a:gd name="connsiteY10" fmla="*/ 1740579 h 2478088"/>
              <a:gd name="connsiteX11" fmla="*/ 9832 w 12201832"/>
              <a:gd name="connsiteY11" fmla="*/ 1730746 h 2478088"/>
              <a:gd name="connsiteX12" fmla="*/ 0 w 12201832"/>
              <a:gd name="connsiteY12" fmla="*/ 295057 h 2478088"/>
              <a:gd name="connsiteX0" fmla="*/ 0 w 12201832"/>
              <a:gd name="connsiteY0" fmla="*/ 295057 h 2478088"/>
              <a:gd name="connsiteX1" fmla="*/ 5024373 w 12201832"/>
              <a:gd name="connsiteY1" fmla="*/ 295058 h 2478088"/>
              <a:gd name="connsiteX2" fmla="*/ 5024373 w 12201832"/>
              <a:gd name="connsiteY2" fmla="*/ 0 h 2478088"/>
              <a:gd name="connsiteX3" fmla="*/ 11582310 w 12201832"/>
              <a:gd name="connsiteY3" fmla="*/ 0 h 2478088"/>
              <a:gd name="connsiteX4" fmla="*/ 11582310 w 12201832"/>
              <a:gd name="connsiteY4" fmla="*/ 619522 h 2478088"/>
              <a:gd name="connsiteX5" fmla="*/ 12201832 w 12201832"/>
              <a:gd name="connsiteY5" fmla="*/ 619522 h 2478088"/>
              <a:gd name="connsiteX6" fmla="*/ 12201832 w 12201832"/>
              <a:gd name="connsiteY6" fmla="*/ 1858566 h 2478088"/>
              <a:gd name="connsiteX7" fmla="*/ 11582310 w 12201832"/>
              <a:gd name="connsiteY7" fmla="*/ 1858566 h 2478088"/>
              <a:gd name="connsiteX8" fmla="*/ 11582310 w 12201832"/>
              <a:gd name="connsiteY8" fmla="*/ 2478088 h 2478088"/>
              <a:gd name="connsiteX9" fmla="*/ 4463934 w 12201832"/>
              <a:gd name="connsiteY9" fmla="*/ 2330604 h 2478088"/>
              <a:gd name="connsiteX10" fmla="*/ 4414773 w 12201832"/>
              <a:gd name="connsiteY10" fmla="*/ 1730747 h 2478088"/>
              <a:gd name="connsiteX11" fmla="*/ 9832 w 12201832"/>
              <a:gd name="connsiteY11" fmla="*/ 1730746 h 2478088"/>
              <a:gd name="connsiteX12" fmla="*/ 0 w 12201832"/>
              <a:gd name="connsiteY12" fmla="*/ 295057 h 2478088"/>
              <a:gd name="connsiteX0" fmla="*/ 0 w 12201832"/>
              <a:gd name="connsiteY0" fmla="*/ 295057 h 2478088"/>
              <a:gd name="connsiteX1" fmla="*/ 5024373 w 12201832"/>
              <a:gd name="connsiteY1" fmla="*/ 295058 h 2478088"/>
              <a:gd name="connsiteX2" fmla="*/ 5024373 w 12201832"/>
              <a:gd name="connsiteY2" fmla="*/ 0 h 2478088"/>
              <a:gd name="connsiteX3" fmla="*/ 11582310 w 12201832"/>
              <a:gd name="connsiteY3" fmla="*/ 0 h 2478088"/>
              <a:gd name="connsiteX4" fmla="*/ 11582310 w 12201832"/>
              <a:gd name="connsiteY4" fmla="*/ 619522 h 2478088"/>
              <a:gd name="connsiteX5" fmla="*/ 12201832 w 12201832"/>
              <a:gd name="connsiteY5" fmla="*/ 619522 h 2478088"/>
              <a:gd name="connsiteX6" fmla="*/ 12201832 w 12201832"/>
              <a:gd name="connsiteY6" fmla="*/ 1858566 h 2478088"/>
              <a:gd name="connsiteX7" fmla="*/ 11582310 w 12201832"/>
              <a:gd name="connsiteY7" fmla="*/ 1858566 h 2478088"/>
              <a:gd name="connsiteX8" fmla="*/ 11582310 w 12201832"/>
              <a:gd name="connsiteY8" fmla="*/ 2478088 h 2478088"/>
              <a:gd name="connsiteX9" fmla="*/ 4404940 w 12201832"/>
              <a:gd name="connsiteY9" fmla="*/ 2340436 h 2478088"/>
              <a:gd name="connsiteX10" fmla="*/ 4414773 w 12201832"/>
              <a:gd name="connsiteY10" fmla="*/ 1730747 h 2478088"/>
              <a:gd name="connsiteX11" fmla="*/ 9832 w 12201832"/>
              <a:gd name="connsiteY11" fmla="*/ 1730746 h 2478088"/>
              <a:gd name="connsiteX12" fmla="*/ 0 w 12201832"/>
              <a:gd name="connsiteY12" fmla="*/ 295057 h 2478088"/>
              <a:gd name="connsiteX0" fmla="*/ 0 w 12201832"/>
              <a:gd name="connsiteY0" fmla="*/ 295057 h 2340436"/>
              <a:gd name="connsiteX1" fmla="*/ 5024373 w 12201832"/>
              <a:gd name="connsiteY1" fmla="*/ 295058 h 2340436"/>
              <a:gd name="connsiteX2" fmla="*/ 5024373 w 12201832"/>
              <a:gd name="connsiteY2" fmla="*/ 0 h 2340436"/>
              <a:gd name="connsiteX3" fmla="*/ 11582310 w 12201832"/>
              <a:gd name="connsiteY3" fmla="*/ 0 h 2340436"/>
              <a:gd name="connsiteX4" fmla="*/ 11582310 w 12201832"/>
              <a:gd name="connsiteY4" fmla="*/ 619522 h 2340436"/>
              <a:gd name="connsiteX5" fmla="*/ 12201832 w 12201832"/>
              <a:gd name="connsiteY5" fmla="*/ 619522 h 2340436"/>
              <a:gd name="connsiteX6" fmla="*/ 12201832 w 12201832"/>
              <a:gd name="connsiteY6" fmla="*/ 1858566 h 2340436"/>
              <a:gd name="connsiteX7" fmla="*/ 11582310 w 12201832"/>
              <a:gd name="connsiteY7" fmla="*/ 1858566 h 2340436"/>
              <a:gd name="connsiteX8" fmla="*/ 7816555 w 12201832"/>
              <a:gd name="connsiteY8" fmla="*/ 2320772 h 2340436"/>
              <a:gd name="connsiteX9" fmla="*/ 4404940 w 12201832"/>
              <a:gd name="connsiteY9" fmla="*/ 2340436 h 2340436"/>
              <a:gd name="connsiteX10" fmla="*/ 4414773 w 12201832"/>
              <a:gd name="connsiteY10" fmla="*/ 1730747 h 2340436"/>
              <a:gd name="connsiteX11" fmla="*/ 9832 w 12201832"/>
              <a:gd name="connsiteY11" fmla="*/ 1730746 h 2340436"/>
              <a:gd name="connsiteX12" fmla="*/ 0 w 12201832"/>
              <a:gd name="connsiteY12" fmla="*/ 295057 h 2340436"/>
              <a:gd name="connsiteX0" fmla="*/ 0 w 12201832"/>
              <a:gd name="connsiteY0" fmla="*/ 295057 h 2468166"/>
              <a:gd name="connsiteX1" fmla="*/ 5024373 w 12201832"/>
              <a:gd name="connsiteY1" fmla="*/ 295058 h 2468166"/>
              <a:gd name="connsiteX2" fmla="*/ 5024373 w 12201832"/>
              <a:gd name="connsiteY2" fmla="*/ 0 h 2468166"/>
              <a:gd name="connsiteX3" fmla="*/ 11582310 w 12201832"/>
              <a:gd name="connsiteY3" fmla="*/ 0 h 2468166"/>
              <a:gd name="connsiteX4" fmla="*/ 11582310 w 12201832"/>
              <a:gd name="connsiteY4" fmla="*/ 619522 h 2468166"/>
              <a:gd name="connsiteX5" fmla="*/ 12201832 w 12201832"/>
              <a:gd name="connsiteY5" fmla="*/ 619522 h 2468166"/>
              <a:gd name="connsiteX6" fmla="*/ 12201832 w 12201832"/>
              <a:gd name="connsiteY6" fmla="*/ 1858566 h 2468166"/>
              <a:gd name="connsiteX7" fmla="*/ 7865716 w 12201832"/>
              <a:gd name="connsiteY7" fmla="*/ 2468166 h 2468166"/>
              <a:gd name="connsiteX8" fmla="*/ 7816555 w 12201832"/>
              <a:gd name="connsiteY8" fmla="*/ 2320772 h 2468166"/>
              <a:gd name="connsiteX9" fmla="*/ 4404940 w 12201832"/>
              <a:gd name="connsiteY9" fmla="*/ 2340436 h 2468166"/>
              <a:gd name="connsiteX10" fmla="*/ 4414773 w 12201832"/>
              <a:gd name="connsiteY10" fmla="*/ 1730747 h 2468166"/>
              <a:gd name="connsiteX11" fmla="*/ 9832 w 12201832"/>
              <a:gd name="connsiteY11" fmla="*/ 1730746 h 2468166"/>
              <a:gd name="connsiteX12" fmla="*/ 0 w 12201832"/>
              <a:gd name="connsiteY12" fmla="*/ 295057 h 2468166"/>
              <a:gd name="connsiteX0" fmla="*/ 0 w 12201832"/>
              <a:gd name="connsiteY0" fmla="*/ 295057 h 2468166"/>
              <a:gd name="connsiteX1" fmla="*/ 5024373 w 12201832"/>
              <a:gd name="connsiteY1" fmla="*/ 295058 h 2468166"/>
              <a:gd name="connsiteX2" fmla="*/ 5024373 w 12201832"/>
              <a:gd name="connsiteY2" fmla="*/ 0 h 2468166"/>
              <a:gd name="connsiteX3" fmla="*/ 11582310 w 12201832"/>
              <a:gd name="connsiteY3" fmla="*/ 0 h 2468166"/>
              <a:gd name="connsiteX4" fmla="*/ 11582310 w 12201832"/>
              <a:gd name="connsiteY4" fmla="*/ 619522 h 2468166"/>
              <a:gd name="connsiteX5" fmla="*/ 12201832 w 12201832"/>
              <a:gd name="connsiteY5" fmla="*/ 619522 h 2468166"/>
              <a:gd name="connsiteX6" fmla="*/ 12201832 w 12201832"/>
              <a:gd name="connsiteY6" fmla="*/ 2448501 h 2468166"/>
              <a:gd name="connsiteX7" fmla="*/ 7865716 w 12201832"/>
              <a:gd name="connsiteY7" fmla="*/ 2468166 h 2468166"/>
              <a:gd name="connsiteX8" fmla="*/ 7816555 w 12201832"/>
              <a:gd name="connsiteY8" fmla="*/ 2320772 h 2468166"/>
              <a:gd name="connsiteX9" fmla="*/ 4404940 w 12201832"/>
              <a:gd name="connsiteY9" fmla="*/ 2340436 h 2468166"/>
              <a:gd name="connsiteX10" fmla="*/ 4414773 w 12201832"/>
              <a:gd name="connsiteY10" fmla="*/ 1730747 h 2468166"/>
              <a:gd name="connsiteX11" fmla="*/ 9832 w 12201832"/>
              <a:gd name="connsiteY11" fmla="*/ 1730746 h 2468166"/>
              <a:gd name="connsiteX12" fmla="*/ 0 w 12201832"/>
              <a:gd name="connsiteY12" fmla="*/ 295057 h 2468166"/>
              <a:gd name="connsiteX0" fmla="*/ 0 w 12201832"/>
              <a:gd name="connsiteY0" fmla="*/ 295057 h 2468166"/>
              <a:gd name="connsiteX1" fmla="*/ 5024373 w 12201832"/>
              <a:gd name="connsiteY1" fmla="*/ 295058 h 2468166"/>
              <a:gd name="connsiteX2" fmla="*/ 5024373 w 12201832"/>
              <a:gd name="connsiteY2" fmla="*/ 0 h 2468166"/>
              <a:gd name="connsiteX3" fmla="*/ 11582310 w 12201832"/>
              <a:gd name="connsiteY3" fmla="*/ 0 h 2468166"/>
              <a:gd name="connsiteX4" fmla="*/ 12201742 w 12201832"/>
              <a:gd name="connsiteY4" fmla="*/ 89 h 2468166"/>
              <a:gd name="connsiteX5" fmla="*/ 12201832 w 12201832"/>
              <a:gd name="connsiteY5" fmla="*/ 619522 h 2468166"/>
              <a:gd name="connsiteX6" fmla="*/ 12201832 w 12201832"/>
              <a:gd name="connsiteY6" fmla="*/ 2448501 h 2468166"/>
              <a:gd name="connsiteX7" fmla="*/ 7865716 w 12201832"/>
              <a:gd name="connsiteY7" fmla="*/ 2468166 h 2468166"/>
              <a:gd name="connsiteX8" fmla="*/ 7816555 w 12201832"/>
              <a:gd name="connsiteY8" fmla="*/ 2320772 h 2468166"/>
              <a:gd name="connsiteX9" fmla="*/ 4404940 w 12201832"/>
              <a:gd name="connsiteY9" fmla="*/ 2340436 h 2468166"/>
              <a:gd name="connsiteX10" fmla="*/ 4414773 w 12201832"/>
              <a:gd name="connsiteY10" fmla="*/ 1730747 h 2468166"/>
              <a:gd name="connsiteX11" fmla="*/ 9832 w 12201832"/>
              <a:gd name="connsiteY11" fmla="*/ 1730746 h 2468166"/>
              <a:gd name="connsiteX12" fmla="*/ 0 w 12201832"/>
              <a:gd name="connsiteY12" fmla="*/ 295057 h 2468166"/>
              <a:gd name="connsiteX0" fmla="*/ 0 w 12201832"/>
              <a:gd name="connsiteY0" fmla="*/ 295057 h 2468166"/>
              <a:gd name="connsiteX1" fmla="*/ 5024373 w 12201832"/>
              <a:gd name="connsiteY1" fmla="*/ 295058 h 2468166"/>
              <a:gd name="connsiteX2" fmla="*/ 5024373 w 12201832"/>
              <a:gd name="connsiteY2" fmla="*/ 0 h 2468166"/>
              <a:gd name="connsiteX3" fmla="*/ 11582310 w 12201832"/>
              <a:gd name="connsiteY3" fmla="*/ 0 h 2468166"/>
              <a:gd name="connsiteX4" fmla="*/ 12201742 w 12201832"/>
              <a:gd name="connsiteY4" fmla="*/ 89 h 2468166"/>
              <a:gd name="connsiteX5" fmla="*/ 12201832 w 12201832"/>
              <a:gd name="connsiteY5" fmla="*/ 619522 h 2468166"/>
              <a:gd name="connsiteX6" fmla="*/ 12201832 w 12201832"/>
              <a:gd name="connsiteY6" fmla="*/ 2448501 h 2468166"/>
              <a:gd name="connsiteX7" fmla="*/ 7865716 w 12201832"/>
              <a:gd name="connsiteY7" fmla="*/ 2468166 h 2468166"/>
              <a:gd name="connsiteX8" fmla="*/ 7816555 w 12201832"/>
              <a:gd name="connsiteY8" fmla="*/ 2320772 h 2468166"/>
              <a:gd name="connsiteX9" fmla="*/ 4404940 w 12201832"/>
              <a:gd name="connsiteY9" fmla="*/ 2340436 h 2468166"/>
              <a:gd name="connsiteX10" fmla="*/ 4438586 w 12201832"/>
              <a:gd name="connsiteY10" fmla="*/ 1730747 h 2468166"/>
              <a:gd name="connsiteX11" fmla="*/ 9832 w 12201832"/>
              <a:gd name="connsiteY11" fmla="*/ 1730746 h 2468166"/>
              <a:gd name="connsiteX12" fmla="*/ 0 w 12201832"/>
              <a:gd name="connsiteY12" fmla="*/ 295057 h 2468166"/>
              <a:gd name="connsiteX0" fmla="*/ 0 w 12201832"/>
              <a:gd name="connsiteY0" fmla="*/ 295057 h 2468166"/>
              <a:gd name="connsiteX1" fmla="*/ 5024373 w 12201832"/>
              <a:gd name="connsiteY1" fmla="*/ 295058 h 2468166"/>
              <a:gd name="connsiteX2" fmla="*/ 5024373 w 12201832"/>
              <a:gd name="connsiteY2" fmla="*/ 0 h 2468166"/>
              <a:gd name="connsiteX3" fmla="*/ 11582310 w 12201832"/>
              <a:gd name="connsiteY3" fmla="*/ 0 h 2468166"/>
              <a:gd name="connsiteX4" fmla="*/ 12201742 w 12201832"/>
              <a:gd name="connsiteY4" fmla="*/ 89 h 2468166"/>
              <a:gd name="connsiteX5" fmla="*/ 12201832 w 12201832"/>
              <a:gd name="connsiteY5" fmla="*/ 619522 h 2468166"/>
              <a:gd name="connsiteX6" fmla="*/ 12201832 w 12201832"/>
              <a:gd name="connsiteY6" fmla="*/ 2448501 h 2468166"/>
              <a:gd name="connsiteX7" fmla="*/ 7865716 w 12201832"/>
              <a:gd name="connsiteY7" fmla="*/ 2468166 h 2468166"/>
              <a:gd name="connsiteX8" fmla="*/ 7816555 w 12201832"/>
              <a:gd name="connsiteY8" fmla="*/ 2320772 h 2468166"/>
              <a:gd name="connsiteX9" fmla="*/ 4433515 w 12201832"/>
              <a:gd name="connsiteY9" fmla="*/ 2321386 h 2468166"/>
              <a:gd name="connsiteX10" fmla="*/ 4438586 w 12201832"/>
              <a:gd name="connsiteY10" fmla="*/ 1730747 h 2468166"/>
              <a:gd name="connsiteX11" fmla="*/ 9832 w 12201832"/>
              <a:gd name="connsiteY11" fmla="*/ 1730746 h 2468166"/>
              <a:gd name="connsiteX12" fmla="*/ 0 w 12201832"/>
              <a:gd name="connsiteY12" fmla="*/ 295057 h 2468166"/>
              <a:gd name="connsiteX0" fmla="*/ 0 w 12201832"/>
              <a:gd name="connsiteY0" fmla="*/ 295057 h 2468166"/>
              <a:gd name="connsiteX1" fmla="*/ 5024373 w 12201832"/>
              <a:gd name="connsiteY1" fmla="*/ 295058 h 2468166"/>
              <a:gd name="connsiteX2" fmla="*/ 5024373 w 12201832"/>
              <a:gd name="connsiteY2" fmla="*/ 0 h 2468166"/>
              <a:gd name="connsiteX3" fmla="*/ 11582310 w 12201832"/>
              <a:gd name="connsiteY3" fmla="*/ 0 h 2468166"/>
              <a:gd name="connsiteX4" fmla="*/ 12201742 w 12201832"/>
              <a:gd name="connsiteY4" fmla="*/ 89 h 2468166"/>
              <a:gd name="connsiteX5" fmla="*/ 12201832 w 12201832"/>
              <a:gd name="connsiteY5" fmla="*/ 619522 h 2468166"/>
              <a:gd name="connsiteX6" fmla="*/ 12201832 w 12201832"/>
              <a:gd name="connsiteY6" fmla="*/ 2448501 h 2468166"/>
              <a:gd name="connsiteX7" fmla="*/ 7865716 w 12201832"/>
              <a:gd name="connsiteY7" fmla="*/ 2468166 h 2468166"/>
              <a:gd name="connsiteX8" fmla="*/ 7816555 w 12201832"/>
              <a:gd name="connsiteY8" fmla="*/ 2320772 h 2468166"/>
              <a:gd name="connsiteX9" fmla="*/ 4438277 w 12201832"/>
              <a:gd name="connsiteY9" fmla="*/ 2321386 h 2468166"/>
              <a:gd name="connsiteX10" fmla="*/ 4438586 w 12201832"/>
              <a:gd name="connsiteY10" fmla="*/ 1730747 h 2468166"/>
              <a:gd name="connsiteX11" fmla="*/ 9832 w 12201832"/>
              <a:gd name="connsiteY11" fmla="*/ 1730746 h 2468166"/>
              <a:gd name="connsiteX12" fmla="*/ 0 w 12201832"/>
              <a:gd name="connsiteY12" fmla="*/ 295057 h 2468166"/>
              <a:gd name="connsiteX0" fmla="*/ 0 w 12201832"/>
              <a:gd name="connsiteY0" fmla="*/ 295057 h 2468166"/>
              <a:gd name="connsiteX1" fmla="*/ 5024373 w 12201832"/>
              <a:gd name="connsiteY1" fmla="*/ 295058 h 2468166"/>
              <a:gd name="connsiteX2" fmla="*/ 5024373 w 12201832"/>
              <a:gd name="connsiteY2" fmla="*/ 0 h 2468166"/>
              <a:gd name="connsiteX3" fmla="*/ 11582310 w 12201832"/>
              <a:gd name="connsiteY3" fmla="*/ 0 h 2468166"/>
              <a:gd name="connsiteX4" fmla="*/ 12201742 w 12201832"/>
              <a:gd name="connsiteY4" fmla="*/ 89 h 2468166"/>
              <a:gd name="connsiteX5" fmla="*/ 12201832 w 12201832"/>
              <a:gd name="connsiteY5" fmla="*/ 619522 h 2468166"/>
              <a:gd name="connsiteX6" fmla="*/ 12201832 w 12201832"/>
              <a:gd name="connsiteY6" fmla="*/ 2448501 h 2468166"/>
              <a:gd name="connsiteX7" fmla="*/ 7865716 w 12201832"/>
              <a:gd name="connsiteY7" fmla="*/ 2468166 h 2468166"/>
              <a:gd name="connsiteX8" fmla="*/ 7849893 w 12201832"/>
              <a:gd name="connsiteY8" fmla="*/ 2316010 h 2468166"/>
              <a:gd name="connsiteX9" fmla="*/ 4438277 w 12201832"/>
              <a:gd name="connsiteY9" fmla="*/ 2321386 h 2468166"/>
              <a:gd name="connsiteX10" fmla="*/ 4438586 w 12201832"/>
              <a:gd name="connsiteY10" fmla="*/ 1730747 h 2468166"/>
              <a:gd name="connsiteX11" fmla="*/ 9832 w 12201832"/>
              <a:gd name="connsiteY11" fmla="*/ 1730746 h 2468166"/>
              <a:gd name="connsiteX12" fmla="*/ 0 w 12201832"/>
              <a:gd name="connsiteY12" fmla="*/ 295057 h 2468166"/>
              <a:gd name="connsiteX0" fmla="*/ 0 w 12201832"/>
              <a:gd name="connsiteY0" fmla="*/ 295057 h 2468166"/>
              <a:gd name="connsiteX1" fmla="*/ 5024373 w 12201832"/>
              <a:gd name="connsiteY1" fmla="*/ 295058 h 2468166"/>
              <a:gd name="connsiteX2" fmla="*/ 5024373 w 12201832"/>
              <a:gd name="connsiteY2" fmla="*/ 0 h 2468166"/>
              <a:gd name="connsiteX3" fmla="*/ 11582310 w 12201832"/>
              <a:gd name="connsiteY3" fmla="*/ 0 h 2468166"/>
              <a:gd name="connsiteX4" fmla="*/ 12201742 w 12201832"/>
              <a:gd name="connsiteY4" fmla="*/ 89 h 2468166"/>
              <a:gd name="connsiteX5" fmla="*/ 12201832 w 12201832"/>
              <a:gd name="connsiteY5" fmla="*/ 619522 h 2468166"/>
              <a:gd name="connsiteX6" fmla="*/ 12201832 w 12201832"/>
              <a:gd name="connsiteY6" fmla="*/ 2448501 h 2468166"/>
              <a:gd name="connsiteX7" fmla="*/ 7846666 w 12201832"/>
              <a:gd name="connsiteY7" fmla="*/ 2468166 h 2468166"/>
              <a:gd name="connsiteX8" fmla="*/ 7849893 w 12201832"/>
              <a:gd name="connsiteY8" fmla="*/ 2316010 h 2468166"/>
              <a:gd name="connsiteX9" fmla="*/ 4438277 w 12201832"/>
              <a:gd name="connsiteY9" fmla="*/ 2321386 h 2468166"/>
              <a:gd name="connsiteX10" fmla="*/ 4438586 w 12201832"/>
              <a:gd name="connsiteY10" fmla="*/ 1730747 h 2468166"/>
              <a:gd name="connsiteX11" fmla="*/ 9832 w 12201832"/>
              <a:gd name="connsiteY11" fmla="*/ 1730746 h 2468166"/>
              <a:gd name="connsiteX12" fmla="*/ 0 w 12201832"/>
              <a:gd name="connsiteY12" fmla="*/ 295057 h 2468166"/>
              <a:gd name="connsiteX0" fmla="*/ 0 w 12201832"/>
              <a:gd name="connsiteY0" fmla="*/ 295057 h 2468166"/>
              <a:gd name="connsiteX1" fmla="*/ 5024373 w 12201832"/>
              <a:gd name="connsiteY1" fmla="*/ 295058 h 2468166"/>
              <a:gd name="connsiteX2" fmla="*/ 5024373 w 12201832"/>
              <a:gd name="connsiteY2" fmla="*/ 0 h 2468166"/>
              <a:gd name="connsiteX3" fmla="*/ 11582310 w 12201832"/>
              <a:gd name="connsiteY3" fmla="*/ 0 h 2468166"/>
              <a:gd name="connsiteX4" fmla="*/ 12201742 w 12201832"/>
              <a:gd name="connsiteY4" fmla="*/ 89 h 2468166"/>
              <a:gd name="connsiteX5" fmla="*/ 12201832 w 12201832"/>
              <a:gd name="connsiteY5" fmla="*/ 619522 h 2468166"/>
              <a:gd name="connsiteX6" fmla="*/ 12201832 w 12201832"/>
              <a:gd name="connsiteY6" fmla="*/ 2448501 h 2468166"/>
              <a:gd name="connsiteX7" fmla="*/ 7846666 w 12201832"/>
              <a:gd name="connsiteY7" fmla="*/ 2468166 h 2468166"/>
              <a:gd name="connsiteX8" fmla="*/ 7840368 w 12201832"/>
              <a:gd name="connsiteY8" fmla="*/ 2316010 h 2468166"/>
              <a:gd name="connsiteX9" fmla="*/ 4438277 w 12201832"/>
              <a:gd name="connsiteY9" fmla="*/ 2321386 h 2468166"/>
              <a:gd name="connsiteX10" fmla="*/ 4438586 w 12201832"/>
              <a:gd name="connsiteY10" fmla="*/ 1730747 h 2468166"/>
              <a:gd name="connsiteX11" fmla="*/ 9832 w 12201832"/>
              <a:gd name="connsiteY11" fmla="*/ 1730746 h 2468166"/>
              <a:gd name="connsiteX12" fmla="*/ 0 w 12201832"/>
              <a:gd name="connsiteY12" fmla="*/ 295057 h 2468166"/>
              <a:gd name="connsiteX0" fmla="*/ 0 w 12201832"/>
              <a:gd name="connsiteY0" fmla="*/ 295057 h 2468166"/>
              <a:gd name="connsiteX1" fmla="*/ 5024373 w 12201832"/>
              <a:gd name="connsiteY1" fmla="*/ 295058 h 2468166"/>
              <a:gd name="connsiteX2" fmla="*/ 5024373 w 12201832"/>
              <a:gd name="connsiteY2" fmla="*/ 0 h 2468166"/>
              <a:gd name="connsiteX3" fmla="*/ 11582310 w 12201832"/>
              <a:gd name="connsiteY3" fmla="*/ 0 h 2468166"/>
              <a:gd name="connsiteX4" fmla="*/ 12201742 w 12201832"/>
              <a:gd name="connsiteY4" fmla="*/ 89 h 2468166"/>
              <a:gd name="connsiteX5" fmla="*/ 12201832 w 12201832"/>
              <a:gd name="connsiteY5" fmla="*/ 619522 h 2468166"/>
              <a:gd name="connsiteX6" fmla="*/ 12201832 w 12201832"/>
              <a:gd name="connsiteY6" fmla="*/ 2448501 h 2468166"/>
              <a:gd name="connsiteX7" fmla="*/ 7841903 w 12201832"/>
              <a:gd name="connsiteY7" fmla="*/ 2468166 h 2468166"/>
              <a:gd name="connsiteX8" fmla="*/ 7840368 w 12201832"/>
              <a:gd name="connsiteY8" fmla="*/ 2316010 h 2468166"/>
              <a:gd name="connsiteX9" fmla="*/ 4438277 w 12201832"/>
              <a:gd name="connsiteY9" fmla="*/ 2321386 h 2468166"/>
              <a:gd name="connsiteX10" fmla="*/ 4438586 w 12201832"/>
              <a:gd name="connsiteY10" fmla="*/ 1730747 h 2468166"/>
              <a:gd name="connsiteX11" fmla="*/ 9832 w 12201832"/>
              <a:gd name="connsiteY11" fmla="*/ 1730746 h 2468166"/>
              <a:gd name="connsiteX12" fmla="*/ 0 w 12201832"/>
              <a:gd name="connsiteY12" fmla="*/ 295057 h 2468166"/>
              <a:gd name="connsiteX0" fmla="*/ 0 w 12201832"/>
              <a:gd name="connsiteY0" fmla="*/ 295057 h 2468166"/>
              <a:gd name="connsiteX1" fmla="*/ 5024373 w 12201832"/>
              <a:gd name="connsiteY1" fmla="*/ 295058 h 2468166"/>
              <a:gd name="connsiteX2" fmla="*/ 5024373 w 12201832"/>
              <a:gd name="connsiteY2" fmla="*/ 0 h 2468166"/>
              <a:gd name="connsiteX3" fmla="*/ 11582310 w 12201832"/>
              <a:gd name="connsiteY3" fmla="*/ 0 h 2468166"/>
              <a:gd name="connsiteX4" fmla="*/ 12201742 w 12201832"/>
              <a:gd name="connsiteY4" fmla="*/ 89 h 2468166"/>
              <a:gd name="connsiteX5" fmla="*/ 12201832 w 12201832"/>
              <a:gd name="connsiteY5" fmla="*/ 619522 h 2468166"/>
              <a:gd name="connsiteX6" fmla="*/ 12201832 w 12201832"/>
              <a:gd name="connsiteY6" fmla="*/ 2462788 h 2468166"/>
              <a:gd name="connsiteX7" fmla="*/ 7841903 w 12201832"/>
              <a:gd name="connsiteY7" fmla="*/ 2468166 h 2468166"/>
              <a:gd name="connsiteX8" fmla="*/ 7840368 w 12201832"/>
              <a:gd name="connsiteY8" fmla="*/ 2316010 h 2468166"/>
              <a:gd name="connsiteX9" fmla="*/ 4438277 w 12201832"/>
              <a:gd name="connsiteY9" fmla="*/ 2321386 h 2468166"/>
              <a:gd name="connsiteX10" fmla="*/ 4438586 w 12201832"/>
              <a:gd name="connsiteY10" fmla="*/ 1730747 h 2468166"/>
              <a:gd name="connsiteX11" fmla="*/ 9832 w 12201832"/>
              <a:gd name="connsiteY11" fmla="*/ 1730746 h 2468166"/>
              <a:gd name="connsiteX12" fmla="*/ 0 w 12201832"/>
              <a:gd name="connsiteY12" fmla="*/ 295057 h 2468166"/>
              <a:gd name="connsiteX0" fmla="*/ 0 w 12201832"/>
              <a:gd name="connsiteY0" fmla="*/ 295057 h 2468166"/>
              <a:gd name="connsiteX1" fmla="*/ 5024373 w 12201832"/>
              <a:gd name="connsiteY1" fmla="*/ 295058 h 2468166"/>
              <a:gd name="connsiteX2" fmla="*/ 5024373 w 12201832"/>
              <a:gd name="connsiteY2" fmla="*/ 0 h 2468166"/>
              <a:gd name="connsiteX3" fmla="*/ 11582310 w 12201832"/>
              <a:gd name="connsiteY3" fmla="*/ 0 h 2468166"/>
              <a:gd name="connsiteX4" fmla="*/ 12201742 w 12201832"/>
              <a:gd name="connsiteY4" fmla="*/ 89 h 2468166"/>
              <a:gd name="connsiteX5" fmla="*/ 12201832 w 12201832"/>
              <a:gd name="connsiteY5" fmla="*/ 619522 h 2468166"/>
              <a:gd name="connsiteX6" fmla="*/ 12201832 w 12201832"/>
              <a:gd name="connsiteY6" fmla="*/ 2462788 h 2468166"/>
              <a:gd name="connsiteX7" fmla="*/ 7841903 w 12201832"/>
              <a:gd name="connsiteY7" fmla="*/ 2468166 h 2468166"/>
              <a:gd name="connsiteX8" fmla="*/ 7840368 w 12201832"/>
              <a:gd name="connsiteY8" fmla="*/ 2316010 h 2468166"/>
              <a:gd name="connsiteX9" fmla="*/ 4438277 w 12201832"/>
              <a:gd name="connsiteY9" fmla="*/ 2321386 h 2468166"/>
              <a:gd name="connsiteX10" fmla="*/ 4438586 w 12201832"/>
              <a:gd name="connsiteY10" fmla="*/ 1730747 h 2468166"/>
              <a:gd name="connsiteX11" fmla="*/ 9832 w 12201832"/>
              <a:gd name="connsiteY11" fmla="*/ 1730746 h 2468166"/>
              <a:gd name="connsiteX12" fmla="*/ 0 w 12201832"/>
              <a:gd name="connsiteY12" fmla="*/ 295057 h 2468166"/>
              <a:gd name="connsiteX0" fmla="*/ 0 w 12201832"/>
              <a:gd name="connsiteY0" fmla="*/ 295057 h 2468166"/>
              <a:gd name="connsiteX1" fmla="*/ 5024373 w 12201832"/>
              <a:gd name="connsiteY1" fmla="*/ 295058 h 2468166"/>
              <a:gd name="connsiteX2" fmla="*/ 5024373 w 12201832"/>
              <a:gd name="connsiteY2" fmla="*/ 0 h 2468166"/>
              <a:gd name="connsiteX3" fmla="*/ 11582310 w 12201832"/>
              <a:gd name="connsiteY3" fmla="*/ 0 h 2468166"/>
              <a:gd name="connsiteX4" fmla="*/ 12201742 w 12201832"/>
              <a:gd name="connsiteY4" fmla="*/ 89 h 2468166"/>
              <a:gd name="connsiteX5" fmla="*/ 12201832 w 12201832"/>
              <a:gd name="connsiteY5" fmla="*/ 619522 h 2468166"/>
              <a:gd name="connsiteX6" fmla="*/ 12197070 w 12201832"/>
              <a:gd name="connsiteY6" fmla="*/ 2467551 h 2468166"/>
              <a:gd name="connsiteX7" fmla="*/ 7841903 w 12201832"/>
              <a:gd name="connsiteY7" fmla="*/ 2468166 h 2468166"/>
              <a:gd name="connsiteX8" fmla="*/ 7840368 w 12201832"/>
              <a:gd name="connsiteY8" fmla="*/ 2316010 h 2468166"/>
              <a:gd name="connsiteX9" fmla="*/ 4438277 w 12201832"/>
              <a:gd name="connsiteY9" fmla="*/ 2321386 h 2468166"/>
              <a:gd name="connsiteX10" fmla="*/ 4438586 w 12201832"/>
              <a:gd name="connsiteY10" fmla="*/ 1730747 h 2468166"/>
              <a:gd name="connsiteX11" fmla="*/ 9832 w 12201832"/>
              <a:gd name="connsiteY11" fmla="*/ 1730746 h 2468166"/>
              <a:gd name="connsiteX12" fmla="*/ 0 w 12201832"/>
              <a:gd name="connsiteY12" fmla="*/ 295057 h 2468166"/>
              <a:gd name="connsiteX0" fmla="*/ 0 w 12201832"/>
              <a:gd name="connsiteY0" fmla="*/ 295057 h 2468166"/>
              <a:gd name="connsiteX1" fmla="*/ 5010085 w 12201832"/>
              <a:gd name="connsiteY1" fmla="*/ 295058 h 2468166"/>
              <a:gd name="connsiteX2" fmla="*/ 5024373 w 12201832"/>
              <a:gd name="connsiteY2" fmla="*/ 0 h 2468166"/>
              <a:gd name="connsiteX3" fmla="*/ 11582310 w 12201832"/>
              <a:gd name="connsiteY3" fmla="*/ 0 h 2468166"/>
              <a:gd name="connsiteX4" fmla="*/ 12201742 w 12201832"/>
              <a:gd name="connsiteY4" fmla="*/ 89 h 2468166"/>
              <a:gd name="connsiteX5" fmla="*/ 12201832 w 12201832"/>
              <a:gd name="connsiteY5" fmla="*/ 619522 h 2468166"/>
              <a:gd name="connsiteX6" fmla="*/ 12197070 w 12201832"/>
              <a:gd name="connsiteY6" fmla="*/ 2467551 h 2468166"/>
              <a:gd name="connsiteX7" fmla="*/ 7841903 w 12201832"/>
              <a:gd name="connsiteY7" fmla="*/ 2468166 h 2468166"/>
              <a:gd name="connsiteX8" fmla="*/ 7840368 w 12201832"/>
              <a:gd name="connsiteY8" fmla="*/ 2316010 h 2468166"/>
              <a:gd name="connsiteX9" fmla="*/ 4438277 w 12201832"/>
              <a:gd name="connsiteY9" fmla="*/ 2321386 h 2468166"/>
              <a:gd name="connsiteX10" fmla="*/ 4438586 w 12201832"/>
              <a:gd name="connsiteY10" fmla="*/ 1730747 h 2468166"/>
              <a:gd name="connsiteX11" fmla="*/ 9832 w 12201832"/>
              <a:gd name="connsiteY11" fmla="*/ 1730746 h 2468166"/>
              <a:gd name="connsiteX12" fmla="*/ 0 w 12201832"/>
              <a:gd name="connsiteY12" fmla="*/ 295057 h 2468166"/>
              <a:gd name="connsiteX0" fmla="*/ 0 w 12201832"/>
              <a:gd name="connsiteY0" fmla="*/ 295057 h 2468166"/>
              <a:gd name="connsiteX1" fmla="*/ 5010085 w 12201832"/>
              <a:gd name="connsiteY1" fmla="*/ 295058 h 2468166"/>
              <a:gd name="connsiteX2" fmla="*/ 5005323 w 12201832"/>
              <a:gd name="connsiteY2" fmla="*/ 0 h 2468166"/>
              <a:gd name="connsiteX3" fmla="*/ 11582310 w 12201832"/>
              <a:gd name="connsiteY3" fmla="*/ 0 h 2468166"/>
              <a:gd name="connsiteX4" fmla="*/ 12201742 w 12201832"/>
              <a:gd name="connsiteY4" fmla="*/ 89 h 2468166"/>
              <a:gd name="connsiteX5" fmla="*/ 12201832 w 12201832"/>
              <a:gd name="connsiteY5" fmla="*/ 619522 h 2468166"/>
              <a:gd name="connsiteX6" fmla="*/ 12197070 w 12201832"/>
              <a:gd name="connsiteY6" fmla="*/ 2467551 h 2468166"/>
              <a:gd name="connsiteX7" fmla="*/ 7841903 w 12201832"/>
              <a:gd name="connsiteY7" fmla="*/ 2468166 h 2468166"/>
              <a:gd name="connsiteX8" fmla="*/ 7840368 w 12201832"/>
              <a:gd name="connsiteY8" fmla="*/ 2316010 h 2468166"/>
              <a:gd name="connsiteX9" fmla="*/ 4438277 w 12201832"/>
              <a:gd name="connsiteY9" fmla="*/ 2321386 h 2468166"/>
              <a:gd name="connsiteX10" fmla="*/ 4438586 w 12201832"/>
              <a:gd name="connsiteY10" fmla="*/ 1730747 h 2468166"/>
              <a:gd name="connsiteX11" fmla="*/ 9832 w 12201832"/>
              <a:gd name="connsiteY11" fmla="*/ 1730746 h 2468166"/>
              <a:gd name="connsiteX12" fmla="*/ 0 w 12201832"/>
              <a:gd name="connsiteY12" fmla="*/ 295057 h 2468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201832" h="2468166">
                <a:moveTo>
                  <a:pt x="0" y="295057"/>
                </a:moveTo>
                <a:lnTo>
                  <a:pt x="5010085" y="295058"/>
                </a:lnTo>
                <a:cubicBezTo>
                  <a:pt x="5008498" y="196705"/>
                  <a:pt x="5006910" y="98353"/>
                  <a:pt x="5005323" y="0"/>
                </a:cubicBezTo>
                <a:lnTo>
                  <a:pt x="11582310" y="0"/>
                </a:lnTo>
                <a:lnTo>
                  <a:pt x="12201742" y="89"/>
                </a:lnTo>
                <a:cubicBezTo>
                  <a:pt x="12201772" y="206567"/>
                  <a:pt x="12201802" y="413044"/>
                  <a:pt x="12201832" y="619522"/>
                </a:cubicBezTo>
                <a:cubicBezTo>
                  <a:pt x="12200245" y="1235532"/>
                  <a:pt x="12198657" y="1851541"/>
                  <a:pt x="12197070" y="2467551"/>
                </a:cubicBezTo>
                <a:lnTo>
                  <a:pt x="7841903" y="2468166"/>
                </a:lnTo>
                <a:cubicBezTo>
                  <a:pt x="7842979" y="2417447"/>
                  <a:pt x="7839292" y="2366729"/>
                  <a:pt x="7840368" y="2316010"/>
                </a:cubicBezTo>
                <a:lnTo>
                  <a:pt x="4438277" y="2321386"/>
                </a:lnTo>
                <a:cubicBezTo>
                  <a:pt x="4439967" y="2124506"/>
                  <a:pt x="4436896" y="1927627"/>
                  <a:pt x="4438586" y="1730747"/>
                </a:cubicBezTo>
                <a:lnTo>
                  <a:pt x="9832" y="1730746"/>
                </a:lnTo>
                <a:cubicBezTo>
                  <a:pt x="6555" y="1209576"/>
                  <a:pt x="3277" y="816227"/>
                  <a:pt x="0" y="295057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anchor="ctr" anchorCtr="1"/>
          <a:lstStyle>
            <a:lvl1pPr marL="0" indent="0" algn="r">
              <a:buNone/>
              <a:defRPr/>
            </a:lvl1pPr>
          </a:lstStyle>
          <a:p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id="{D6D0C6D7-6431-4B4B-B1F2-CDC9A71395E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96849" y="2822575"/>
            <a:ext cx="11739511" cy="1130300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</p:txBody>
      </p:sp>
      <p:sp>
        <p:nvSpPr>
          <p:cNvPr id="9" name="Текст 8">
            <a:extLst>
              <a:ext uri="{FF2B5EF4-FFF2-40B4-BE49-F238E27FC236}">
                <a16:creationId xmlns:a16="http://schemas.microsoft.com/office/drawing/2014/main" id="{7239F8C6-B9C7-410D-8F11-669B1639D3E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96849" y="4129088"/>
            <a:ext cx="5614989" cy="2487612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0" name="Текст 8">
            <a:extLst>
              <a:ext uri="{FF2B5EF4-FFF2-40B4-BE49-F238E27FC236}">
                <a16:creationId xmlns:a16="http://schemas.microsoft.com/office/drawing/2014/main" id="{4AC3C493-FC5B-4805-A4EA-A1559729700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380162" y="4129088"/>
            <a:ext cx="5556198" cy="2487612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C40FE99E-3571-4BB4-9EFA-D67B154618C3}"/>
              </a:ext>
            </a:extLst>
          </p:cNvPr>
          <p:cNvSpPr/>
          <p:nvPr userDrawn="1"/>
        </p:nvSpPr>
        <p:spPr>
          <a:xfrm>
            <a:off x="-9832" y="0"/>
            <a:ext cx="5010810" cy="290513"/>
          </a:xfrm>
          <a:prstGeom prst="rect">
            <a:avLst/>
          </a:prstGeom>
          <a:solidFill>
            <a:srgbClr val="00579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ebas Neue Regular"/>
              <a:ea typeface="+mn-ea"/>
              <a:cs typeface="+mn-cs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C3C88904-7E8E-4B5B-934A-0D102104CBB5}"/>
              </a:ext>
            </a:extLst>
          </p:cNvPr>
          <p:cNvSpPr/>
          <p:nvPr userDrawn="1"/>
        </p:nvSpPr>
        <p:spPr>
          <a:xfrm>
            <a:off x="-9833" y="2314222"/>
            <a:ext cx="7848907" cy="330157"/>
          </a:xfrm>
          <a:prstGeom prst="rect">
            <a:avLst/>
          </a:prstGeom>
          <a:solidFill>
            <a:srgbClr val="0084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ebas Neue Regular"/>
              <a:ea typeface="+mn-ea"/>
              <a:cs typeface="+mn-cs"/>
            </a:endParaRPr>
          </a:p>
        </p:txBody>
      </p:sp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2FF551B9-0199-462E-A3C9-F030F5662F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9832" y="1724025"/>
            <a:ext cx="4435076" cy="920354"/>
          </a:xfrm>
          <a:solidFill>
            <a:srgbClr val="00579C"/>
          </a:solidFill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Bebas Neue Bold" panose="020B0606020202050201" pitchFamily="34" charset="-52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9766033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316CCCA-D86E-4A61-8E76-1627CCF4F33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440867" y="3241736"/>
            <a:ext cx="11227338" cy="2932932"/>
          </a:xfrm>
          <a:prstGeom prst="rect">
            <a:avLst/>
          </a:prstGeom>
        </p:spPr>
      </p:pic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C4A94907-FCB6-4422-978D-A07025310B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265" y="0"/>
            <a:ext cx="7315200" cy="904568"/>
          </a:xfrm>
          <a:solidFill>
            <a:srgbClr val="00579C"/>
          </a:solidFill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Bebas Neue Bold" panose="020B0606020202050201" pitchFamily="34" charset="-52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7453E3C-CF84-4443-995F-F784BC79E57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-403120" y="6597141"/>
            <a:ext cx="12928250" cy="265779"/>
          </a:xfrm>
          <a:prstGeom prst="rect">
            <a:avLst/>
          </a:prstGeom>
        </p:spPr>
      </p:pic>
      <p:sp>
        <p:nvSpPr>
          <p:cNvPr id="9" name="Текст 8">
            <a:extLst>
              <a:ext uri="{FF2B5EF4-FFF2-40B4-BE49-F238E27FC236}">
                <a16:creationId xmlns:a16="http://schemas.microsoft.com/office/drawing/2014/main" id="{D436FD4B-2F79-40B7-B17E-9ECB2C4AAC5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41325" y="1052052"/>
            <a:ext cx="11226800" cy="1767348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1" name="Текст 10">
            <a:extLst>
              <a:ext uri="{FF2B5EF4-FFF2-40B4-BE49-F238E27FC236}">
                <a16:creationId xmlns:a16="http://schemas.microsoft.com/office/drawing/2014/main" id="{658C4A5F-84B5-4C34-973A-85FF17B334F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90613" y="4002088"/>
            <a:ext cx="1612900" cy="1425575"/>
          </a:xfrm>
        </p:spPr>
        <p:txBody>
          <a:bodyPr/>
          <a:lstStyle>
            <a:lvl1pPr marL="0" indent="0" algn="ctr">
              <a:buNone/>
              <a:defRPr/>
            </a:lvl1pPr>
            <a:lvl4pPr marL="1371600" indent="0" algn="ctr">
              <a:buNone/>
              <a:defRPr/>
            </a:lvl4pPr>
          </a:lstStyle>
          <a:p>
            <a:pPr lvl="0"/>
            <a:r>
              <a:rPr lang="ru-RU" dirty="0"/>
              <a:t>ШАГ 1</a:t>
            </a:r>
          </a:p>
        </p:txBody>
      </p:sp>
      <p:sp>
        <p:nvSpPr>
          <p:cNvPr id="12" name="Текст 10">
            <a:extLst>
              <a:ext uri="{FF2B5EF4-FFF2-40B4-BE49-F238E27FC236}">
                <a16:creationId xmlns:a16="http://schemas.microsoft.com/office/drawing/2014/main" id="{B0A44998-E14F-4F9F-AED7-F5F10EADCAE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868226" y="3995483"/>
            <a:ext cx="1612900" cy="1425575"/>
          </a:xfrm>
        </p:spPr>
        <p:txBody>
          <a:bodyPr/>
          <a:lstStyle>
            <a:lvl1pPr marL="0" indent="0" algn="ctr">
              <a:buNone/>
              <a:defRPr/>
            </a:lvl1pPr>
            <a:lvl4pPr marL="1371600" indent="0" algn="ctr">
              <a:buNone/>
              <a:defRPr/>
            </a:lvl4pPr>
          </a:lstStyle>
          <a:p>
            <a:pPr lvl="0"/>
            <a:r>
              <a:rPr lang="ru-RU" dirty="0"/>
              <a:t>ШАГ 2</a:t>
            </a:r>
          </a:p>
        </p:txBody>
      </p:sp>
      <p:sp>
        <p:nvSpPr>
          <p:cNvPr id="13" name="Текст 10">
            <a:extLst>
              <a:ext uri="{FF2B5EF4-FFF2-40B4-BE49-F238E27FC236}">
                <a16:creationId xmlns:a16="http://schemas.microsoft.com/office/drawing/2014/main" id="{25A13304-472A-4951-AA60-A6B9612FAE4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562264" y="3995483"/>
            <a:ext cx="1612900" cy="1425575"/>
          </a:xfrm>
        </p:spPr>
        <p:txBody>
          <a:bodyPr/>
          <a:lstStyle>
            <a:lvl1pPr marL="0" indent="0" algn="ctr">
              <a:buNone/>
              <a:defRPr/>
            </a:lvl1pPr>
            <a:lvl4pPr marL="1371600" indent="0" algn="ctr">
              <a:buNone/>
              <a:defRPr/>
            </a:lvl4pPr>
          </a:lstStyle>
          <a:p>
            <a:pPr lvl="0"/>
            <a:r>
              <a:rPr lang="ru-RU" dirty="0"/>
              <a:t>ШАГ 3</a:t>
            </a:r>
          </a:p>
        </p:txBody>
      </p:sp>
      <p:sp>
        <p:nvSpPr>
          <p:cNvPr id="14" name="Текст 10">
            <a:extLst>
              <a:ext uri="{FF2B5EF4-FFF2-40B4-BE49-F238E27FC236}">
                <a16:creationId xmlns:a16="http://schemas.microsoft.com/office/drawing/2014/main" id="{2C18B1C2-6C9D-44C7-BB11-642824ED7D0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256302" y="3995414"/>
            <a:ext cx="1612900" cy="1425575"/>
          </a:xfrm>
        </p:spPr>
        <p:txBody>
          <a:bodyPr/>
          <a:lstStyle>
            <a:lvl1pPr marL="0" indent="0" algn="ctr">
              <a:buNone/>
              <a:defRPr/>
            </a:lvl1pPr>
            <a:lvl4pPr marL="1371600" indent="0" algn="ctr">
              <a:buNone/>
              <a:defRPr/>
            </a:lvl4pPr>
          </a:lstStyle>
          <a:p>
            <a:pPr lvl="0"/>
            <a:r>
              <a:rPr lang="ru-RU" dirty="0"/>
              <a:t>ШАГ 4</a:t>
            </a:r>
          </a:p>
        </p:txBody>
      </p:sp>
    </p:spTree>
    <p:extLst>
      <p:ext uri="{BB962C8B-B14F-4D97-AF65-F5344CB8AC3E}">
        <p14:creationId xmlns:p14="http://schemas.microsoft.com/office/powerpoint/2010/main" val="28425339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_внизу_и_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AB4EDE83-AE2B-4FFE-8174-DDD8CFB52479}"/>
              </a:ext>
            </a:extLst>
          </p:cNvPr>
          <p:cNvGrpSpPr/>
          <p:nvPr userDrawn="1"/>
        </p:nvGrpSpPr>
        <p:grpSpPr>
          <a:xfrm>
            <a:off x="1444978" y="0"/>
            <a:ext cx="10747022" cy="6858000"/>
            <a:chOff x="1444978" y="0"/>
            <a:chExt cx="10747022" cy="6858000"/>
          </a:xfrm>
        </p:grpSpPr>
        <p:pic>
          <p:nvPicPr>
            <p:cNvPr id="6" name="Рисунок 5">
              <a:extLst>
                <a:ext uri="{FF2B5EF4-FFF2-40B4-BE49-F238E27FC236}">
                  <a16:creationId xmlns:a16="http://schemas.microsoft.com/office/drawing/2014/main" id="{3424B348-EBB4-4ABD-B2DA-B53997223C1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p:blipFill>
          <p:spPr>
            <a:xfrm>
              <a:off x="8286750" y="0"/>
              <a:ext cx="3905250" cy="6858000"/>
            </a:xfrm>
            <a:prstGeom prst="rect">
              <a:avLst/>
            </a:prstGeom>
          </p:spPr>
        </p:pic>
        <p:pic>
          <p:nvPicPr>
            <p:cNvPr id="7" name="Рисунок 6">
              <a:extLst>
                <a:ext uri="{FF2B5EF4-FFF2-40B4-BE49-F238E27FC236}">
                  <a16:creationId xmlns:a16="http://schemas.microsoft.com/office/drawing/2014/main" id="{522E9C6D-6D89-421C-8A3D-DD917DAF429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p:blipFill>
          <p:spPr>
            <a:xfrm>
              <a:off x="1444978" y="0"/>
              <a:ext cx="10747022" cy="447371"/>
            </a:xfrm>
            <a:prstGeom prst="rect">
              <a:avLst/>
            </a:prstGeom>
          </p:spPr>
        </p:pic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780F77A0-8E7F-4F6C-878B-B6BAAB9FAE6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p:blipFill>
          <p:spPr>
            <a:xfrm>
              <a:off x="9408582" y="0"/>
              <a:ext cx="2614083" cy="1715911"/>
            </a:xfrm>
            <a:prstGeom prst="rect">
              <a:avLst/>
            </a:prstGeom>
          </p:spPr>
        </p:pic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FE14E2A2-97B4-4683-BBA8-70F97A422BC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p:blipFill>
          <p:spPr>
            <a:xfrm>
              <a:off x="9962982" y="1"/>
              <a:ext cx="2229017" cy="3905956"/>
            </a:xfrm>
            <a:prstGeom prst="rect">
              <a:avLst/>
            </a:prstGeom>
          </p:spPr>
        </p:pic>
      </p:grp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09CFF6F1-3993-48EF-A148-98518C5542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flipH="1">
            <a:off x="-776747" y="5709257"/>
            <a:ext cx="10953136" cy="1148743"/>
          </a:xfrm>
          <a:prstGeom prst="parallelogram">
            <a:avLst>
              <a:gd name="adj" fmla="val 64155"/>
            </a:avLst>
          </a:prstGeom>
          <a:solidFill>
            <a:srgbClr val="00579C"/>
          </a:solidFill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Bebas Neue Bold" panose="020B0606020202050201" pitchFamily="34" charset="-52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5" name="Текст 2">
            <a:extLst>
              <a:ext uri="{FF2B5EF4-FFF2-40B4-BE49-F238E27FC236}">
                <a16:creationId xmlns:a16="http://schemas.microsoft.com/office/drawing/2014/main" id="{82BAA77D-3036-4C0A-B2D5-FFE9C11D46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2258" y="698090"/>
            <a:ext cx="10007924" cy="47414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Font typeface="Arial" panose="020B0604020202020204" pitchFamily="34" charset="0"/>
              <a:buChar char="•"/>
              <a:defRPr sz="2800">
                <a:latin typeface="PT Sans Narrow" panose="020B0506020203020204" pitchFamily="34" charset="0"/>
              </a:defRPr>
            </a:lvl1pPr>
            <a:lvl2pPr marL="914400" indent="-457200">
              <a:buFont typeface="Arial" panose="020B0604020202020204" pitchFamily="34" charset="0"/>
              <a:buChar char="•"/>
              <a:defRPr sz="2800">
                <a:latin typeface="PT Sans Narrow" panose="020B0506020203020204" pitchFamily="34" charset="0"/>
              </a:defRPr>
            </a:lvl2pPr>
            <a:lvl3pPr marL="1371600" indent="-457200">
              <a:buFont typeface="Arial" panose="020B0604020202020204" pitchFamily="34" charset="0"/>
              <a:buChar char="•"/>
              <a:defRPr sz="2800">
                <a:latin typeface="PT Sans Narrow" panose="020B0506020203020204" pitchFamily="34" charset="0"/>
              </a:defRPr>
            </a:lvl3pPr>
            <a:lvl4pPr marL="1828800" indent="-457200">
              <a:buFont typeface="Arial" panose="020B0604020202020204" pitchFamily="34" charset="0"/>
              <a:buChar char="•"/>
              <a:defRPr sz="2800">
                <a:latin typeface="PT Sans Narrow" panose="020B0506020203020204" pitchFamily="34" charset="0"/>
              </a:defRPr>
            </a:lvl4pPr>
            <a:lvl5pPr marL="2286000" indent="-457200">
              <a:buFont typeface="Arial" panose="020B0604020202020204" pitchFamily="34" charset="0"/>
              <a:buChar char="•"/>
              <a:defRPr sz="2800">
                <a:latin typeface="PT Sans Narrow" panose="020B0506020203020204" pitchFamily="34" charset="0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79035936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Большой_рисунок_под_углом_и_текст_на_фон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Рисунок 6">
            <a:extLst>
              <a:ext uri="{FF2B5EF4-FFF2-40B4-BE49-F238E27FC236}">
                <a16:creationId xmlns:a16="http://schemas.microsoft.com/office/drawing/2014/main" id="{40FB53F4-DC0D-4E73-9309-2158CF23A12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175" y="0"/>
            <a:ext cx="5192713" cy="6858000"/>
          </a:xfrm>
          <a:prstGeom prst="parallelogram">
            <a:avLst>
              <a:gd name="adj" fmla="val 13627"/>
            </a:avLst>
          </a:prstGeom>
          <a:solidFill>
            <a:schemeClr val="bg1">
              <a:lumMod val="75000"/>
            </a:schemeClr>
          </a:solidFill>
        </p:spPr>
        <p:txBody>
          <a:bodyPr anchor="ctr" anchorCtr="1"/>
          <a:lstStyle>
            <a:lvl1pPr marL="0" indent="0">
              <a:buNone/>
              <a:defRPr/>
            </a:lvl1pPr>
          </a:lstStyle>
          <a:p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10" name="Текст 9">
            <a:extLst>
              <a:ext uri="{FF2B5EF4-FFF2-40B4-BE49-F238E27FC236}">
                <a16:creationId xmlns:a16="http://schemas.microsoft.com/office/drawing/2014/main" id="{B54764D0-2723-4EA1-9107-C7C63259CA9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96000" y="1247775"/>
            <a:ext cx="5854700" cy="5394325"/>
          </a:xfrm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 слайда</a:t>
            </a:r>
          </a:p>
        </p:txBody>
      </p:sp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5E6F36DA-ADA1-442A-A579-991D999963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19751" y="215900"/>
            <a:ext cx="6791324" cy="811096"/>
          </a:xfrm>
          <a:prstGeom prst="parallelogram">
            <a:avLst>
              <a:gd name="adj" fmla="val 10908"/>
            </a:avLst>
          </a:prstGeom>
          <a:solidFill>
            <a:srgbClr val="00579C"/>
          </a:solidFill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Bebas Neue Bold" panose="020B0606020202050201" pitchFamily="34" charset="-52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9" name="Параллелограмм 8">
            <a:extLst>
              <a:ext uri="{FF2B5EF4-FFF2-40B4-BE49-F238E27FC236}">
                <a16:creationId xmlns:a16="http://schemas.microsoft.com/office/drawing/2014/main" id="{DF324FF8-D23D-40A7-BD8E-4F8D9958A364}"/>
              </a:ext>
            </a:extLst>
          </p:cNvPr>
          <p:cNvSpPr/>
          <p:nvPr userDrawn="1"/>
        </p:nvSpPr>
        <p:spPr>
          <a:xfrm>
            <a:off x="-2105025" y="0"/>
            <a:ext cx="2809875" cy="6858000"/>
          </a:xfrm>
          <a:prstGeom prst="parallelogram">
            <a:avLst>
              <a:gd name="adj" fmla="val 25167"/>
            </a:avLst>
          </a:prstGeom>
          <a:solidFill>
            <a:srgbClr val="0057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ebas Neue Regular"/>
              <a:ea typeface="+mn-ea"/>
              <a:cs typeface="+mn-cs"/>
            </a:endParaRPr>
          </a:p>
        </p:txBody>
      </p:sp>
      <p:sp>
        <p:nvSpPr>
          <p:cNvPr id="12" name="Параллелограмм 11">
            <a:extLst>
              <a:ext uri="{FF2B5EF4-FFF2-40B4-BE49-F238E27FC236}">
                <a16:creationId xmlns:a16="http://schemas.microsoft.com/office/drawing/2014/main" id="{BDEAB289-E3E5-46A9-8C76-936C11E90501}"/>
              </a:ext>
            </a:extLst>
          </p:cNvPr>
          <p:cNvSpPr/>
          <p:nvPr userDrawn="1"/>
        </p:nvSpPr>
        <p:spPr>
          <a:xfrm>
            <a:off x="4505326" y="0"/>
            <a:ext cx="983456" cy="6858000"/>
          </a:xfrm>
          <a:prstGeom prst="parallelogram">
            <a:avLst>
              <a:gd name="adj" fmla="val 71656"/>
            </a:avLst>
          </a:prstGeom>
          <a:solidFill>
            <a:srgbClr val="0084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ebas Neue Regular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453071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Большой_рисунок_и_текст_на_фон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B7253467-B44D-4DAC-9E18-C0F6FAE16382}"/>
              </a:ext>
            </a:extLst>
          </p:cNvPr>
          <p:cNvSpPr/>
          <p:nvPr userDrawn="1"/>
        </p:nvSpPr>
        <p:spPr>
          <a:xfrm>
            <a:off x="5433756" y="0"/>
            <a:ext cx="347920" cy="6858000"/>
          </a:xfrm>
          <a:prstGeom prst="rect">
            <a:avLst/>
          </a:prstGeom>
          <a:solidFill>
            <a:srgbClr val="0084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ebas Neue Regular"/>
              <a:ea typeface="+mn-ea"/>
              <a:cs typeface="+mn-cs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67138357-2479-4DA9-8341-45F5578D0728}"/>
              </a:ext>
            </a:extLst>
          </p:cNvPr>
          <p:cNvSpPr/>
          <p:nvPr userDrawn="1"/>
        </p:nvSpPr>
        <p:spPr>
          <a:xfrm>
            <a:off x="-91440" y="0"/>
            <a:ext cx="332509" cy="6858000"/>
          </a:xfrm>
          <a:prstGeom prst="rect">
            <a:avLst/>
          </a:prstGeom>
          <a:solidFill>
            <a:srgbClr val="0057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ebas Neue Regular"/>
              <a:ea typeface="+mn-ea"/>
              <a:cs typeface="+mn-cs"/>
            </a:endParaRPr>
          </a:p>
        </p:txBody>
      </p:sp>
      <p:sp>
        <p:nvSpPr>
          <p:cNvPr id="7" name="Рисунок 6">
            <a:extLst>
              <a:ext uri="{FF2B5EF4-FFF2-40B4-BE49-F238E27FC236}">
                <a16:creationId xmlns:a16="http://schemas.microsoft.com/office/drawing/2014/main" id="{40FB53F4-DC0D-4E73-9309-2158CF23A12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41300" y="0"/>
            <a:ext cx="5192713" cy="6858000"/>
          </a:xfrm>
          <a:solidFill>
            <a:schemeClr val="bg1">
              <a:lumMod val="75000"/>
            </a:schemeClr>
          </a:solidFill>
        </p:spPr>
        <p:txBody>
          <a:bodyPr anchor="ctr" anchorCtr="1"/>
          <a:lstStyle>
            <a:lvl1pPr marL="0" indent="0">
              <a:buNone/>
              <a:defRPr/>
            </a:lvl1pPr>
          </a:lstStyle>
          <a:p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10" name="Текст 9">
            <a:extLst>
              <a:ext uri="{FF2B5EF4-FFF2-40B4-BE49-F238E27FC236}">
                <a16:creationId xmlns:a16="http://schemas.microsoft.com/office/drawing/2014/main" id="{B54764D0-2723-4EA1-9107-C7C63259CA9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247467" y="1361085"/>
            <a:ext cx="4703233" cy="811097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 слайда</a:t>
            </a:r>
          </a:p>
          <a:p>
            <a:pPr lvl="0"/>
            <a:r>
              <a:rPr lang="ru-RU" dirty="0"/>
              <a:t>Текст слайда</a:t>
            </a:r>
          </a:p>
        </p:txBody>
      </p:sp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5E6F36DA-ADA1-442A-A579-991D999963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215900"/>
            <a:ext cx="6096000" cy="811096"/>
          </a:xfrm>
          <a:solidFill>
            <a:srgbClr val="00579C"/>
          </a:solidFill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Bebas Neue Bold" panose="020B0606020202050201" pitchFamily="34" charset="-52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6B9B1063-D91F-4B61-B65A-AF53DB672331}"/>
              </a:ext>
            </a:extLst>
          </p:cNvPr>
          <p:cNvGrpSpPr/>
          <p:nvPr userDrawn="1"/>
        </p:nvGrpSpPr>
        <p:grpSpPr>
          <a:xfrm>
            <a:off x="6148388" y="1375374"/>
            <a:ext cx="928687" cy="830997"/>
            <a:chOff x="6148388" y="1375374"/>
            <a:chExt cx="928687" cy="830997"/>
          </a:xfrm>
        </p:grpSpPr>
        <p:sp>
          <p:nvSpPr>
            <p:cNvPr id="4" name="Прямоугольник: скругленные углы 3">
              <a:extLst>
                <a:ext uri="{FF2B5EF4-FFF2-40B4-BE49-F238E27FC236}">
                  <a16:creationId xmlns:a16="http://schemas.microsoft.com/office/drawing/2014/main" id="{F26E44F2-E193-4F3C-BDBD-F1B793B78C1A}"/>
                </a:ext>
              </a:extLst>
            </p:cNvPr>
            <p:cNvSpPr/>
            <p:nvPr userDrawn="1"/>
          </p:nvSpPr>
          <p:spPr>
            <a:xfrm rot="2700000">
              <a:off x="6247970" y="1399745"/>
              <a:ext cx="733778" cy="733778"/>
            </a:xfrm>
            <a:prstGeom prst="roundRect">
              <a:avLst/>
            </a:prstGeom>
            <a:gradFill flip="none" rotWithShape="1">
              <a:gsLst>
                <a:gs pos="0">
                  <a:srgbClr val="00579C"/>
                </a:gs>
                <a:gs pos="45000">
                  <a:srgbClr val="0084E3"/>
                </a:gs>
                <a:gs pos="100000">
                  <a:srgbClr val="00579C"/>
                </a:gs>
              </a:gsLst>
              <a:lin ang="8700000" scaled="0"/>
              <a:tileRect/>
            </a:gradFill>
            <a:ln>
              <a:gradFill flip="none" rotWithShape="1">
                <a:gsLst>
                  <a:gs pos="0">
                    <a:srgbClr val="00579C"/>
                  </a:gs>
                  <a:gs pos="46000">
                    <a:srgbClr val="0084E3"/>
                  </a:gs>
                  <a:gs pos="100000">
                    <a:srgbClr val="00579C"/>
                  </a:gs>
                </a:gsLst>
                <a:lin ang="60000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rtlCol="0" anchor="ctr" anchorCtr="1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ebas Neue Regular"/>
                <a:ea typeface="+mn-ea"/>
                <a:cs typeface="+mn-cs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C4EEE6E3-7D64-4C26-8921-981CF7E68D14}"/>
                </a:ext>
              </a:extLst>
            </p:cNvPr>
            <p:cNvSpPr txBox="1"/>
            <p:nvPr userDrawn="1"/>
          </p:nvSpPr>
          <p:spPr>
            <a:xfrm>
              <a:off x="6148388" y="1375374"/>
              <a:ext cx="92868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ebas Neue Bold"/>
                  <a:ea typeface="+mn-ea"/>
                  <a:cs typeface="+mn-cs"/>
                </a:rPr>
                <a:t>1</a:t>
              </a:r>
            </a:p>
          </p:txBody>
        </p:sp>
      </p:grpSp>
      <p:sp>
        <p:nvSpPr>
          <p:cNvPr id="12" name="Текст 9">
            <a:extLst>
              <a:ext uri="{FF2B5EF4-FFF2-40B4-BE49-F238E27FC236}">
                <a16:creationId xmlns:a16="http://schemas.microsoft.com/office/drawing/2014/main" id="{999D0466-0407-44DE-B008-C40EC7F822F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247467" y="2734341"/>
            <a:ext cx="4703233" cy="811097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 слайда</a:t>
            </a:r>
          </a:p>
          <a:p>
            <a:pPr lvl="0"/>
            <a:r>
              <a:rPr lang="ru-RU" dirty="0"/>
              <a:t>Текст слайда</a:t>
            </a:r>
          </a:p>
        </p:txBody>
      </p:sp>
      <p:grpSp>
        <p:nvGrpSpPr>
          <p:cNvPr id="13" name="Группа 12">
            <a:extLst>
              <a:ext uri="{FF2B5EF4-FFF2-40B4-BE49-F238E27FC236}">
                <a16:creationId xmlns:a16="http://schemas.microsoft.com/office/drawing/2014/main" id="{61C16B1D-CBB7-478D-9312-E0B301552060}"/>
              </a:ext>
            </a:extLst>
          </p:cNvPr>
          <p:cNvGrpSpPr/>
          <p:nvPr userDrawn="1"/>
        </p:nvGrpSpPr>
        <p:grpSpPr>
          <a:xfrm>
            <a:off x="6140096" y="2748630"/>
            <a:ext cx="928687" cy="830997"/>
            <a:chOff x="6148388" y="1375374"/>
            <a:chExt cx="928687" cy="830997"/>
          </a:xfrm>
        </p:grpSpPr>
        <p:sp>
          <p:nvSpPr>
            <p:cNvPr id="14" name="Прямоугольник: скругленные углы 13">
              <a:extLst>
                <a:ext uri="{FF2B5EF4-FFF2-40B4-BE49-F238E27FC236}">
                  <a16:creationId xmlns:a16="http://schemas.microsoft.com/office/drawing/2014/main" id="{DEA60630-56D9-4389-9797-6382C3F43885}"/>
                </a:ext>
              </a:extLst>
            </p:cNvPr>
            <p:cNvSpPr/>
            <p:nvPr userDrawn="1"/>
          </p:nvSpPr>
          <p:spPr>
            <a:xfrm rot="2700000">
              <a:off x="6247970" y="1399745"/>
              <a:ext cx="733778" cy="733778"/>
            </a:xfrm>
            <a:prstGeom prst="roundRect">
              <a:avLst/>
            </a:prstGeom>
            <a:gradFill flip="none" rotWithShape="1">
              <a:gsLst>
                <a:gs pos="0">
                  <a:srgbClr val="00579C"/>
                </a:gs>
                <a:gs pos="45000">
                  <a:srgbClr val="0084E3"/>
                </a:gs>
                <a:gs pos="100000">
                  <a:srgbClr val="00579C"/>
                </a:gs>
              </a:gsLst>
              <a:lin ang="8700000" scaled="0"/>
              <a:tileRect/>
            </a:gradFill>
            <a:ln>
              <a:gradFill flip="none" rotWithShape="1">
                <a:gsLst>
                  <a:gs pos="0">
                    <a:srgbClr val="00579C"/>
                  </a:gs>
                  <a:gs pos="46000">
                    <a:srgbClr val="0084E3"/>
                  </a:gs>
                  <a:gs pos="100000">
                    <a:srgbClr val="00579C"/>
                  </a:gs>
                </a:gsLst>
                <a:lin ang="60000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rtlCol="0" anchor="ctr" anchorCtr="1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ebas Neue Regular"/>
                <a:ea typeface="+mn-ea"/>
                <a:cs typeface="+mn-cs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82F6AF62-526E-45BA-AD71-7D355E753933}"/>
                </a:ext>
              </a:extLst>
            </p:cNvPr>
            <p:cNvSpPr txBox="1"/>
            <p:nvPr userDrawn="1"/>
          </p:nvSpPr>
          <p:spPr>
            <a:xfrm>
              <a:off x="6148388" y="1375374"/>
              <a:ext cx="92868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ebas Neue Bold"/>
                  <a:ea typeface="+mn-ea"/>
                  <a:cs typeface="+mn-cs"/>
                </a:rPr>
                <a:t>2</a:t>
              </a:r>
            </a:p>
          </p:txBody>
        </p:sp>
      </p:grpSp>
      <p:sp>
        <p:nvSpPr>
          <p:cNvPr id="16" name="Текст 9">
            <a:extLst>
              <a:ext uri="{FF2B5EF4-FFF2-40B4-BE49-F238E27FC236}">
                <a16:creationId xmlns:a16="http://schemas.microsoft.com/office/drawing/2014/main" id="{3A8FF2BE-73B3-40E4-8968-E7EC8713425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47467" y="4106038"/>
            <a:ext cx="4703233" cy="811097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 слайда</a:t>
            </a:r>
          </a:p>
          <a:p>
            <a:pPr lvl="0"/>
            <a:r>
              <a:rPr lang="ru-RU" dirty="0"/>
              <a:t>Текст слайда</a:t>
            </a:r>
          </a:p>
        </p:txBody>
      </p:sp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6470198C-836F-4736-95D1-AC131B4FB960}"/>
              </a:ext>
            </a:extLst>
          </p:cNvPr>
          <p:cNvGrpSpPr/>
          <p:nvPr userDrawn="1"/>
        </p:nvGrpSpPr>
        <p:grpSpPr>
          <a:xfrm>
            <a:off x="6148388" y="4121886"/>
            <a:ext cx="928687" cy="830997"/>
            <a:chOff x="6148388" y="1375374"/>
            <a:chExt cx="928687" cy="830997"/>
          </a:xfrm>
        </p:grpSpPr>
        <p:sp>
          <p:nvSpPr>
            <p:cNvPr id="18" name="Прямоугольник: скругленные углы 17">
              <a:extLst>
                <a:ext uri="{FF2B5EF4-FFF2-40B4-BE49-F238E27FC236}">
                  <a16:creationId xmlns:a16="http://schemas.microsoft.com/office/drawing/2014/main" id="{9D2E519F-5556-4607-8F73-8910E42A1E24}"/>
                </a:ext>
              </a:extLst>
            </p:cNvPr>
            <p:cNvSpPr/>
            <p:nvPr userDrawn="1"/>
          </p:nvSpPr>
          <p:spPr>
            <a:xfrm rot="2700000">
              <a:off x="6247970" y="1399745"/>
              <a:ext cx="733778" cy="733778"/>
            </a:xfrm>
            <a:prstGeom prst="roundRect">
              <a:avLst/>
            </a:prstGeom>
            <a:gradFill flip="none" rotWithShape="1">
              <a:gsLst>
                <a:gs pos="0">
                  <a:srgbClr val="00579C"/>
                </a:gs>
                <a:gs pos="45000">
                  <a:srgbClr val="0084E3"/>
                </a:gs>
                <a:gs pos="100000">
                  <a:srgbClr val="00579C"/>
                </a:gs>
              </a:gsLst>
              <a:lin ang="8700000" scaled="0"/>
              <a:tileRect/>
            </a:gradFill>
            <a:ln>
              <a:gradFill flip="none" rotWithShape="1">
                <a:gsLst>
                  <a:gs pos="0">
                    <a:srgbClr val="00579C"/>
                  </a:gs>
                  <a:gs pos="46000">
                    <a:srgbClr val="0084E3"/>
                  </a:gs>
                  <a:gs pos="100000">
                    <a:srgbClr val="00579C"/>
                  </a:gs>
                </a:gsLst>
                <a:lin ang="60000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rtlCol="0" anchor="ctr" anchorCtr="1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ebas Neue Regular"/>
                <a:ea typeface="+mn-ea"/>
                <a:cs typeface="+mn-cs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000EA587-CB88-4EBC-8D7A-B9F9EDFE6D0A}"/>
                </a:ext>
              </a:extLst>
            </p:cNvPr>
            <p:cNvSpPr txBox="1"/>
            <p:nvPr userDrawn="1"/>
          </p:nvSpPr>
          <p:spPr>
            <a:xfrm>
              <a:off x="6148388" y="1375374"/>
              <a:ext cx="92868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ebas Neue Bold"/>
                  <a:ea typeface="+mn-ea"/>
                  <a:cs typeface="+mn-cs"/>
                </a:rPr>
                <a:t>3</a:t>
              </a:r>
            </a:p>
          </p:txBody>
        </p:sp>
      </p:grpSp>
      <p:sp>
        <p:nvSpPr>
          <p:cNvPr id="20" name="Текст 9">
            <a:extLst>
              <a:ext uri="{FF2B5EF4-FFF2-40B4-BE49-F238E27FC236}">
                <a16:creationId xmlns:a16="http://schemas.microsoft.com/office/drawing/2014/main" id="{2BEFBFF8-735C-405A-ACF7-3B3DE4E447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247467" y="5477735"/>
            <a:ext cx="4703233" cy="811097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 слайда</a:t>
            </a:r>
          </a:p>
          <a:p>
            <a:pPr lvl="0"/>
            <a:r>
              <a:rPr lang="ru-RU" dirty="0"/>
              <a:t>Текст слайда</a:t>
            </a:r>
          </a:p>
        </p:txBody>
      </p:sp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D9D0E266-C775-4E13-912B-351027E1C2BA}"/>
              </a:ext>
            </a:extLst>
          </p:cNvPr>
          <p:cNvGrpSpPr/>
          <p:nvPr userDrawn="1"/>
        </p:nvGrpSpPr>
        <p:grpSpPr>
          <a:xfrm>
            <a:off x="6148388" y="5495142"/>
            <a:ext cx="928687" cy="830997"/>
            <a:chOff x="6148388" y="1375374"/>
            <a:chExt cx="928687" cy="830997"/>
          </a:xfrm>
        </p:grpSpPr>
        <p:sp>
          <p:nvSpPr>
            <p:cNvPr id="22" name="Прямоугольник: скругленные углы 21">
              <a:extLst>
                <a:ext uri="{FF2B5EF4-FFF2-40B4-BE49-F238E27FC236}">
                  <a16:creationId xmlns:a16="http://schemas.microsoft.com/office/drawing/2014/main" id="{F4507855-68CB-4BE1-8424-198D0A64E5B0}"/>
                </a:ext>
              </a:extLst>
            </p:cNvPr>
            <p:cNvSpPr/>
            <p:nvPr userDrawn="1"/>
          </p:nvSpPr>
          <p:spPr>
            <a:xfrm rot="2700000">
              <a:off x="6247970" y="1399745"/>
              <a:ext cx="733778" cy="733778"/>
            </a:xfrm>
            <a:prstGeom prst="roundRect">
              <a:avLst/>
            </a:prstGeom>
            <a:gradFill flip="none" rotWithShape="1">
              <a:gsLst>
                <a:gs pos="0">
                  <a:srgbClr val="00579C"/>
                </a:gs>
                <a:gs pos="45000">
                  <a:srgbClr val="0084E3"/>
                </a:gs>
                <a:gs pos="100000">
                  <a:srgbClr val="00579C"/>
                </a:gs>
              </a:gsLst>
              <a:lin ang="8700000" scaled="0"/>
              <a:tileRect/>
            </a:gradFill>
            <a:ln>
              <a:gradFill flip="none" rotWithShape="1">
                <a:gsLst>
                  <a:gs pos="0">
                    <a:srgbClr val="00579C"/>
                  </a:gs>
                  <a:gs pos="46000">
                    <a:srgbClr val="0084E3"/>
                  </a:gs>
                  <a:gs pos="100000">
                    <a:srgbClr val="00579C"/>
                  </a:gs>
                </a:gsLst>
                <a:lin ang="60000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rtlCol="0" anchor="ctr" anchorCtr="1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ebas Neue Regular"/>
                <a:ea typeface="+mn-ea"/>
                <a:cs typeface="+mn-cs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25E19FB2-2EBE-43E3-910D-71FB3276CC99}"/>
                </a:ext>
              </a:extLst>
            </p:cNvPr>
            <p:cNvSpPr txBox="1"/>
            <p:nvPr userDrawn="1"/>
          </p:nvSpPr>
          <p:spPr>
            <a:xfrm>
              <a:off x="6148388" y="1375374"/>
              <a:ext cx="92868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ebas Neue Bold"/>
                  <a:ea typeface="+mn-ea"/>
                  <a:cs typeface="+mn-cs"/>
                </a:rPr>
                <a:t>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7176548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исунок_пол_экрана_и_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28E2ED76-3CDB-4F51-9624-DD239B5B46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flipH="1">
            <a:off x="-776747" y="5905500"/>
            <a:ext cx="10953136" cy="952500"/>
          </a:xfrm>
          <a:prstGeom prst="parallelogram">
            <a:avLst>
              <a:gd name="adj" fmla="val 64155"/>
            </a:avLst>
          </a:prstGeom>
          <a:solidFill>
            <a:srgbClr val="00579C"/>
          </a:solidFill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Bebas Neue Bold" panose="020B0606020202050201" pitchFamily="34" charset="-52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07C987F-C70F-4E15-A2FC-E53766B128B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-555520" y="3163221"/>
            <a:ext cx="12928250" cy="265779"/>
          </a:xfrm>
          <a:prstGeom prst="rect">
            <a:avLst/>
          </a:prstGeom>
        </p:spPr>
      </p:pic>
      <p:sp>
        <p:nvSpPr>
          <p:cNvPr id="6" name="Рисунок 5">
            <a:extLst>
              <a:ext uri="{FF2B5EF4-FFF2-40B4-BE49-F238E27FC236}">
                <a16:creationId xmlns:a16="http://schemas.microsoft.com/office/drawing/2014/main" id="{6DCD54E4-7AC0-46E5-8446-DD47A54F953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3152775"/>
          </a:xfrm>
          <a:solidFill>
            <a:schemeClr val="bg1">
              <a:lumMod val="75000"/>
            </a:schemeClr>
          </a:solidFill>
        </p:spPr>
        <p:txBody>
          <a:bodyPr anchor="ctr" anchorCtr="1"/>
          <a:lstStyle>
            <a:lvl1pPr marL="0" indent="0">
              <a:buNone/>
              <a:defRPr/>
            </a:lvl1pPr>
          </a:lstStyle>
          <a:p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422B4B70-A33D-4229-B2A3-A0C9341770F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57175" y="3590925"/>
            <a:ext cx="11610975" cy="203835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ru-RU" dirty="0"/>
              <a:t>Текст слайда</a:t>
            </a:r>
          </a:p>
        </p:txBody>
      </p:sp>
    </p:spTree>
    <p:extLst>
      <p:ext uri="{BB962C8B-B14F-4D97-AF65-F5344CB8AC3E}">
        <p14:creationId xmlns:p14="http://schemas.microsoft.com/office/powerpoint/2010/main" val="362634550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иаграмма_столбчата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6F3B3668-5D82-40F5-86F0-46E7CFFE472D}"/>
              </a:ext>
            </a:extLst>
          </p:cNvPr>
          <p:cNvSpPr/>
          <p:nvPr userDrawn="1"/>
        </p:nvSpPr>
        <p:spPr>
          <a:xfrm>
            <a:off x="-91440" y="0"/>
            <a:ext cx="332509" cy="6858000"/>
          </a:xfrm>
          <a:prstGeom prst="rect">
            <a:avLst/>
          </a:prstGeom>
          <a:solidFill>
            <a:srgbClr val="0084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ebas Neue Regular"/>
              <a:ea typeface="+mn-ea"/>
              <a:cs typeface="+mn-cs"/>
            </a:endParaRPr>
          </a:p>
        </p:txBody>
      </p:sp>
      <p:sp>
        <p:nvSpPr>
          <p:cNvPr id="6" name="Текст 9">
            <a:extLst>
              <a:ext uri="{FF2B5EF4-FFF2-40B4-BE49-F238E27FC236}">
                <a16:creationId xmlns:a16="http://schemas.microsoft.com/office/drawing/2014/main" id="{DF5CF898-301A-4811-BB24-5BFDB9F9AF0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96000" y="1247775"/>
            <a:ext cx="5854700" cy="5394325"/>
          </a:xfrm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 слайда</a:t>
            </a:r>
          </a:p>
        </p:txBody>
      </p:sp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D7E82501-A67D-44EF-8E79-A868020CA9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215900"/>
            <a:ext cx="6096000" cy="811096"/>
          </a:xfrm>
          <a:solidFill>
            <a:srgbClr val="00579C"/>
          </a:solidFill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Bebas Neue Bold" panose="020B0606020202050201" pitchFamily="34" charset="-52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graphicFrame>
        <p:nvGraphicFramePr>
          <p:cNvPr id="10" name="Диаграмма 9">
            <a:extLst>
              <a:ext uri="{FF2B5EF4-FFF2-40B4-BE49-F238E27FC236}">
                <a16:creationId xmlns:a16="http://schemas.microsoft.com/office/drawing/2014/main" id="{9AA470B4-3507-4A40-967C-B83C8C521721}"/>
              </a:ext>
            </a:extLst>
          </p:cNvPr>
          <p:cNvGraphicFramePr/>
          <p:nvPr userDrawn="1">
            <p:extLst/>
          </p:nvPr>
        </p:nvGraphicFramePr>
        <p:xfrm>
          <a:off x="552333" y="215900"/>
          <a:ext cx="5291513" cy="6426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9871091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Диаграмма_кругова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6F3B3668-5D82-40F5-86F0-46E7CFFE472D}"/>
              </a:ext>
            </a:extLst>
          </p:cNvPr>
          <p:cNvSpPr/>
          <p:nvPr userDrawn="1"/>
        </p:nvSpPr>
        <p:spPr>
          <a:xfrm>
            <a:off x="-91440" y="0"/>
            <a:ext cx="332509" cy="6858000"/>
          </a:xfrm>
          <a:prstGeom prst="rect">
            <a:avLst/>
          </a:prstGeom>
          <a:solidFill>
            <a:srgbClr val="0084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ebas Neue Regular"/>
              <a:ea typeface="+mn-ea"/>
              <a:cs typeface="+mn-cs"/>
            </a:endParaRPr>
          </a:p>
        </p:txBody>
      </p:sp>
      <p:sp>
        <p:nvSpPr>
          <p:cNvPr id="6" name="Текст 9">
            <a:extLst>
              <a:ext uri="{FF2B5EF4-FFF2-40B4-BE49-F238E27FC236}">
                <a16:creationId xmlns:a16="http://schemas.microsoft.com/office/drawing/2014/main" id="{DF5CF898-301A-4811-BB24-5BFDB9F9AF0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96000" y="1247775"/>
            <a:ext cx="5854700" cy="5394325"/>
          </a:xfrm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 слайда</a:t>
            </a:r>
          </a:p>
        </p:txBody>
      </p:sp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D7E82501-A67D-44EF-8E79-A868020CA9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215900"/>
            <a:ext cx="6096000" cy="811096"/>
          </a:xfrm>
          <a:solidFill>
            <a:srgbClr val="00579C"/>
          </a:solidFill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Bebas Neue Bold" panose="020B0606020202050201" pitchFamily="34" charset="-52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graphicFrame>
        <p:nvGraphicFramePr>
          <p:cNvPr id="5" name="Диаграмма 4">
            <a:extLst>
              <a:ext uri="{FF2B5EF4-FFF2-40B4-BE49-F238E27FC236}">
                <a16:creationId xmlns:a16="http://schemas.microsoft.com/office/drawing/2014/main" id="{0ECF0ECD-66CF-4DCD-84CC-C1794EBD74FA}"/>
              </a:ext>
            </a:extLst>
          </p:cNvPr>
          <p:cNvGraphicFramePr/>
          <p:nvPr userDrawn="1">
            <p:extLst/>
          </p:nvPr>
        </p:nvGraphicFramePr>
        <p:xfrm>
          <a:off x="495300" y="215900"/>
          <a:ext cx="5324475" cy="6426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5994739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_вверху_и_текст_минимальны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6D08C6A-B5FE-4333-A1C7-AFF3F977660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/>
        </p:blipFill>
        <p:spPr>
          <a:xfrm rot="10800000">
            <a:off x="-3" y="149469"/>
            <a:ext cx="2186113" cy="685800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079BF07-DFE4-4606-9C50-064BBC8B17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 r="-11649"/>
          <a:stretch/>
        </p:blipFill>
        <p:spPr>
          <a:xfrm rot="10800000">
            <a:off x="-1121264" y="6560098"/>
            <a:ext cx="10747022" cy="44737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330025B-A59E-4214-BCFD-38FF2E4DF13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/>
        </p:blipFill>
        <p:spPr>
          <a:xfrm rot="10800000">
            <a:off x="-5" y="5291557"/>
            <a:ext cx="1662158" cy="1715911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DA2CBF31-DAC6-4D61-BD06-E2426915A7A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/>
        </p:blipFill>
        <p:spPr>
          <a:xfrm rot="10800000">
            <a:off x="-1" y="3101512"/>
            <a:ext cx="1116546" cy="3905956"/>
          </a:xfrm>
          <a:prstGeom prst="rect">
            <a:avLst/>
          </a:prstGeom>
        </p:spPr>
      </p:pic>
      <p:sp>
        <p:nvSpPr>
          <p:cNvPr id="3" name="Текст 2">
            <a:extLst>
              <a:ext uri="{FF2B5EF4-FFF2-40B4-BE49-F238E27FC236}">
                <a16:creationId xmlns:a16="http://schemas.microsoft.com/office/drawing/2014/main" id="{BCC202C9-D7E6-43E8-A3F1-F8F94C5FEC7A}"/>
              </a:ext>
            </a:extLst>
          </p:cNvPr>
          <p:cNvSpPr>
            <a:spLocks noGrp="1"/>
          </p:cNvSpPr>
          <p:nvPr userDrawn="1">
            <p:ph idx="1"/>
          </p:nvPr>
        </p:nvSpPr>
        <p:spPr>
          <a:xfrm>
            <a:off x="1073032" y="1435510"/>
            <a:ext cx="10280768" cy="47414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262EDB28-32B5-496E-8382-65D7688A5247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1700981" y="-1"/>
            <a:ext cx="10953136" cy="534839"/>
          </a:xfrm>
          <a:prstGeom prst="parallelogram">
            <a:avLst>
              <a:gd name="adj" fmla="val 35910"/>
            </a:avLst>
          </a:prstGeom>
          <a:solidFill>
            <a:srgbClr val="00579C"/>
          </a:solidFill>
        </p:spPr>
        <p:txBody>
          <a:bodyPr>
            <a:normAutofit/>
          </a:bodyPr>
          <a:lstStyle>
            <a:lvl1pPr algn="ctr">
              <a:defRPr sz="2000">
                <a:solidFill>
                  <a:schemeClr val="bg1"/>
                </a:solidFill>
                <a:latin typeface="Bebas Neue Bold" panose="020B0606020202050201" pitchFamily="34" charset="-52"/>
              </a:defRPr>
            </a:lvl1pPr>
          </a:lstStyle>
          <a:p>
            <a:r>
              <a:rPr lang="ru-RU" dirty="0"/>
              <a:t>ТЕМА</a:t>
            </a:r>
          </a:p>
        </p:txBody>
      </p:sp>
    </p:spTree>
    <p:extLst>
      <p:ext uri="{BB962C8B-B14F-4D97-AF65-F5344CB8AC3E}">
        <p14:creationId xmlns:p14="http://schemas.microsoft.com/office/powerpoint/2010/main" val="9330807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Нижняя группа">
            <a:extLst>
              <a:ext uri="{FF2B5EF4-FFF2-40B4-BE49-F238E27FC236}">
                <a16:creationId xmlns:a16="http://schemas.microsoft.com/office/drawing/2014/main" id="{F416A7E8-68E5-4555-B5D5-40884F06A2AB}"/>
              </a:ext>
            </a:extLst>
          </p:cNvPr>
          <p:cNvGrpSpPr/>
          <p:nvPr userDrawn="1"/>
        </p:nvGrpSpPr>
        <p:grpSpPr>
          <a:xfrm rot="10800000">
            <a:off x="0" y="11288"/>
            <a:ext cx="10747022" cy="6858000"/>
            <a:chOff x="1597378" y="152400"/>
            <a:chExt cx="10747022" cy="6858000"/>
          </a:xfrm>
        </p:grpSpPr>
        <p:pic>
          <p:nvPicPr>
            <p:cNvPr id="15" name="Рисунок 14">
              <a:extLst>
                <a:ext uri="{FF2B5EF4-FFF2-40B4-BE49-F238E27FC236}">
                  <a16:creationId xmlns:a16="http://schemas.microsoft.com/office/drawing/2014/main" id="{481B88D0-0DE7-4C22-8335-5DE63CB0F87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p:blipFill>
          <p:spPr>
            <a:xfrm>
              <a:off x="8439150" y="152400"/>
              <a:ext cx="3905250" cy="6858000"/>
            </a:xfrm>
            <a:prstGeom prst="rect">
              <a:avLst/>
            </a:prstGeom>
          </p:spPr>
        </p:pic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id="{2F24883C-143C-4F90-A2DA-CC380DC8A2B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p:blipFill>
          <p:spPr>
            <a:xfrm>
              <a:off x="1597378" y="152400"/>
              <a:ext cx="10747022" cy="447371"/>
            </a:xfrm>
            <a:prstGeom prst="rect">
              <a:avLst/>
            </a:prstGeom>
          </p:spPr>
        </p:pic>
        <p:pic>
          <p:nvPicPr>
            <p:cNvPr id="17" name="Рисунок 16">
              <a:extLst>
                <a:ext uri="{FF2B5EF4-FFF2-40B4-BE49-F238E27FC236}">
                  <a16:creationId xmlns:a16="http://schemas.microsoft.com/office/drawing/2014/main" id="{5143D9D6-72D4-484B-BC9F-098A00C9138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p:blipFill>
          <p:spPr>
            <a:xfrm>
              <a:off x="9560982" y="152400"/>
              <a:ext cx="2614083" cy="1715911"/>
            </a:xfrm>
            <a:prstGeom prst="rect">
              <a:avLst/>
            </a:prstGeom>
          </p:spPr>
        </p:pic>
        <p:pic>
          <p:nvPicPr>
            <p:cNvPr id="18" name="Рисунок 17">
              <a:extLst>
                <a:ext uri="{FF2B5EF4-FFF2-40B4-BE49-F238E27FC236}">
                  <a16:creationId xmlns:a16="http://schemas.microsoft.com/office/drawing/2014/main" id="{58BEAD9A-0EB9-4A53-A3CE-02CD5E31AB7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p:blipFill>
          <p:spPr>
            <a:xfrm>
              <a:off x="10115382" y="152401"/>
              <a:ext cx="2229017" cy="3905956"/>
            </a:xfrm>
            <a:prstGeom prst="rect">
              <a:avLst/>
            </a:prstGeom>
          </p:spPr>
        </p:pic>
      </p:grpSp>
      <p:grpSp>
        <p:nvGrpSpPr>
          <p:cNvPr id="20" name="Верхняя группа">
            <a:extLst>
              <a:ext uri="{FF2B5EF4-FFF2-40B4-BE49-F238E27FC236}">
                <a16:creationId xmlns:a16="http://schemas.microsoft.com/office/drawing/2014/main" id="{6ECD0C3C-A260-4B6A-97A2-60D62BE83EC6}"/>
              </a:ext>
            </a:extLst>
          </p:cNvPr>
          <p:cNvGrpSpPr/>
          <p:nvPr userDrawn="1"/>
        </p:nvGrpSpPr>
        <p:grpSpPr>
          <a:xfrm>
            <a:off x="1444978" y="0"/>
            <a:ext cx="10747022" cy="6858000"/>
            <a:chOff x="1444978" y="0"/>
            <a:chExt cx="10747022" cy="6858000"/>
          </a:xfrm>
        </p:grpSpPr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C0983A63-29F6-479A-836C-432AFEB63C1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p:blipFill>
          <p:spPr>
            <a:xfrm>
              <a:off x="8286750" y="0"/>
              <a:ext cx="3905250" cy="6858000"/>
            </a:xfrm>
            <a:prstGeom prst="rect">
              <a:avLst/>
            </a:prstGeom>
          </p:spPr>
        </p:pic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1DA23C8A-ABCF-4543-BDBE-65953DB8BBD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p:blipFill>
          <p:spPr>
            <a:xfrm>
              <a:off x="1444978" y="0"/>
              <a:ext cx="10747022" cy="447371"/>
            </a:xfrm>
            <a:prstGeom prst="rect">
              <a:avLst/>
            </a:prstGeom>
          </p:spPr>
        </p:pic>
        <p:pic>
          <p:nvPicPr>
            <p:cNvPr id="13" name="Рисунок 12">
              <a:extLst>
                <a:ext uri="{FF2B5EF4-FFF2-40B4-BE49-F238E27FC236}">
                  <a16:creationId xmlns:a16="http://schemas.microsoft.com/office/drawing/2014/main" id="{8F6D9812-3151-443D-8083-402BAD2E4E9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p:blipFill>
          <p:spPr>
            <a:xfrm>
              <a:off x="9408582" y="0"/>
              <a:ext cx="2614083" cy="1715911"/>
            </a:xfrm>
            <a:prstGeom prst="rect">
              <a:avLst/>
            </a:prstGeom>
          </p:spPr>
        </p:pic>
        <p:pic>
          <p:nvPicPr>
            <p:cNvPr id="14" name="Рисунок 13">
              <a:extLst>
                <a:ext uri="{FF2B5EF4-FFF2-40B4-BE49-F238E27FC236}">
                  <a16:creationId xmlns:a16="http://schemas.microsoft.com/office/drawing/2014/main" id="{0DA21DC9-35BE-4D34-B870-BDD78CA2E82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p:blipFill>
          <p:spPr>
            <a:xfrm>
              <a:off x="9962982" y="1"/>
              <a:ext cx="2229017" cy="3905956"/>
            </a:xfrm>
            <a:prstGeom prst="rect">
              <a:avLst/>
            </a:prstGeom>
          </p:spPr>
        </p:pic>
      </p:grp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2A03B08-1676-46FD-BC4D-84800A0721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2426" y="1130531"/>
            <a:ext cx="7315200" cy="811096"/>
          </a:xfrm>
          <a:solidFill>
            <a:srgbClr val="00579C"/>
          </a:solidFill>
        </p:spPr>
        <p:txBody>
          <a:bodyPr anchor="ctr" anchorCtr="1">
            <a:normAutofit/>
          </a:bodyPr>
          <a:lstStyle>
            <a:lvl1pPr algn="ctr">
              <a:defRPr>
                <a:solidFill>
                  <a:schemeClr val="bg1"/>
                </a:solidFill>
                <a:latin typeface="Bebas Neue Bold" panose="020B0606020202050201" pitchFamily="34" charset="-52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E66B752-E4BB-45B9-8142-1CC8C4CD64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63782" y="2399071"/>
            <a:ext cx="10190018" cy="3618271"/>
          </a:xfrm>
        </p:spPr>
        <p:txBody>
          <a:bodyPr/>
          <a:lstStyle>
            <a:lvl1pPr>
              <a:defRPr>
                <a:latin typeface="PT Sans Narrow" panose="020B0506020203020204" pitchFamily="34" charset="0"/>
              </a:defRPr>
            </a:lvl1pPr>
            <a:lvl2pPr>
              <a:defRPr>
                <a:latin typeface="PT Sans Narrow" panose="020B0506020203020204" pitchFamily="34" charset="0"/>
              </a:defRPr>
            </a:lvl2pPr>
            <a:lvl3pPr>
              <a:defRPr>
                <a:latin typeface="PT Sans Narrow" panose="020B0506020203020204" pitchFamily="34" charset="0"/>
              </a:defRPr>
            </a:lvl3pPr>
            <a:lvl4pPr>
              <a:defRPr>
                <a:latin typeface="PT Sans Narrow" panose="020B0506020203020204" pitchFamily="34" charset="0"/>
              </a:defRPr>
            </a:lvl4pPr>
            <a:lvl5pPr>
              <a:defRPr>
                <a:latin typeface="PT Sans Narrow" panose="020B0506020203020204" pitchFamily="34" charset="0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3788525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Большой_рисунок_на_весь экра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Нижняя группа">
            <a:extLst>
              <a:ext uri="{FF2B5EF4-FFF2-40B4-BE49-F238E27FC236}">
                <a16:creationId xmlns:a16="http://schemas.microsoft.com/office/drawing/2014/main" id="{607CCDA4-DC42-4D74-A8F8-9E25A29B8E29}"/>
              </a:ext>
            </a:extLst>
          </p:cNvPr>
          <p:cNvGrpSpPr/>
          <p:nvPr userDrawn="1"/>
        </p:nvGrpSpPr>
        <p:grpSpPr>
          <a:xfrm rot="10800000">
            <a:off x="0" y="11288"/>
            <a:ext cx="10747022" cy="6858000"/>
            <a:chOff x="1597378" y="152400"/>
            <a:chExt cx="10747022" cy="6858000"/>
          </a:xfrm>
        </p:grpSpPr>
        <p:pic>
          <p:nvPicPr>
            <p:cNvPr id="7" name="Рисунок 6">
              <a:extLst>
                <a:ext uri="{FF2B5EF4-FFF2-40B4-BE49-F238E27FC236}">
                  <a16:creationId xmlns:a16="http://schemas.microsoft.com/office/drawing/2014/main" id="{126A402B-C5DC-4BF6-BC42-B575B8836A0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p:blipFill>
          <p:spPr>
            <a:xfrm>
              <a:off x="8439150" y="152400"/>
              <a:ext cx="3905250" cy="6858000"/>
            </a:xfrm>
            <a:prstGeom prst="rect">
              <a:avLst/>
            </a:prstGeom>
          </p:spPr>
        </p:pic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DBC800F4-9E6F-4539-87EC-62A134256A1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p:blipFill>
          <p:spPr>
            <a:xfrm>
              <a:off x="1597378" y="152400"/>
              <a:ext cx="10747022" cy="447371"/>
            </a:xfrm>
            <a:prstGeom prst="rect">
              <a:avLst/>
            </a:prstGeom>
          </p:spPr>
        </p:pic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12E7150B-7367-4E08-A7E7-AF462B46353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p:blipFill>
          <p:spPr>
            <a:xfrm>
              <a:off x="9560982" y="152400"/>
              <a:ext cx="2614083" cy="1715911"/>
            </a:xfrm>
            <a:prstGeom prst="rect">
              <a:avLst/>
            </a:prstGeom>
          </p:spPr>
        </p:pic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BA63DAEE-7CB0-4CBB-B150-81C842EE1F9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p:blipFill>
          <p:spPr>
            <a:xfrm>
              <a:off x="10115382" y="152401"/>
              <a:ext cx="2229017" cy="3905956"/>
            </a:xfrm>
            <a:prstGeom prst="rect">
              <a:avLst/>
            </a:prstGeom>
          </p:spPr>
        </p:pic>
      </p:grpSp>
      <p:grpSp>
        <p:nvGrpSpPr>
          <p:cNvPr id="13" name="Верхняя группа">
            <a:extLst>
              <a:ext uri="{FF2B5EF4-FFF2-40B4-BE49-F238E27FC236}">
                <a16:creationId xmlns:a16="http://schemas.microsoft.com/office/drawing/2014/main" id="{75E702AB-6DBD-4D2F-A87E-DAA7BDB29138}"/>
              </a:ext>
            </a:extLst>
          </p:cNvPr>
          <p:cNvGrpSpPr/>
          <p:nvPr userDrawn="1"/>
        </p:nvGrpSpPr>
        <p:grpSpPr>
          <a:xfrm>
            <a:off x="1444978" y="0"/>
            <a:ext cx="10747022" cy="6858000"/>
            <a:chOff x="1444978" y="0"/>
            <a:chExt cx="10747022" cy="6858000"/>
          </a:xfrm>
        </p:grpSpPr>
        <p:pic>
          <p:nvPicPr>
            <p:cNvPr id="14" name="Рисунок 13">
              <a:extLst>
                <a:ext uri="{FF2B5EF4-FFF2-40B4-BE49-F238E27FC236}">
                  <a16:creationId xmlns:a16="http://schemas.microsoft.com/office/drawing/2014/main" id="{9143D734-243F-49A7-BE77-5EB500700EB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p:blipFill>
          <p:spPr>
            <a:xfrm>
              <a:off x="8286750" y="0"/>
              <a:ext cx="3905250" cy="6858000"/>
            </a:xfrm>
            <a:prstGeom prst="rect">
              <a:avLst/>
            </a:prstGeom>
          </p:spPr>
        </p:pic>
        <p:pic>
          <p:nvPicPr>
            <p:cNvPr id="15" name="Рисунок 14">
              <a:extLst>
                <a:ext uri="{FF2B5EF4-FFF2-40B4-BE49-F238E27FC236}">
                  <a16:creationId xmlns:a16="http://schemas.microsoft.com/office/drawing/2014/main" id="{32AA2E30-1CEF-40C9-B1F2-EC1A8904B29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p:blipFill>
          <p:spPr>
            <a:xfrm>
              <a:off x="1444978" y="0"/>
              <a:ext cx="10747022" cy="447371"/>
            </a:xfrm>
            <a:prstGeom prst="rect">
              <a:avLst/>
            </a:prstGeom>
          </p:spPr>
        </p:pic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id="{695485D0-A068-41AC-9815-AA111035985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p:blipFill>
          <p:spPr>
            <a:xfrm>
              <a:off x="9408582" y="0"/>
              <a:ext cx="2614083" cy="1715911"/>
            </a:xfrm>
            <a:prstGeom prst="rect">
              <a:avLst/>
            </a:prstGeom>
          </p:spPr>
        </p:pic>
        <p:pic>
          <p:nvPicPr>
            <p:cNvPr id="17" name="Рисунок 16">
              <a:extLst>
                <a:ext uri="{FF2B5EF4-FFF2-40B4-BE49-F238E27FC236}">
                  <a16:creationId xmlns:a16="http://schemas.microsoft.com/office/drawing/2014/main" id="{5D2E3BB7-BA3A-422E-8B3F-FD2BAB61D57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p:blipFill>
          <p:spPr>
            <a:xfrm>
              <a:off x="9962982" y="1"/>
              <a:ext cx="2229017" cy="3905956"/>
            </a:xfrm>
            <a:prstGeom prst="rect">
              <a:avLst/>
            </a:prstGeom>
          </p:spPr>
        </p:pic>
      </p:grpSp>
      <p:sp>
        <p:nvSpPr>
          <p:cNvPr id="5" name="Рисунок 4">
            <a:extLst>
              <a:ext uri="{FF2B5EF4-FFF2-40B4-BE49-F238E27FC236}">
                <a16:creationId xmlns:a16="http://schemas.microsoft.com/office/drawing/2014/main" id="{4C8552CB-2B48-4DBA-A2F7-8C96B3537B1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7343" y="-2106"/>
            <a:ext cx="12238391" cy="6862210"/>
          </a:xfrm>
          <a:custGeom>
            <a:avLst/>
            <a:gdLst>
              <a:gd name="connsiteX0" fmla="*/ 0 w 7867650"/>
              <a:gd name="connsiteY0" fmla="*/ 1321318 h 3609975"/>
              <a:gd name="connsiteX1" fmla="*/ 1054119 w 7867650"/>
              <a:gd name="connsiteY1" fmla="*/ 483670 h 3609975"/>
              <a:gd name="connsiteX2" fmla="*/ 2879706 w 7867650"/>
              <a:gd name="connsiteY2" fmla="*/ 0 h 3609975"/>
              <a:gd name="connsiteX3" fmla="*/ 4987944 w 7867650"/>
              <a:gd name="connsiteY3" fmla="*/ 0 h 3609975"/>
              <a:gd name="connsiteX4" fmla="*/ 6813531 w 7867650"/>
              <a:gd name="connsiteY4" fmla="*/ 483670 h 3609975"/>
              <a:gd name="connsiteX5" fmla="*/ 7867650 w 7867650"/>
              <a:gd name="connsiteY5" fmla="*/ 1321318 h 3609975"/>
              <a:gd name="connsiteX6" fmla="*/ 7867650 w 7867650"/>
              <a:gd name="connsiteY6" fmla="*/ 2288657 h 3609975"/>
              <a:gd name="connsiteX7" fmla="*/ 6813531 w 7867650"/>
              <a:gd name="connsiteY7" fmla="*/ 3126305 h 3609975"/>
              <a:gd name="connsiteX8" fmla="*/ 4987944 w 7867650"/>
              <a:gd name="connsiteY8" fmla="*/ 3609975 h 3609975"/>
              <a:gd name="connsiteX9" fmla="*/ 2879706 w 7867650"/>
              <a:gd name="connsiteY9" fmla="*/ 3609975 h 3609975"/>
              <a:gd name="connsiteX10" fmla="*/ 1054119 w 7867650"/>
              <a:gd name="connsiteY10" fmla="*/ 3126305 h 3609975"/>
              <a:gd name="connsiteX11" fmla="*/ 0 w 7867650"/>
              <a:gd name="connsiteY11" fmla="*/ 2288657 h 3609975"/>
              <a:gd name="connsiteX12" fmla="*/ 0 w 7867650"/>
              <a:gd name="connsiteY12" fmla="*/ 1321318 h 3609975"/>
              <a:gd name="connsiteX0" fmla="*/ 1355706 w 9223356"/>
              <a:gd name="connsiteY0" fmla="*/ 2371173 h 4659830"/>
              <a:gd name="connsiteX1" fmla="*/ 0 w 9223356"/>
              <a:gd name="connsiteY1" fmla="*/ 0 h 4659830"/>
              <a:gd name="connsiteX2" fmla="*/ 4235412 w 9223356"/>
              <a:gd name="connsiteY2" fmla="*/ 1049855 h 4659830"/>
              <a:gd name="connsiteX3" fmla="*/ 6343650 w 9223356"/>
              <a:gd name="connsiteY3" fmla="*/ 1049855 h 4659830"/>
              <a:gd name="connsiteX4" fmla="*/ 8169237 w 9223356"/>
              <a:gd name="connsiteY4" fmla="*/ 1533525 h 4659830"/>
              <a:gd name="connsiteX5" fmla="*/ 9223356 w 9223356"/>
              <a:gd name="connsiteY5" fmla="*/ 2371173 h 4659830"/>
              <a:gd name="connsiteX6" fmla="*/ 9223356 w 9223356"/>
              <a:gd name="connsiteY6" fmla="*/ 3338512 h 4659830"/>
              <a:gd name="connsiteX7" fmla="*/ 8169237 w 9223356"/>
              <a:gd name="connsiteY7" fmla="*/ 4176160 h 4659830"/>
              <a:gd name="connsiteX8" fmla="*/ 6343650 w 9223356"/>
              <a:gd name="connsiteY8" fmla="*/ 4659830 h 4659830"/>
              <a:gd name="connsiteX9" fmla="*/ 4235412 w 9223356"/>
              <a:gd name="connsiteY9" fmla="*/ 4659830 h 4659830"/>
              <a:gd name="connsiteX10" fmla="*/ 2409825 w 9223356"/>
              <a:gd name="connsiteY10" fmla="*/ 4176160 h 4659830"/>
              <a:gd name="connsiteX11" fmla="*/ 1355706 w 9223356"/>
              <a:gd name="connsiteY11" fmla="*/ 3338512 h 4659830"/>
              <a:gd name="connsiteX12" fmla="*/ 1355706 w 9223356"/>
              <a:gd name="connsiteY12" fmla="*/ 2371173 h 4659830"/>
              <a:gd name="connsiteX0" fmla="*/ 0 w 9229725"/>
              <a:gd name="connsiteY0" fmla="*/ 3285573 h 4659830"/>
              <a:gd name="connsiteX1" fmla="*/ 6369 w 9229725"/>
              <a:gd name="connsiteY1" fmla="*/ 0 h 4659830"/>
              <a:gd name="connsiteX2" fmla="*/ 4241781 w 9229725"/>
              <a:gd name="connsiteY2" fmla="*/ 1049855 h 4659830"/>
              <a:gd name="connsiteX3" fmla="*/ 6350019 w 9229725"/>
              <a:gd name="connsiteY3" fmla="*/ 1049855 h 4659830"/>
              <a:gd name="connsiteX4" fmla="*/ 8175606 w 9229725"/>
              <a:gd name="connsiteY4" fmla="*/ 1533525 h 4659830"/>
              <a:gd name="connsiteX5" fmla="*/ 9229725 w 9229725"/>
              <a:gd name="connsiteY5" fmla="*/ 2371173 h 4659830"/>
              <a:gd name="connsiteX6" fmla="*/ 9229725 w 9229725"/>
              <a:gd name="connsiteY6" fmla="*/ 3338512 h 4659830"/>
              <a:gd name="connsiteX7" fmla="*/ 8175606 w 9229725"/>
              <a:gd name="connsiteY7" fmla="*/ 4176160 h 4659830"/>
              <a:gd name="connsiteX8" fmla="*/ 6350019 w 9229725"/>
              <a:gd name="connsiteY8" fmla="*/ 4659830 h 4659830"/>
              <a:gd name="connsiteX9" fmla="*/ 4241781 w 9229725"/>
              <a:gd name="connsiteY9" fmla="*/ 4659830 h 4659830"/>
              <a:gd name="connsiteX10" fmla="*/ 2416194 w 9229725"/>
              <a:gd name="connsiteY10" fmla="*/ 4176160 h 4659830"/>
              <a:gd name="connsiteX11" fmla="*/ 1362075 w 9229725"/>
              <a:gd name="connsiteY11" fmla="*/ 3338512 h 4659830"/>
              <a:gd name="connsiteX12" fmla="*/ 0 w 9229725"/>
              <a:gd name="connsiteY12" fmla="*/ 3285573 h 4659830"/>
              <a:gd name="connsiteX0" fmla="*/ 0 w 9229725"/>
              <a:gd name="connsiteY0" fmla="*/ 3285573 h 5233987"/>
              <a:gd name="connsiteX1" fmla="*/ 6369 w 9229725"/>
              <a:gd name="connsiteY1" fmla="*/ 0 h 5233987"/>
              <a:gd name="connsiteX2" fmla="*/ 4241781 w 9229725"/>
              <a:gd name="connsiteY2" fmla="*/ 1049855 h 5233987"/>
              <a:gd name="connsiteX3" fmla="*/ 6350019 w 9229725"/>
              <a:gd name="connsiteY3" fmla="*/ 1049855 h 5233987"/>
              <a:gd name="connsiteX4" fmla="*/ 8175606 w 9229725"/>
              <a:gd name="connsiteY4" fmla="*/ 1533525 h 5233987"/>
              <a:gd name="connsiteX5" fmla="*/ 9229725 w 9229725"/>
              <a:gd name="connsiteY5" fmla="*/ 2371173 h 5233987"/>
              <a:gd name="connsiteX6" fmla="*/ 9229725 w 9229725"/>
              <a:gd name="connsiteY6" fmla="*/ 3338512 h 5233987"/>
              <a:gd name="connsiteX7" fmla="*/ 8175606 w 9229725"/>
              <a:gd name="connsiteY7" fmla="*/ 4176160 h 5233987"/>
              <a:gd name="connsiteX8" fmla="*/ 6350019 w 9229725"/>
              <a:gd name="connsiteY8" fmla="*/ 4659830 h 5233987"/>
              <a:gd name="connsiteX9" fmla="*/ 4241781 w 9229725"/>
              <a:gd name="connsiteY9" fmla="*/ 4659830 h 5233987"/>
              <a:gd name="connsiteX10" fmla="*/ 2416194 w 9229725"/>
              <a:gd name="connsiteY10" fmla="*/ 4176160 h 5233987"/>
              <a:gd name="connsiteX11" fmla="*/ 1133475 w 9229725"/>
              <a:gd name="connsiteY11" fmla="*/ 5233987 h 5233987"/>
              <a:gd name="connsiteX12" fmla="*/ 0 w 9229725"/>
              <a:gd name="connsiteY12" fmla="*/ 3285573 h 5233987"/>
              <a:gd name="connsiteX0" fmla="*/ 0 w 9229725"/>
              <a:gd name="connsiteY0" fmla="*/ 3285573 h 5233987"/>
              <a:gd name="connsiteX1" fmla="*/ 6369 w 9229725"/>
              <a:gd name="connsiteY1" fmla="*/ 0 h 5233987"/>
              <a:gd name="connsiteX2" fmla="*/ 4241781 w 9229725"/>
              <a:gd name="connsiteY2" fmla="*/ 1049855 h 5233987"/>
              <a:gd name="connsiteX3" fmla="*/ 6350019 w 9229725"/>
              <a:gd name="connsiteY3" fmla="*/ 1049855 h 5233987"/>
              <a:gd name="connsiteX4" fmla="*/ 8175606 w 9229725"/>
              <a:gd name="connsiteY4" fmla="*/ 1533525 h 5233987"/>
              <a:gd name="connsiteX5" fmla="*/ 9229725 w 9229725"/>
              <a:gd name="connsiteY5" fmla="*/ 2371173 h 5233987"/>
              <a:gd name="connsiteX6" fmla="*/ 9229725 w 9229725"/>
              <a:gd name="connsiteY6" fmla="*/ 3338512 h 5233987"/>
              <a:gd name="connsiteX7" fmla="*/ 8175606 w 9229725"/>
              <a:gd name="connsiteY7" fmla="*/ 4176160 h 5233987"/>
              <a:gd name="connsiteX8" fmla="*/ 6350019 w 9229725"/>
              <a:gd name="connsiteY8" fmla="*/ 4659830 h 5233987"/>
              <a:gd name="connsiteX9" fmla="*/ 4241781 w 9229725"/>
              <a:gd name="connsiteY9" fmla="*/ 4659830 h 5233987"/>
              <a:gd name="connsiteX10" fmla="*/ 2416194 w 9229725"/>
              <a:gd name="connsiteY10" fmla="*/ 4176160 h 5233987"/>
              <a:gd name="connsiteX11" fmla="*/ 1133475 w 9229725"/>
              <a:gd name="connsiteY11" fmla="*/ 5233987 h 5233987"/>
              <a:gd name="connsiteX12" fmla="*/ 0 w 9229725"/>
              <a:gd name="connsiteY12" fmla="*/ 3285573 h 5233987"/>
              <a:gd name="connsiteX0" fmla="*/ 0 w 9229725"/>
              <a:gd name="connsiteY0" fmla="*/ 3285573 h 6457689"/>
              <a:gd name="connsiteX1" fmla="*/ 6369 w 9229725"/>
              <a:gd name="connsiteY1" fmla="*/ 0 h 6457689"/>
              <a:gd name="connsiteX2" fmla="*/ 4241781 w 9229725"/>
              <a:gd name="connsiteY2" fmla="*/ 1049855 h 6457689"/>
              <a:gd name="connsiteX3" fmla="*/ 6350019 w 9229725"/>
              <a:gd name="connsiteY3" fmla="*/ 1049855 h 6457689"/>
              <a:gd name="connsiteX4" fmla="*/ 8175606 w 9229725"/>
              <a:gd name="connsiteY4" fmla="*/ 1533525 h 6457689"/>
              <a:gd name="connsiteX5" fmla="*/ 9229725 w 9229725"/>
              <a:gd name="connsiteY5" fmla="*/ 2371173 h 6457689"/>
              <a:gd name="connsiteX6" fmla="*/ 9229725 w 9229725"/>
              <a:gd name="connsiteY6" fmla="*/ 3338512 h 6457689"/>
              <a:gd name="connsiteX7" fmla="*/ 8175606 w 9229725"/>
              <a:gd name="connsiteY7" fmla="*/ 4176160 h 6457689"/>
              <a:gd name="connsiteX8" fmla="*/ 6350019 w 9229725"/>
              <a:gd name="connsiteY8" fmla="*/ 4659830 h 6457689"/>
              <a:gd name="connsiteX9" fmla="*/ 4241781 w 9229725"/>
              <a:gd name="connsiteY9" fmla="*/ 4659830 h 6457689"/>
              <a:gd name="connsiteX10" fmla="*/ 2435244 w 9229725"/>
              <a:gd name="connsiteY10" fmla="*/ 6405010 h 6457689"/>
              <a:gd name="connsiteX11" fmla="*/ 1133475 w 9229725"/>
              <a:gd name="connsiteY11" fmla="*/ 5233987 h 6457689"/>
              <a:gd name="connsiteX12" fmla="*/ 0 w 9229725"/>
              <a:gd name="connsiteY12" fmla="*/ 3285573 h 6457689"/>
              <a:gd name="connsiteX0" fmla="*/ 0 w 9229725"/>
              <a:gd name="connsiteY0" fmla="*/ 3285573 h 6405010"/>
              <a:gd name="connsiteX1" fmla="*/ 6369 w 9229725"/>
              <a:gd name="connsiteY1" fmla="*/ 0 h 6405010"/>
              <a:gd name="connsiteX2" fmla="*/ 4241781 w 9229725"/>
              <a:gd name="connsiteY2" fmla="*/ 1049855 h 6405010"/>
              <a:gd name="connsiteX3" fmla="*/ 6350019 w 9229725"/>
              <a:gd name="connsiteY3" fmla="*/ 1049855 h 6405010"/>
              <a:gd name="connsiteX4" fmla="*/ 8175606 w 9229725"/>
              <a:gd name="connsiteY4" fmla="*/ 1533525 h 6405010"/>
              <a:gd name="connsiteX5" fmla="*/ 9229725 w 9229725"/>
              <a:gd name="connsiteY5" fmla="*/ 2371173 h 6405010"/>
              <a:gd name="connsiteX6" fmla="*/ 9229725 w 9229725"/>
              <a:gd name="connsiteY6" fmla="*/ 3338512 h 6405010"/>
              <a:gd name="connsiteX7" fmla="*/ 8175606 w 9229725"/>
              <a:gd name="connsiteY7" fmla="*/ 4176160 h 6405010"/>
              <a:gd name="connsiteX8" fmla="*/ 6350019 w 9229725"/>
              <a:gd name="connsiteY8" fmla="*/ 4659830 h 6405010"/>
              <a:gd name="connsiteX9" fmla="*/ 4241781 w 9229725"/>
              <a:gd name="connsiteY9" fmla="*/ 4659830 h 6405010"/>
              <a:gd name="connsiteX10" fmla="*/ 2435244 w 9229725"/>
              <a:gd name="connsiteY10" fmla="*/ 6405010 h 6405010"/>
              <a:gd name="connsiteX11" fmla="*/ 1133475 w 9229725"/>
              <a:gd name="connsiteY11" fmla="*/ 5233987 h 6405010"/>
              <a:gd name="connsiteX12" fmla="*/ 0 w 9229725"/>
              <a:gd name="connsiteY12" fmla="*/ 3285573 h 6405010"/>
              <a:gd name="connsiteX0" fmla="*/ 0 w 9229725"/>
              <a:gd name="connsiteY0" fmla="*/ 3285573 h 5233987"/>
              <a:gd name="connsiteX1" fmla="*/ 6369 w 9229725"/>
              <a:gd name="connsiteY1" fmla="*/ 0 h 5233987"/>
              <a:gd name="connsiteX2" fmla="*/ 4241781 w 9229725"/>
              <a:gd name="connsiteY2" fmla="*/ 1049855 h 5233987"/>
              <a:gd name="connsiteX3" fmla="*/ 6350019 w 9229725"/>
              <a:gd name="connsiteY3" fmla="*/ 1049855 h 5233987"/>
              <a:gd name="connsiteX4" fmla="*/ 8175606 w 9229725"/>
              <a:gd name="connsiteY4" fmla="*/ 1533525 h 5233987"/>
              <a:gd name="connsiteX5" fmla="*/ 9229725 w 9229725"/>
              <a:gd name="connsiteY5" fmla="*/ 2371173 h 5233987"/>
              <a:gd name="connsiteX6" fmla="*/ 9229725 w 9229725"/>
              <a:gd name="connsiteY6" fmla="*/ 3338512 h 5233987"/>
              <a:gd name="connsiteX7" fmla="*/ 8175606 w 9229725"/>
              <a:gd name="connsiteY7" fmla="*/ 4176160 h 5233987"/>
              <a:gd name="connsiteX8" fmla="*/ 6350019 w 9229725"/>
              <a:gd name="connsiteY8" fmla="*/ 4659830 h 5233987"/>
              <a:gd name="connsiteX9" fmla="*/ 4241781 w 9229725"/>
              <a:gd name="connsiteY9" fmla="*/ 4659830 h 5233987"/>
              <a:gd name="connsiteX10" fmla="*/ 1730394 w 9229725"/>
              <a:gd name="connsiteY10" fmla="*/ 5223910 h 5233987"/>
              <a:gd name="connsiteX11" fmla="*/ 1133475 w 9229725"/>
              <a:gd name="connsiteY11" fmla="*/ 5233987 h 5233987"/>
              <a:gd name="connsiteX12" fmla="*/ 0 w 9229725"/>
              <a:gd name="connsiteY12" fmla="*/ 3285573 h 5233987"/>
              <a:gd name="connsiteX0" fmla="*/ 0 w 9229725"/>
              <a:gd name="connsiteY0" fmla="*/ 3285573 h 5233987"/>
              <a:gd name="connsiteX1" fmla="*/ 6369 w 9229725"/>
              <a:gd name="connsiteY1" fmla="*/ 0 h 5233987"/>
              <a:gd name="connsiteX2" fmla="*/ 4241781 w 9229725"/>
              <a:gd name="connsiteY2" fmla="*/ 1049855 h 5233987"/>
              <a:gd name="connsiteX3" fmla="*/ 6350019 w 9229725"/>
              <a:gd name="connsiteY3" fmla="*/ 1049855 h 5233987"/>
              <a:gd name="connsiteX4" fmla="*/ 8175606 w 9229725"/>
              <a:gd name="connsiteY4" fmla="*/ 1533525 h 5233987"/>
              <a:gd name="connsiteX5" fmla="*/ 9229725 w 9229725"/>
              <a:gd name="connsiteY5" fmla="*/ 2371173 h 5233987"/>
              <a:gd name="connsiteX6" fmla="*/ 9229725 w 9229725"/>
              <a:gd name="connsiteY6" fmla="*/ 3338512 h 5233987"/>
              <a:gd name="connsiteX7" fmla="*/ 8175606 w 9229725"/>
              <a:gd name="connsiteY7" fmla="*/ 4176160 h 5233987"/>
              <a:gd name="connsiteX8" fmla="*/ 6350019 w 9229725"/>
              <a:gd name="connsiteY8" fmla="*/ 4659830 h 5233987"/>
              <a:gd name="connsiteX9" fmla="*/ 4241781 w 9229725"/>
              <a:gd name="connsiteY9" fmla="*/ 4659830 h 5233987"/>
              <a:gd name="connsiteX10" fmla="*/ 1730394 w 9229725"/>
              <a:gd name="connsiteY10" fmla="*/ 5223910 h 5233987"/>
              <a:gd name="connsiteX11" fmla="*/ 1133475 w 9229725"/>
              <a:gd name="connsiteY11" fmla="*/ 5233987 h 5233987"/>
              <a:gd name="connsiteX12" fmla="*/ 0 w 9229725"/>
              <a:gd name="connsiteY12" fmla="*/ 3285573 h 5233987"/>
              <a:gd name="connsiteX0" fmla="*/ 0 w 9229725"/>
              <a:gd name="connsiteY0" fmla="*/ 3285573 h 5671891"/>
              <a:gd name="connsiteX1" fmla="*/ 6369 w 9229725"/>
              <a:gd name="connsiteY1" fmla="*/ 0 h 5671891"/>
              <a:gd name="connsiteX2" fmla="*/ 4241781 w 9229725"/>
              <a:gd name="connsiteY2" fmla="*/ 1049855 h 5671891"/>
              <a:gd name="connsiteX3" fmla="*/ 6350019 w 9229725"/>
              <a:gd name="connsiteY3" fmla="*/ 1049855 h 5671891"/>
              <a:gd name="connsiteX4" fmla="*/ 8175606 w 9229725"/>
              <a:gd name="connsiteY4" fmla="*/ 1533525 h 5671891"/>
              <a:gd name="connsiteX5" fmla="*/ 9229725 w 9229725"/>
              <a:gd name="connsiteY5" fmla="*/ 2371173 h 5671891"/>
              <a:gd name="connsiteX6" fmla="*/ 9229725 w 9229725"/>
              <a:gd name="connsiteY6" fmla="*/ 3338512 h 5671891"/>
              <a:gd name="connsiteX7" fmla="*/ 8175606 w 9229725"/>
              <a:gd name="connsiteY7" fmla="*/ 4176160 h 5671891"/>
              <a:gd name="connsiteX8" fmla="*/ 6350019 w 9229725"/>
              <a:gd name="connsiteY8" fmla="*/ 4659830 h 5671891"/>
              <a:gd name="connsiteX9" fmla="*/ 4241781 w 9229725"/>
              <a:gd name="connsiteY9" fmla="*/ 4659830 h 5671891"/>
              <a:gd name="connsiteX10" fmla="*/ 1730394 w 9229725"/>
              <a:gd name="connsiteY10" fmla="*/ 5223910 h 5671891"/>
              <a:gd name="connsiteX11" fmla="*/ 1133475 w 9229725"/>
              <a:gd name="connsiteY11" fmla="*/ 5233987 h 5671891"/>
              <a:gd name="connsiteX12" fmla="*/ 0 w 9229725"/>
              <a:gd name="connsiteY12" fmla="*/ 3285573 h 5671891"/>
              <a:gd name="connsiteX0" fmla="*/ 0 w 9229725"/>
              <a:gd name="connsiteY0" fmla="*/ 3285573 h 6476891"/>
              <a:gd name="connsiteX1" fmla="*/ 6369 w 9229725"/>
              <a:gd name="connsiteY1" fmla="*/ 0 h 6476891"/>
              <a:gd name="connsiteX2" fmla="*/ 4241781 w 9229725"/>
              <a:gd name="connsiteY2" fmla="*/ 1049855 h 6476891"/>
              <a:gd name="connsiteX3" fmla="*/ 6350019 w 9229725"/>
              <a:gd name="connsiteY3" fmla="*/ 1049855 h 6476891"/>
              <a:gd name="connsiteX4" fmla="*/ 8175606 w 9229725"/>
              <a:gd name="connsiteY4" fmla="*/ 1533525 h 6476891"/>
              <a:gd name="connsiteX5" fmla="*/ 9229725 w 9229725"/>
              <a:gd name="connsiteY5" fmla="*/ 2371173 h 6476891"/>
              <a:gd name="connsiteX6" fmla="*/ 9229725 w 9229725"/>
              <a:gd name="connsiteY6" fmla="*/ 3338512 h 6476891"/>
              <a:gd name="connsiteX7" fmla="*/ 8175606 w 9229725"/>
              <a:gd name="connsiteY7" fmla="*/ 4176160 h 6476891"/>
              <a:gd name="connsiteX8" fmla="*/ 6350019 w 9229725"/>
              <a:gd name="connsiteY8" fmla="*/ 4659830 h 6476891"/>
              <a:gd name="connsiteX9" fmla="*/ 2412981 w 9229725"/>
              <a:gd name="connsiteY9" fmla="*/ 6412430 h 6476891"/>
              <a:gd name="connsiteX10" fmla="*/ 1730394 w 9229725"/>
              <a:gd name="connsiteY10" fmla="*/ 5223910 h 6476891"/>
              <a:gd name="connsiteX11" fmla="*/ 1133475 w 9229725"/>
              <a:gd name="connsiteY11" fmla="*/ 5233987 h 6476891"/>
              <a:gd name="connsiteX12" fmla="*/ 0 w 9229725"/>
              <a:gd name="connsiteY12" fmla="*/ 3285573 h 6476891"/>
              <a:gd name="connsiteX0" fmla="*/ 0 w 9229725"/>
              <a:gd name="connsiteY0" fmla="*/ 3285573 h 6412430"/>
              <a:gd name="connsiteX1" fmla="*/ 6369 w 9229725"/>
              <a:gd name="connsiteY1" fmla="*/ 0 h 6412430"/>
              <a:gd name="connsiteX2" fmla="*/ 4241781 w 9229725"/>
              <a:gd name="connsiteY2" fmla="*/ 1049855 h 6412430"/>
              <a:gd name="connsiteX3" fmla="*/ 6350019 w 9229725"/>
              <a:gd name="connsiteY3" fmla="*/ 1049855 h 6412430"/>
              <a:gd name="connsiteX4" fmla="*/ 8175606 w 9229725"/>
              <a:gd name="connsiteY4" fmla="*/ 1533525 h 6412430"/>
              <a:gd name="connsiteX5" fmla="*/ 9229725 w 9229725"/>
              <a:gd name="connsiteY5" fmla="*/ 2371173 h 6412430"/>
              <a:gd name="connsiteX6" fmla="*/ 9229725 w 9229725"/>
              <a:gd name="connsiteY6" fmla="*/ 3338512 h 6412430"/>
              <a:gd name="connsiteX7" fmla="*/ 8175606 w 9229725"/>
              <a:gd name="connsiteY7" fmla="*/ 4176160 h 6412430"/>
              <a:gd name="connsiteX8" fmla="*/ 6350019 w 9229725"/>
              <a:gd name="connsiteY8" fmla="*/ 4659830 h 6412430"/>
              <a:gd name="connsiteX9" fmla="*/ 2412981 w 9229725"/>
              <a:gd name="connsiteY9" fmla="*/ 6412430 h 6412430"/>
              <a:gd name="connsiteX10" fmla="*/ 1730394 w 9229725"/>
              <a:gd name="connsiteY10" fmla="*/ 5223910 h 6412430"/>
              <a:gd name="connsiteX11" fmla="*/ 1133475 w 9229725"/>
              <a:gd name="connsiteY11" fmla="*/ 5233987 h 6412430"/>
              <a:gd name="connsiteX12" fmla="*/ 0 w 9229725"/>
              <a:gd name="connsiteY12" fmla="*/ 3285573 h 6412430"/>
              <a:gd name="connsiteX0" fmla="*/ 0 w 10036194"/>
              <a:gd name="connsiteY0" fmla="*/ 3285573 h 6412430"/>
              <a:gd name="connsiteX1" fmla="*/ 6369 w 10036194"/>
              <a:gd name="connsiteY1" fmla="*/ 0 h 6412430"/>
              <a:gd name="connsiteX2" fmla="*/ 4241781 w 10036194"/>
              <a:gd name="connsiteY2" fmla="*/ 1049855 h 6412430"/>
              <a:gd name="connsiteX3" fmla="*/ 6350019 w 10036194"/>
              <a:gd name="connsiteY3" fmla="*/ 1049855 h 6412430"/>
              <a:gd name="connsiteX4" fmla="*/ 8175606 w 10036194"/>
              <a:gd name="connsiteY4" fmla="*/ 1533525 h 6412430"/>
              <a:gd name="connsiteX5" fmla="*/ 9229725 w 10036194"/>
              <a:gd name="connsiteY5" fmla="*/ 2371173 h 6412430"/>
              <a:gd name="connsiteX6" fmla="*/ 9229725 w 10036194"/>
              <a:gd name="connsiteY6" fmla="*/ 3338512 h 6412430"/>
              <a:gd name="connsiteX7" fmla="*/ 8175606 w 10036194"/>
              <a:gd name="connsiteY7" fmla="*/ 4176160 h 6412430"/>
              <a:gd name="connsiteX8" fmla="*/ 10036194 w 10036194"/>
              <a:gd name="connsiteY8" fmla="*/ 6402905 h 6412430"/>
              <a:gd name="connsiteX9" fmla="*/ 2412981 w 10036194"/>
              <a:gd name="connsiteY9" fmla="*/ 6412430 h 6412430"/>
              <a:gd name="connsiteX10" fmla="*/ 1730394 w 10036194"/>
              <a:gd name="connsiteY10" fmla="*/ 5223910 h 6412430"/>
              <a:gd name="connsiteX11" fmla="*/ 1133475 w 10036194"/>
              <a:gd name="connsiteY11" fmla="*/ 5233987 h 6412430"/>
              <a:gd name="connsiteX12" fmla="*/ 0 w 10036194"/>
              <a:gd name="connsiteY12" fmla="*/ 3285573 h 6412430"/>
              <a:gd name="connsiteX0" fmla="*/ 0 w 10271106"/>
              <a:gd name="connsiteY0" fmla="*/ 3285573 h 6843160"/>
              <a:gd name="connsiteX1" fmla="*/ 6369 w 10271106"/>
              <a:gd name="connsiteY1" fmla="*/ 0 h 6843160"/>
              <a:gd name="connsiteX2" fmla="*/ 4241781 w 10271106"/>
              <a:gd name="connsiteY2" fmla="*/ 1049855 h 6843160"/>
              <a:gd name="connsiteX3" fmla="*/ 6350019 w 10271106"/>
              <a:gd name="connsiteY3" fmla="*/ 1049855 h 6843160"/>
              <a:gd name="connsiteX4" fmla="*/ 8175606 w 10271106"/>
              <a:gd name="connsiteY4" fmla="*/ 1533525 h 6843160"/>
              <a:gd name="connsiteX5" fmla="*/ 9229725 w 10271106"/>
              <a:gd name="connsiteY5" fmla="*/ 2371173 h 6843160"/>
              <a:gd name="connsiteX6" fmla="*/ 9229725 w 10271106"/>
              <a:gd name="connsiteY6" fmla="*/ 3338512 h 6843160"/>
              <a:gd name="connsiteX7" fmla="*/ 10271106 w 10271106"/>
              <a:gd name="connsiteY7" fmla="*/ 6843160 h 6843160"/>
              <a:gd name="connsiteX8" fmla="*/ 10036194 w 10271106"/>
              <a:gd name="connsiteY8" fmla="*/ 6402905 h 6843160"/>
              <a:gd name="connsiteX9" fmla="*/ 2412981 w 10271106"/>
              <a:gd name="connsiteY9" fmla="*/ 6412430 h 6843160"/>
              <a:gd name="connsiteX10" fmla="*/ 1730394 w 10271106"/>
              <a:gd name="connsiteY10" fmla="*/ 5223910 h 6843160"/>
              <a:gd name="connsiteX11" fmla="*/ 1133475 w 10271106"/>
              <a:gd name="connsiteY11" fmla="*/ 5233987 h 6843160"/>
              <a:gd name="connsiteX12" fmla="*/ 0 w 10271106"/>
              <a:gd name="connsiteY12" fmla="*/ 3285573 h 6843160"/>
              <a:gd name="connsiteX0" fmla="*/ 0 w 12211050"/>
              <a:gd name="connsiteY0" fmla="*/ 3285573 h 6843160"/>
              <a:gd name="connsiteX1" fmla="*/ 6369 w 12211050"/>
              <a:gd name="connsiteY1" fmla="*/ 0 h 6843160"/>
              <a:gd name="connsiteX2" fmla="*/ 4241781 w 12211050"/>
              <a:gd name="connsiteY2" fmla="*/ 1049855 h 6843160"/>
              <a:gd name="connsiteX3" fmla="*/ 6350019 w 12211050"/>
              <a:gd name="connsiteY3" fmla="*/ 1049855 h 6843160"/>
              <a:gd name="connsiteX4" fmla="*/ 8175606 w 12211050"/>
              <a:gd name="connsiteY4" fmla="*/ 1533525 h 6843160"/>
              <a:gd name="connsiteX5" fmla="*/ 9229725 w 12211050"/>
              <a:gd name="connsiteY5" fmla="*/ 2371173 h 6843160"/>
              <a:gd name="connsiteX6" fmla="*/ 12211050 w 12211050"/>
              <a:gd name="connsiteY6" fmla="*/ 6834187 h 6843160"/>
              <a:gd name="connsiteX7" fmla="*/ 10271106 w 12211050"/>
              <a:gd name="connsiteY7" fmla="*/ 6843160 h 6843160"/>
              <a:gd name="connsiteX8" fmla="*/ 10036194 w 12211050"/>
              <a:gd name="connsiteY8" fmla="*/ 6402905 h 6843160"/>
              <a:gd name="connsiteX9" fmla="*/ 2412981 w 12211050"/>
              <a:gd name="connsiteY9" fmla="*/ 6412430 h 6843160"/>
              <a:gd name="connsiteX10" fmla="*/ 1730394 w 12211050"/>
              <a:gd name="connsiteY10" fmla="*/ 5223910 h 6843160"/>
              <a:gd name="connsiteX11" fmla="*/ 1133475 w 12211050"/>
              <a:gd name="connsiteY11" fmla="*/ 5233987 h 6843160"/>
              <a:gd name="connsiteX12" fmla="*/ 0 w 12211050"/>
              <a:gd name="connsiteY12" fmla="*/ 3285573 h 6843160"/>
              <a:gd name="connsiteX0" fmla="*/ 0 w 12211050"/>
              <a:gd name="connsiteY0" fmla="*/ 3285573 h 6843160"/>
              <a:gd name="connsiteX1" fmla="*/ 6369 w 12211050"/>
              <a:gd name="connsiteY1" fmla="*/ 0 h 6843160"/>
              <a:gd name="connsiteX2" fmla="*/ 4241781 w 12211050"/>
              <a:gd name="connsiteY2" fmla="*/ 1049855 h 6843160"/>
              <a:gd name="connsiteX3" fmla="*/ 6350019 w 12211050"/>
              <a:gd name="connsiteY3" fmla="*/ 1049855 h 6843160"/>
              <a:gd name="connsiteX4" fmla="*/ 8175606 w 12211050"/>
              <a:gd name="connsiteY4" fmla="*/ 1533525 h 6843160"/>
              <a:gd name="connsiteX5" fmla="*/ 12192000 w 12211050"/>
              <a:gd name="connsiteY5" fmla="*/ 3561798 h 6843160"/>
              <a:gd name="connsiteX6" fmla="*/ 12211050 w 12211050"/>
              <a:gd name="connsiteY6" fmla="*/ 6834187 h 6843160"/>
              <a:gd name="connsiteX7" fmla="*/ 10271106 w 12211050"/>
              <a:gd name="connsiteY7" fmla="*/ 6843160 h 6843160"/>
              <a:gd name="connsiteX8" fmla="*/ 10036194 w 12211050"/>
              <a:gd name="connsiteY8" fmla="*/ 6402905 h 6843160"/>
              <a:gd name="connsiteX9" fmla="*/ 2412981 w 12211050"/>
              <a:gd name="connsiteY9" fmla="*/ 6412430 h 6843160"/>
              <a:gd name="connsiteX10" fmla="*/ 1730394 w 12211050"/>
              <a:gd name="connsiteY10" fmla="*/ 5223910 h 6843160"/>
              <a:gd name="connsiteX11" fmla="*/ 1133475 w 12211050"/>
              <a:gd name="connsiteY11" fmla="*/ 5233987 h 6843160"/>
              <a:gd name="connsiteX12" fmla="*/ 0 w 12211050"/>
              <a:gd name="connsiteY12" fmla="*/ 3285573 h 6843160"/>
              <a:gd name="connsiteX0" fmla="*/ 0 w 12211050"/>
              <a:gd name="connsiteY0" fmla="*/ 3285573 h 6843160"/>
              <a:gd name="connsiteX1" fmla="*/ 6369 w 12211050"/>
              <a:gd name="connsiteY1" fmla="*/ 0 h 6843160"/>
              <a:gd name="connsiteX2" fmla="*/ 4241781 w 12211050"/>
              <a:gd name="connsiteY2" fmla="*/ 1049855 h 6843160"/>
              <a:gd name="connsiteX3" fmla="*/ 6350019 w 12211050"/>
              <a:gd name="connsiteY3" fmla="*/ 1049855 h 6843160"/>
              <a:gd name="connsiteX4" fmla="*/ 11080731 w 12211050"/>
              <a:gd name="connsiteY4" fmla="*/ 1628775 h 6843160"/>
              <a:gd name="connsiteX5" fmla="*/ 12192000 w 12211050"/>
              <a:gd name="connsiteY5" fmla="*/ 3561798 h 6843160"/>
              <a:gd name="connsiteX6" fmla="*/ 12211050 w 12211050"/>
              <a:gd name="connsiteY6" fmla="*/ 6834187 h 6843160"/>
              <a:gd name="connsiteX7" fmla="*/ 10271106 w 12211050"/>
              <a:gd name="connsiteY7" fmla="*/ 6843160 h 6843160"/>
              <a:gd name="connsiteX8" fmla="*/ 10036194 w 12211050"/>
              <a:gd name="connsiteY8" fmla="*/ 6402905 h 6843160"/>
              <a:gd name="connsiteX9" fmla="*/ 2412981 w 12211050"/>
              <a:gd name="connsiteY9" fmla="*/ 6412430 h 6843160"/>
              <a:gd name="connsiteX10" fmla="*/ 1730394 w 12211050"/>
              <a:gd name="connsiteY10" fmla="*/ 5223910 h 6843160"/>
              <a:gd name="connsiteX11" fmla="*/ 1133475 w 12211050"/>
              <a:gd name="connsiteY11" fmla="*/ 5233987 h 6843160"/>
              <a:gd name="connsiteX12" fmla="*/ 0 w 12211050"/>
              <a:gd name="connsiteY12" fmla="*/ 3285573 h 6843160"/>
              <a:gd name="connsiteX0" fmla="*/ 0 w 12211050"/>
              <a:gd name="connsiteY0" fmla="*/ 3285573 h 6843160"/>
              <a:gd name="connsiteX1" fmla="*/ 6369 w 12211050"/>
              <a:gd name="connsiteY1" fmla="*/ 0 h 6843160"/>
              <a:gd name="connsiteX2" fmla="*/ 4241781 w 12211050"/>
              <a:gd name="connsiteY2" fmla="*/ 1049855 h 6843160"/>
              <a:gd name="connsiteX3" fmla="*/ 10474344 w 12211050"/>
              <a:gd name="connsiteY3" fmla="*/ 1621355 h 6843160"/>
              <a:gd name="connsiteX4" fmla="*/ 11080731 w 12211050"/>
              <a:gd name="connsiteY4" fmla="*/ 1628775 h 6843160"/>
              <a:gd name="connsiteX5" fmla="*/ 12192000 w 12211050"/>
              <a:gd name="connsiteY5" fmla="*/ 3561798 h 6843160"/>
              <a:gd name="connsiteX6" fmla="*/ 12211050 w 12211050"/>
              <a:gd name="connsiteY6" fmla="*/ 6834187 h 6843160"/>
              <a:gd name="connsiteX7" fmla="*/ 10271106 w 12211050"/>
              <a:gd name="connsiteY7" fmla="*/ 6843160 h 6843160"/>
              <a:gd name="connsiteX8" fmla="*/ 10036194 w 12211050"/>
              <a:gd name="connsiteY8" fmla="*/ 6402905 h 6843160"/>
              <a:gd name="connsiteX9" fmla="*/ 2412981 w 12211050"/>
              <a:gd name="connsiteY9" fmla="*/ 6412430 h 6843160"/>
              <a:gd name="connsiteX10" fmla="*/ 1730394 w 12211050"/>
              <a:gd name="connsiteY10" fmla="*/ 5223910 h 6843160"/>
              <a:gd name="connsiteX11" fmla="*/ 1133475 w 12211050"/>
              <a:gd name="connsiteY11" fmla="*/ 5233987 h 6843160"/>
              <a:gd name="connsiteX12" fmla="*/ 0 w 12211050"/>
              <a:gd name="connsiteY12" fmla="*/ 3285573 h 6843160"/>
              <a:gd name="connsiteX0" fmla="*/ 0 w 12211050"/>
              <a:gd name="connsiteY0" fmla="*/ 3285573 h 6843160"/>
              <a:gd name="connsiteX1" fmla="*/ 6369 w 12211050"/>
              <a:gd name="connsiteY1" fmla="*/ 0 h 6843160"/>
              <a:gd name="connsiteX2" fmla="*/ 9775806 w 12211050"/>
              <a:gd name="connsiteY2" fmla="*/ 421205 h 6843160"/>
              <a:gd name="connsiteX3" fmla="*/ 10474344 w 12211050"/>
              <a:gd name="connsiteY3" fmla="*/ 1621355 h 6843160"/>
              <a:gd name="connsiteX4" fmla="*/ 11080731 w 12211050"/>
              <a:gd name="connsiteY4" fmla="*/ 1628775 h 6843160"/>
              <a:gd name="connsiteX5" fmla="*/ 12192000 w 12211050"/>
              <a:gd name="connsiteY5" fmla="*/ 3561798 h 6843160"/>
              <a:gd name="connsiteX6" fmla="*/ 12211050 w 12211050"/>
              <a:gd name="connsiteY6" fmla="*/ 6834187 h 6843160"/>
              <a:gd name="connsiteX7" fmla="*/ 10271106 w 12211050"/>
              <a:gd name="connsiteY7" fmla="*/ 6843160 h 6843160"/>
              <a:gd name="connsiteX8" fmla="*/ 10036194 w 12211050"/>
              <a:gd name="connsiteY8" fmla="*/ 6402905 h 6843160"/>
              <a:gd name="connsiteX9" fmla="*/ 2412981 w 12211050"/>
              <a:gd name="connsiteY9" fmla="*/ 6412430 h 6843160"/>
              <a:gd name="connsiteX10" fmla="*/ 1730394 w 12211050"/>
              <a:gd name="connsiteY10" fmla="*/ 5223910 h 6843160"/>
              <a:gd name="connsiteX11" fmla="*/ 1133475 w 12211050"/>
              <a:gd name="connsiteY11" fmla="*/ 5233987 h 6843160"/>
              <a:gd name="connsiteX12" fmla="*/ 0 w 12211050"/>
              <a:gd name="connsiteY12" fmla="*/ 3285573 h 6843160"/>
              <a:gd name="connsiteX0" fmla="*/ 0 w 12211050"/>
              <a:gd name="connsiteY0" fmla="*/ 3285573 h 6843160"/>
              <a:gd name="connsiteX1" fmla="*/ 6369 w 12211050"/>
              <a:gd name="connsiteY1" fmla="*/ 0 h 6843160"/>
              <a:gd name="connsiteX2" fmla="*/ 2581275 w 12211050"/>
              <a:gd name="connsiteY2" fmla="*/ 106881 h 6843160"/>
              <a:gd name="connsiteX3" fmla="*/ 9775806 w 12211050"/>
              <a:gd name="connsiteY3" fmla="*/ 421205 h 6843160"/>
              <a:gd name="connsiteX4" fmla="*/ 10474344 w 12211050"/>
              <a:gd name="connsiteY4" fmla="*/ 1621355 h 6843160"/>
              <a:gd name="connsiteX5" fmla="*/ 11080731 w 12211050"/>
              <a:gd name="connsiteY5" fmla="*/ 1628775 h 6843160"/>
              <a:gd name="connsiteX6" fmla="*/ 12192000 w 12211050"/>
              <a:gd name="connsiteY6" fmla="*/ 3561798 h 6843160"/>
              <a:gd name="connsiteX7" fmla="*/ 12211050 w 12211050"/>
              <a:gd name="connsiteY7" fmla="*/ 6834187 h 6843160"/>
              <a:gd name="connsiteX8" fmla="*/ 10271106 w 12211050"/>
              <a:gd name="connsiteY8" fmla="*/ 6843160 h 6843160"/>
              <a:gd name="connsiteX9" fmla="*/ 10036194 w 12211050"/>
              <a:gd name="connsiteY9" fmla="*/ 6402905 h 6843160"/>
              <a:gd name="connsiteX10" fmla="*/ 2412981 w 12211050"/>
              <a:gd name="connsiteY10" fmla="*/ 6412430 h 6843160"/>
              <a:gd name="connsiteX11" fmla="*/ 1730394 w 12211050"/>
              <a:gd name="connsiteY11" fmla="*/ 5223910 h 6843160"/>
              <a:gd name="connsiteX12" fmla="*/ 1133475 w 12211050"/>
              <a:gd name="connsiteY12" fmla="*/ 5233987 h 6843160"/>
              <a:gd name="connsiteX13" fmla="*/ 0 w 12211050"/>
              <a:gd name="connsiteY13" fmla="*/ 3285573 h 6843160"/>
              <a:gd name="connsiteX0" fmla="*/ 0 w 12211050"/>
              <a:gd name="connsiteY0" fmla="*/ 3302517 h 6860104"/>
              <a:gd name="connsiteX1" fmla="*/ 6369 w 12211050"/>
              <a:gd name="connsiteY1" fmla="*/ 16944 h 6860104"/>
              <a:gd name="connsiteX2" fmla="*/ 1876425 w 12211050"/>
              <a:gd name="connsiteY2" fmla="*/ 0 h 6860104"/>
              <a:gd name="connsiteX3" fmla="*/ 9775806 w 12211050"/>
              <a:gd name="connsiteY3" fmla="*/ 438149 h 6860104"/>
              <a:gd name="connsiteX4" fmla="*/ 10474344 w 12211050"/>
              <a:gd name="connsiteY4" fmla="*/ 1638299 h 6860104"/>
              <a:gd name="connsiteX5" fmla="*/ 11080731 w 12211050"/>
              <a:gd name="connsiteY5" fmla="*/ 1645719 h 6860104"/>
              <a:gd name="connsiteX6" fmla="*/ 12192000 w 12211050"/>
              <a:gd name="connsiteY6" fmla="*/ 3578742 h 6860104"/>
              <a:gd name="connsiteX7" fmla="*/ 12211050 w 12211050"/>
              <a:gd name="connsiteY7" fmla="*/ 6851131 h 6860104"/>
              <a:gd name="connsiteX8" fmla="*/ 10271106 w 12211050"/>
              <a:gd name="connsiteY8" fmla="*/ 6860104 h 6860104"/>
              <a:gd name="connsiteX9" fmla="*/ 10036194 w 12211050"/>
              <a:gd name="connsiteY9" fmla="*/ 6419849 h 6860104"/>
              <a:gd name="connsiteX10" fmla="*/ 2412981 w 12211050"/>
              <a:gd name="connsiteY10" fmla="*/ 6429374 h 6860104"/>
              <a:gd name="connsiteX11" fmla="*/ 1730394 w 12211050"/>
              <a:gd name="connsiteY11" fmla="*/ 5240854 h 6860104"/>
              <a:gd name="connsiteX12" fmla="*/ 1133475 w 12211050"/>
              <a:gd name="connsiteY12" fmla="*/ 5250931 h 6860104"/>
              <a:gd name="connsiteX13" fmla="*/ 0 w 12211050"/>
              <a:gd name="connsiteY13" fmla="*/ 3302517 h 6860104"/>
              <a:gd name="connsiteX0" fmla="*/ 0 w 12211050"/>
              <a:gd name="connsiteY0" fmla="*/ 3302517 h 6860104"/>
              <a:gd name="connsiteX1" fmla="*/ 6369 w 12211050"/>
              <a:gd name="connsiteY1" fmla="*/ 16944 h 6860104"/>
              <a:gd name="connsiteX2" fmla="*/ 1876425 w 12211050"/>
              <a:gd name="connsiteY2" fmla="*/ 0 h 6860104"/>
              <a:gd name="connsiteX3" fmla="*/ 5114925 w 12211050"/>
              <a:gd name="connsiteY3" fmla="*/ 180975 h 6860104"/>
              <a:gd name="connsiteX4" fmla="*/ 9775806 w 12211050"/>
              <a:gd name="connsiteY4" fmla="*/ 438149 h 6860104"/>
              <a:gd name="connsiteX5" fmla="*/ 10474344 w 12211050"/>
              <a:gd name="connsiteY5" fmla="*/ 1638299 h 6860104"/>
              <a:gd name="connsiteX6" fmla="*/ 11080731 w 12211050"/>
              <a:gd name="connsiteY6" fmla="*/ 1645719 h 6860104"/>
              <a:gd name="connsiteX7" fmla="*/ 12192000 w 12211050"/>
              <a:gd name="connsiteY7" fmla="*/ 3578742 h 6860104"/>
              <a:gd name="connsiteX8" fmla="*/ 12211050 w 12211050"/>
              <a:gd name="connsiteY8" fmla="*/ 6851131 h 6860104"/>
              <a:gd name="connsiteX9" fmla="*/ 10271106 w 12211050"/>
              <a:gd name="connsiteY9" fmla="*/ 6860104 h 6860104"/>
              <a:gd name="connsiteX10" fmla="*/ 10036194 w 12211050"/>
              <a:gd name="connsiteY10" fmla="*/ 6419849 h 6860104"/>
              <a:gd name="connsiteX11" fmla="*/ 2412981 w 12211050"/>
              <a:gd name="connsiteY11" fmla="*/ 6429374 h 6860104"/>
              <a:gd name="connsiteX12" fmla="*/ 1730394 w 12211050"/>
              <a:gd name="connsiteY12" fmla="*/ 5240854 h 6860104"/>
              <a:gd name="connsiteX13" fmla="*/ 1133475 w 12211050"/>
              <a:gd name="connsiteY13" fmla="*/ 5250931 h 6860104"/>
              <a:gd name="connsiteX14" fmla="*/ 0 w 12211050"/>
              <a:gd name="connsiteY14" fmla="*/ 3302517 h 6860104"/>
              <a:gd name="connsiteX0" fmla="*/ 0 w 12211050"/>
              <a:gd name="connsiteY0" fmla="*/ 3302517 h 6860104"/>
              <a:gd name="connsiteX1" fmla="*/ 6369 w 12211050"/>
              <a:gd name="connsiteY1" fmla="*/ 16944 h 6860104"/>
              <a:gd name="connsiteX2" fmla="*/ 1876425 w 12211050"/>
              <a:gd name="connsiteY2" fmla="*/ 0 h 6860104"/>
              <a:gd name="connsiteX3" fmla="*/ 2181225 w 12211050"/>
              <a:gd name="connsiteY3" fmla="*/ 428625 h 6860104"/>
              <a:gd name="connsiteX4" fmla="*/ 9775806 w 12211050"/>
              <a:gd name="connsiteY4" fmla="*/ 438149 h 6860104"/>
              <a:gd name="connsiteX5" fmla="*/ 10474344 w 12211050"/>
              <a:gd name="connsiteY5" fmla="*/ 1638299 h 6860104"/>
              <a:gd name="connsiteX6" fmla="*/ 11080731 w 12211050"/>
              <a:gd name="connsiteY6" fmla="*/ 1645719 h 6860104"/>
              <a:gd name="connsiteX7" fmla="*/ 12192000 w 12211050"/>
              <a:gd name="connsiteY7" fmla="*/ 3578742 h 6860104"/>
              <a:gd name="connsiteX8" fmla="*/ 12211050 w 12211050"/>
              <a:gd name="connsiteY8" fmla="*/ 6851131 h 6860104"/>
              <a:gd name="connsiteX9" fmla="*/ 10271106 w 12211050"/>
              <a:gd name="connsiteY9" fmla="*/ 6860104 h 6860104"/>
              <a:gd name="connsiteX10" fmla="*/ 10036194 w 12211050"/>
              <a:gd name="connsiteY10" fmla="*/ 6419849 h 6860104"/>
              <a:gd name="connsiteX11" fmla="*/ 2412981 w 12211050"/>
              <a:gd name="connsiteY11" fmla="*/ 6429374 h 6860104"/>
              <a:gd name="connsiteX12" fmla="*/ 1730394 w 12211050"/>
              <a:gd name="connsiteY12" fmla="*/ 5240854 h 6860104"/>
              <a:gd name="connsiteX13" fmla="*/ 1133475 w 12211050"/>
              <a:gd name="connsiteY13" fmla="*/ 5250931 h 6860104"/>
              <a:gd name="connsiteX14" fmla="*/ 0 w 12211050"/>
              <a:gd name="connsiteY14" fmla="*/ 3302517 h 6860104"/>
              <a:gd name="connsiteX0" fmla="*/ 0 w 12211050"/>
              <a:gd name="connsiteY0" fmla="*/ 3302517 h 6860104"/>
              <a:gd name="connsiteX1" fmla="*/ 6369 w 12211050"/>
              <a:gd name="connsiteY1" fmla="*/ 16944 h 6860104"/>
              <a:gd name="connsiteX2" fmla="*/ 1933575 w 12211050"/>
              <a:gd name="connsiteY2" fmla="*/ 0 h 6860104"/>
              <a:gd name="connsiteX3" fmla="*/ 2181225 w 12211050"/>
              <a:gd name="connsiteY3" fmla="*/ 428625 h 6860104"/>
              <a:gd name="connsiteX4" fmla="*/ 9775806 w 12211050"/>
              <a:gd name="connsiteY4" fmla="*/ 438149 h 6860104"/>
              <a:gd name="connsiteX5" fmla="*/ 10474344 w 12211050"/>
              <a:gd name="connsiteY5" fmla="*/ 1638299 h 6860104"/>
              <a:gd name="connsiteX6" fmla="*/ 11080731 w 12211050"/>
              <a:gd name="connsiteY6" fmla="*/ 1645719 h 6860104"/>
              <a:gd name="connsiteX7" fmla="*/ 12192000 w 12211050"/>
              <a:gd name="connsiteY7" fmla="*/ 3578742 h 6860104"/>
              <a:gd name="connsiteX8" fmla="*/ 12211050 w 12211050"/>
              <a:gd name="connsiteY8" fmla="*/ 6851131 h 6860104"/>
              <a:gd name="connsiteX9" fmla="*/ 10271106 w 12211050"/>
              <a:gd name="connsiteY9" fmla="*/ 6860104 h 6860104"/>
              <a:gd name="connsiteX10" fmla="*/ 10036194 w 12211050"/>
              <a:gd name="connsiteY10" fmla="*/ 6419849 h 6860104"/>
              <a:gd name="connsiteX11" fmla="*/ 2412981 w 12211050"/>
              <a:gd name="connsiteY11" fmla="*/ 6429374 h 6860104"/>
              <a:gd name="connsiteX12" fmla="*/ 1730394 w 12211050"/>
              <a:gd name="connsiteY12" fmla="*/ 5240854 h 6860104"/>
              <a:gd name="connsiteX13" fmla="*/ 1133475 w 12211050"/>
              <a:gd name="connsiteY13" fmla="*/ 5250931 h 6860104"/>
              <a:gd name="connsiteX14" fmla="*/ 0 w 12211050"/>
              <a:gd name="connsiteY14" fmla="*/ 3302517 h 6860104"/>
              <a:gd name="connsiteX0" fmla="*/ 0 w 12211050"/>
              <a:gd name="connsiteY0" fmla="*/ 3302517 h 6860104"/>
              <a:gd name="connsiteX1" fmla="*/ 6369 w 12211050"/>
              <a:gd name="connsiteY1" fmla="*/ 7419 h 6860104"/>
              <a:gd name="connsiteX2" fmla="*/ 1933575 w 12211050"/>
              <a:gd name="connsiteY2" fmla="*/ 0 h 6860104"/>
              <a:gd name="connsiteX3" fmla="*/ 2181225 w 12211050"/>
              <a:gd name="connsiteY3" fmla="*/ 428625 h 6860104"/>
              <a:gd name="connsiteX4" fmla="*/ 9775806 w 12211050"/>
              <a:gd name="connsiteY4" fmla="*/ 438149 h 6860104"/>
              <a:gd name="connsiteX5" fmla="*/ 10474344 w 12211050"/>
              <a:gd name="connsiteY5" fmla="*/ 1638299 h 6860104"/>
              <a:gd name="connsiteX6" fmla="*/ 11080731 w 12211050"/>
              <a:gd name="connsiteY6" fmla="*/ 1645719 h 6860104"/>
              <a:gd name="connsiteX7" fmla="*/ 12192000 w 12211050"/>
              <a:gd name="connsiteY7" fmla="*/ 3578742 h 6860104"/>
              <a:gd name="connsiteX8" fmla="*/ 12211050 w 12211050"/>
              <a:gd name="connsiteY8" fmla="*/ 6851131 h 6860104"/>
              <a:gd name="connsiteX9" fmla="*/ 10271106 w 12211050"/>
              <a:gd name="connsiteY9" fmla="*/ 6860104 h 6860104"/>
              <a:gd name="connsiteX10" fmla="*/ 10036194 w 12211050"/>
              <a:gd name="connsiteY10" fmla="*/ 6419849 h 6860104"/>
              <a:gd name="connsiteX11" fmla="*/ 2412981 w 12211050"/>
              <a:gd name="connsiteY11" fmla="*/ 6429374 h 6860104"/>
              <a:gd name="connsiteX12" fmla="*/ 1730394 w 12211050"/>
              <a:gd name="connsiteY12" fmla="*/ 5240854 h 6860104"/>
              <a:gd name="connsiteX13" fmla="*/ 1133475 w 12211050"/>
              <a:gd name="connsiteY13" fmla="*/ 5250931 h 6860104"/>
              <a:gd name="connsiteX14" fmla="*/ 0 w 12211050"/>
              <a:gd name="connsiteY14" fmla="*/ 3302517 h 6860104"/>
              <a:gd name="connsiteX0" fmla="*/ 0 w 12211050"/>
              <a:gd name="connsiteY0" fmla="*/ 3302517 h 6860104"/>
              <a:gd name="connsiteX1" fmla="*/ 6369 w 12211050"/>
              <a:gd name="connsiteY1" fmla="*/ 7419 h 6860104"/>
              <a:gd name="connsiteX2" fmla="*/ 1933575 w 12211050"/>
              <a:gd name="connsiteY2" fmla="*/ 0 h 6860104"/>
              <a:gd name="connsiteX3" fmla="*/ 2181225 w 12211050"/>
              <a:gd name="connsiteY3" fmla="*/ 428625 h 6860104"/>
              <a:gd name="connsiteX4" fmla="*/ 9775806 w 12211050"/>
              <a:gd name="connsiteY4" fmla="*/ 438149 h 6860104"/>
              <a:gd name="connsiteX5" fmla="*/ 10474344 w 12211050"/>
              <a:gd name="connsiteY5" fmla="*/ 1638299 h 6860104"/>
              <a:gd name="connsiteX6" fmla="*/ 11056919 w 12211050"/>
              <a:gd name="connsiteY6" fmla="*/ 1626669 h 6860104"/>
              <a:gd name="connsiteX7" fmla="*/ 12192000 w 12211050"/>
              <a:gd name="connsiteY7" fmla="*/ 3578742 h 6860104"/>
              <a:gd name="connsiteX8" fmla="*/ 12211050 w 12211050"/>
              <a:gd name="connsiteY8" fmla="*/ 6851131 h 6860104"/>
              <a:gd name="connsiteX9" fmla="*/ 10271106 w 12211050"/>
              <a:gd name="connsiteY9" fmla="*/ 6860104 h 6860104"/>
              <a:gd name="connsiteX10" fmla="*/ 10036194 w 12211050"/>
              <a:gd name="connsiteY10" fmla="*/ 6419849 h 6860104"/>
              <a:gd name="connsiteX11" fmla="*/ 2412981 w 12211050"/>
              <a:gd name="connsiteY11" fmla="*/ 6429374 h 6860104"/>
              <a:gd name="connsiteX12" fmla="*/ 1730394 w 12211050"/>
              <a:gd name="connsiteY12" fmla="*/ 5240854 h 6860104"/>
              <a:gd name="connsiteX13" fmla="*/ 1133475 w 12211050"/>
              <a:gd name="connsiteY13" fmla="*/ 5250931 h 6860104"/>
              <a:gd name="connsiteX14" fmla="*/ 0 w 12211050"/>
              <a:gd name="connsiteY14" fmla="*/ 3302517 h 6860104"/>
              <a:gd name="connsiteX0" fmla="*/ 0 w 12211050"/>
              <a:gd name="connsiteY0" fmla="*/ 3302517 h 6860104"/>
              <a:gd name="connsiteX1" fmla="*/ 6369 w 12211050"/>
              <a:gd name="connsiteY1" fmla="*/ 7419 h 6860104"/>
              <a:gd name="connsiteX2" fmla="*/ 1933575 w 12211050"/>
              <a:gd name="connsiteY2" fmla="*/ 0 h 6860104"/>
              <a:gd name="connsiteX3" fmla="*/ 2181225 w 12211050"/>
              <a:gd name="connsiteY3" fmla="*/ 428625 h 6860104"/>
              <a:gd name="connsiteX4" fmla="*/ 9775806 w 12211050"/>
              <a:gd name="connsiteY4" fmla="*/ 438149 h 6860104"/>
              <a:gd name="connsiteX5" fmla="*/ 10464819 w 12211050"/>
              <a:gd name="connsiteY5" fmla="*/ 1633537 h 6860104"/>
              <a:gd name="connsiteX6" fmla="*/ 11056919 w 12211050"/>
              <a:gd name="connsiteY6" fmla="*/ 1626669 h 6860104"/>
              <a:gd name="connsiteX7" fmla="*/ 12192000 w 12211050"/>
              <a:gd name="connsiteY7" fmla="*/ 3578742 h 6860104"/>
              <a:gd name="connsiteX8" fmla="*/ 12211050 w 12211050"/>
              <a:gd name="connsiteY8" fmla="*/ 6851131 h 6860104"/>
              <a:gd name="connsiteX9" fmla="*/ 10271106 w 12211050"/>
              <a:gd name="connsiteY9" fmla="*/ 6860104 h 6860104"/>
              <a:gd name="connsiteX10" fmla="*/ 10036194 w 12211050"/>
              <a:gd name="connsiteY10" fmla="*/ 6419849 h 6860104"/>
              <a:gd name="connsiteX11" fmla="*/ 2412981 w 12211050"/>
              <a:gd name="connsiteY11" fmla="*/ 6429374 h 6860104"/>
              <a:gd name="connsiteX12" fmla="*/ 1730394 w 12211050"/>
              <a:gd name="connsiteY12" fmla="*/ 5240854 h 6860104"/>
              <a:gd name="connsiteX13" fmla="*/ 1133475 w 12211050"/>
              <a:gd name="connsiteY13" fmla="*/ 5250931 h 6860104"/>
              <a:gd name="connsiteX14" fmla="*/ 0 w 12211050"/>
              <a:gd name="connsiteY14" fmla="*/ 3302517 h 6860104"/>
              <a:gd name="connsiteX0" fmla="*/ 0 w 12211050"/>
              <a:gd name="connsiteY0" fmla="*/ 3302517 h 6860104"/>
              <a:gd name="connsiteX1" fmla="*/ 6369 w 12211050"/>
              <a:gd name="connsiteY1" fmla="*/ 7419 h 6860104"/>
              <a:gd name="connsiteX2" fmla="*/ 1933575 w 12211050"/>
              <a:gd name="connsiteY2" fmla="*/ 0 h 6860104"/>
              <a:gd name="connsiteX3" fmla="*/ 2181225 w 12211050"/>
              <a:gd name="connsiteY3" fmla="*/ 428625 h 6860104"/>
              <a:gd name="connsiteX4" fmla="*/ 9775806 w 12211050"/>
              <a:gd name="connsiteY4" fmla="*/ 438149 h 6860104"/>
              <a:gd name="connsiteX5" fmla="*/ 10455294 w 12211050"/>
              <a:gd name="connsiteY5" fmla="*/ 1628774 h 6860104"/>
              <a:gd name="connsiteX6" fmla="*/ 11056919 w 12211050"/>
              <a:gd name="connsiteY6" fmla="*/ 1626669 h 6860104"/>
              <a:gd name="connsiteX7" fmla="*/ 12192000 w 12211050"/>
              <a:gd name="connsiteY7" fmla="*/ 3578742 h 6860104"/>
              <a:gd name="connsiteX8" fmla="*/ 12211050 w 12211050"/>
              <a:gd name="connsiteY8" fmla="*/ 6851131 h 6860104"/>
              <a:gd name="connsiteX9" fmla="*/ 10271106 w 12211050"/>
              <a:gd name="connsiteY9" fmla="*/ 6860104 h 6860104"/>
              <a:gd name="connsiteX10" fmla="*/ 10036194 w 12211050"/>
              <a:gd name="connsiteY10" fmla="*/ 6419849 h 6860104"/>
              <a:gd name="connsiteX11" fmla="*/ 2412981 w 12211050"/>
              <a:gd name="connsiteY11" fmla="*/ 6429374 h 6860104"/>
              <a:gd name="connsiteX12" fmla="*/ 1730394 w 12211050"/>
              <a:gd name="connsiteY12" fmla="*/ 5240854 h 6860104"/>
              <a:gd name="connsiteX13" fmla="*/ 1133475 w 12211050"/>
              <a:gd name="connsiteY13" fmla="*/ 5250931 h 6860104"/>
              <a:gd name="connsiteX14" fmla="*/ 0 w 12211050"/>
              <a:gd name="connsiteY14" fmla="*/ 3302517 h 6860104"/>
              <a:gd name="connsiteX0" fmla="*/ 0 w 12211050"/>
              <a:gd name="connsiteY0" fmla="*/ 3302517 h 6860104"/>
              <a:gd name="connsiteX1" fmla="*/ 6369 w 12211050"/>
              <a:gd name="connsiteY1" fmla="*/ 7419 h 6860104"/>
              <a:gd name="connsiteX2" fmla="*/ 1933575 w 12211050"/>
              <a:gd name="connsiteY2" fmla="*/ 0 h 6860104"/>
              <a:gd name="connsiteX3" fmla="*/ 2152650 w 12211050"/>
              <a:gd name="connsiteY3" fmla="*/ 428625 h 6860104"/>
              <a:gd name="connsiteX4" fmla="*/ 9775806 w 12211050"/>
              <a:gd name="connsiteY4" fmla="*/ 438149 h 6860104"/>
              <a:gd name="connsiteX5" fmla="*/ 10455294 w 12211050"/>
              <a:gd name="connsiteY5" fmla="*/ 1628774 h 6860104"/>
              <a:gd name="connsiteX6" fmla="*/ 11056919 w 12211050"/>
              <a:gd name="connsiteY6" fmla="*/ 1626669 h 6860104"/>
              <a:gd name="connsiteX7" fmla="*/ 12192000 w 12211050"/>
              <a:gd name="connsiteY7" fmla="*/ 3578742 h 6860104"/>
              <a:gd name="connsiteX8" fmla="*/ 12211050 w 12211050"/>
              <a:gd name="connsiteY8" fmla="*/ 6851131 h 6860104"/>
              <a:gd name="connsiteX9" fmla="*/ 10271106 w 12211050"/>
              <a:gd name="connsiteY9" fmla="*/ 6860104 h 6860104"/>
              <a:gd name="connsiteX10" fmla="*/ 10036194 w 12211050"/>
              <a:gd name="connsiteY10" fmla="*/ 6419849 h 6860104"/>
              <a:gd name="connsiteX11" fmla="*/ 2412981 w 12211050"/>
              <a:gd name="connsiteY11" fmla="*/ 6429374 h 6860104"/>
              <a:gd name="connsiteX12" fmla="*/ 1730394 w 12211050"/>
              <a:gd name="connsiteY12" fmla="*/ 5240854 h 6860104"/>
              <a:gd name="connsiteX13" fmla="*/ 1133475 w 12211050"/>
              <a:gd name="connsiteY13" fmla="*/ 5250931 h 6860104"/>
              <a:gd name="connsiteX14" fmla="*/ 0 w 12211050"/>
              <a:gd name="connsiteY14" fmla="*/ 3302517 h 6860104"/>
              <a:gd name="connsiteX0" fmla="*/ 0 w 12211050"/>
              <a:gd name="connsiteY0" fmla="*/ 3302517 h 6860104"/>
              <a:gd name="connsiteX1" fmla="*/ 6369 w 12211050"/>
              <a:gd name="connsiteY1" fmla="*/ 7419 h 6860104"/>
              <a:gd name="connsiteX2" fmla="*/ 1914525 w 12211050"/>
              <a:gd name="connsiteY2" fmla="*/ 0 h 6860104"/>
              <a:gd name="connsiteX3" fmla="*/ 2152650 w 12211050"/>
              <a:gd name="connsiteY3" fmla="*/ 428625 h 6860104"/>
              <a:gd name="connsiteX4" fmla="*/ 9775806 w 12211050"/>
              <a:gd name="connsiteY4" fmla="*/ 438149 h 6860104"/>
              <a:gd name="connsiteX5" fmla="*/ 10455294 w 12211050"/>
              <a:gd name="connsiteY5" fmla="*/ 1628774 h 6860104"/>
              <a:gd name="connsiteX6" fmla="*/ 11056919 w 12211050"/>
              <a:gd name="connsiteY6" fmla="*/ 1626669 h 6860104"/>
              <a:gd name="connsiteX7" fmla="*/ 12192000 w 12211050"/>
              <a:gd name="connsiteY7" fmla="*/ 3578742 h 6860104"/>
              <a:gd name="connsiteX8" fmla="*/ 12211050 w 12211050"/>
              <a:gd name="connsiteY8" fmla="*/ 6851131 h 6860104"/>
              <a:gd name="connsiteX9" fmla="*/ 10271106 w 12211050"/>
              <a:gd name="connsiteY9" fmla="*/ 6860104 h 6860104"/>
              <a:gd name="connsiteX10" fmla="*/ 10036194 w 12211050"/>
              <a:gd name="connsiteY10" fmla="*/ 6419849 h 6860104"/>
              <a:gd name="connsiteX11" fmla="*/ 2412981 w 12211050"/>
              <a:gd name="connsiteY11" fmla="*/ 6429374 h 6860104"/>
              <a:gd name="connsiteX12" fmla="*/ 1730394 w 12211050"/>
              <a:gd name="connsiteY12" fmla="*/ 5240854 h 6860104"/>
              <a:gd name="connsiteX13" fmla="*/ 1133475 w 12211050"/>
              <a:gd name="connsiteY13" fmla="*/ 5250931 h 6860104"/>
              <a:gd name="connsiteX14" fmla="*/ 0 w 12211050"/>
              <a:gd name="connsiteY14" fmla="*/ 3302517 h 6860104"/>
              <a:gd name="connsiteX0" fmla="*/ 0 w 12211050"/>
              <a:gd name="connsiteY0" fmla="*/ 3302517 h 6860104"/>
              <a:gd name="connsiteX1" fmla="*/ 6369 w 12211050"/>
              <a:gd name="connsiteY1" fmla="*/ 7419 h 6860104"/>
              <a:gd name="connsiteX2" fmla="*/ 1914525 w 12211050"/>
              <a:gd name="connsiteY2" fmla="*/ 0 h 6860104"/>
              <a:gd name="connsiteX3" fmla="*/ 2152650 w 12211050"/>
              <a:gd name="connsiteY3" fmla="*/ 428625 h 6860104"/>
              <a:gd name="connsiteX4" fmla="*/ 9775806 w 12211050"/>
              <a:gd name="connsiteY4" fmla="*/ 438149 h 6860104"/>
              <a:gd name="connsiteX5" fmla="*/ 10455294 w 12211050"/>
              <a:gd name="connsiteY5" fmla="*/ 1628774 h 6860104"/>
              <a:gd name="connsiteX6" fmla="*/ 11056919 w 12211050"/>
              <a:gd name="connsiteY6" fmla="*/ 1626669 h 6860104"/>
              <a:gd name="connsiteX7" fmla="*/ 12192000 w 12211050"/>
              <a:gd name="connsiteY7" fmla="*/ 3578742 h 6860104"/>
              <a:gd name="connsiteX8" fmla="*/ 12211050 w 12211050"/>
              <a:gd name="connsiteY8" fmla="*/ 6851131 h 6860104"/>
              <a:gd name="connsiteX9" fmla="*/ 10271106 w 12211050"/>
              <a:gd name="connsiteY9" fmla="*/ 6860104 h 6860104"/>
              <a:gd name="connsiteX10" fmla="*/ 10036194 w 12211050"/>
              <a:gd name="connsiteY10" fmla="*/ 6419849 h 6860104"/>
              <a:gd name="connsiteX11" fmla="*/ 2412981 w 12211050"/>
              <a:gd name="connsiteY11" fmla="*/ 6429374 h 6860104"/>
              <a:gd name="connsiteX12" fmla="*/ 1730394 w 12211050"/>
              <a:gd name="connsiteY12" fmla="*/ 5240854 h 6860104"/>
              <a:gd name="connsiteX13" fmla="*/ 1133475 w 12211050"/>
              <a:gd name="connsiteY13" fmla="*/ 5250931 h 6860104"/>
              <a:gd name="connsiteX14" fmla="*/ 0 w 12211050"/>
              <a:gd name="connsiteY14" fmla="*/ 3302517 h 6860104"/>
              <a:gd name="connsiteX0" fmla="*/ 0 w 12211050"/>
              <a:gd name="connsiteY0" fmla="*/ 3304623 h 6862210"/>
              <a:gd name="connsiteX1" fmla="*/ 6369 w 12211050"/>
              <a:gd name="connsiteY1" fmla="*/ 0 h 6862210"/>
              <a:gd name="connsiteX2" fmla="*/ 1914525 w 12211050"/>
              <a:gd name="connsiteY2" fmla="*/ 2106 h 6862210"/>
              <a:gd name="connsiteX3" fmla="*/ 2152650 w 12211050"/>
              <a:gd name="connsiteY3" fmla="*/ 430731 h 6862210"/>
              <a:gd name="connsiteX4" fmla="*/ 9775806 w 12211050"/>
              <a:gd name="connsiteY4" fmla="*/ 440255 h 6862210"/>
              <a:gd name="connsiteX5" fmla="*/ 10455294 w 12211050"/>
              <a:gd name="connsiteY5" fmla="*/ 1630880 h 6862210"/>
              <a:gd name="connsiteX6" fmla="*/ 11056919 w 12211050"/>
              <a:gd name="connsiteY6" fmla="*/ 1628775 h 6862210"/>
              <a:gd name="connsiteX7" fmla="*/ 12192000 w 12211050"/>
              <a:gd name="connsiteY7" fmla="*/ 3580848 h 6862210"/>
              <a:gd name="connsiteX8" fmla="*/ 12211050 w 12211050"/>
              <a:gd name="connsiteY8" fmla="*/ 6853237 h 6862210"/>
              <a:gd name="connsiteX9" fmla="*/ 10271106 w 12211050"/>
              <a:gd name="connsiteY9" fmla="*/ 6862210 h 6862210"/>
              <a:gd name="connsiteX10" fmla="*/ 10036194 w 12211050"/>
              <a:gd name="connsiteY10" fmla="*/ 6421955 h 6862210"/>
              <a:gd name="connsiteX11" fmla="*/ 2412981 w 12211050"/>
              <a:gd name="connsiteY11" fmla="*/ 6431480 h 6862210"/>
              <a:gd name="connsiteX12" fmla="*/ 1730394 w 12211050"/>
              <a:gd name="connsiteY12" fmla="*/ 5242960 h 6862210"/>
              <a:gd name="connsiteX13" fmla="*/ 1133475 w 12211050"/>
              <a:gd name="connsiteY13" fmla="*/ 5253037 h 6862210"/>
              <a:gd name="connsiteX14" fmla="*/ 0 w 12211050"/>
              <a:gd name="connsiteY14" fmla="*/ 3304623 h 6862210"/>
              <a:gd name="connsiteX0" fmla="*/ 3156 w 12214206"/>
              <a:gd name="connsiteY0" fmla="*/ 3304623 h 6862210"/>
              <a:gd name="connsiteX1" fmla="*/ 0 w 12214206"/>
              <a:gd name="connsiteY1" fmla="*/ 0 h 6862210"/>
              <a:gd name="connsiteX2" fmla="*/ 1917681 w 12214206"/>
              <a:gd name="connsiteY2" fmla="*/ 2106 h 6862210"/>
              <a:gd name="connsiteX3" fmla="*/ 2155806 w 12214206"/>
              <a:gd name="connsiteY3" fmla="*/ 430731 h 6862210"/>
              <a:gd name="connsiteX4" fmla="*/ 9778962 w 12214206"/>
              <a:gd name="connsiteY4" fmla="*/ 440255 h 6862210"/>
              <a:gd name="connsiteX5" fmla="*/ 10458450 w 12214206"/>
              <a:gd name="connsiteY5" fmla="*/ 1630880 h 6862210"/>
              <a:gd name="connsiteX6" fmla="*/ 11060075 w 12214206"/>
              <a:gd name="connsiteY6" fmla="*/ 1628775 h 6862210"/>
              <a:gd name="connsiteX7" fmla="*/ 12195156 w 12214206"/>
              <a:gd name="connsiteY7" fmla="*/ 3580848 h 6862210"/>
              <a:gd name="connsiteX8" fmla="*/ 12214206 w 12214206"/>
              <a:gd name="connsiteY8" fmla="*/ 6853237 h 6862210"/>
              <a:gd name="connsiteX9" fmla="*/ 10274262 w 12214206"/>
              <a:gd name="connsiteY9" fmla="*/ 6862210 h 6862210"/>
              <a:gd name="connsiteX10" fmla="*/ 10039350 w 12214206"/>
              <a:gd name="connsiteY10" fmla="*/ 6421955 h 6862210"/>
              <a:gd name="connsiteX11" fmla="*/ 2416137 w 12214206"/>
              <a:gd name="connsiteY11" fmla="*/ 6431480 h 6862210"/>
              <a:gd name="connsiteX12" fmla="*/ 1733550 w 12214206"/>
              <a:gd name="connsiteY12" fmla="*/ 5242960 h 6862210"/>
              <a:gd name="connsiteX13" fmla="*/ 1136631 w 12214206"/>
              <a:gd name="connsiteY13" fmla="*/ 5253037 h 6862210"/>
              <a:gd name="connsiteX14" fmla="*/ 3156 w 12214206"/>
              <a:gd name="connsiteY14" fmla="*/ 3304623 h 6862210"/>
              <a:gd name="connsiteX0" fmla="*/ 0 w 12215813"/>
              <a:gd name="connsiteY0" fmla="*/ 3261761 h 6862210"/>
              <a:gd name="connsiteX1" fmla="*/ 1607 w 12215813"/>
              <a:gd name="connsiteY1" fmla="*/ 0 h 6862210"/>
              <a:gd name="connsiteX2" fmla="*/ 1919288 w 12215813"/>
              <a:gd name="connsiteY2" fmla="*/ 2106 h 6862210"/>
              <a:gd name="connsiteX3" fmla="*/ 2157413 w 12215813"/>
              <a:gd name="connsiteY3" fmla="*/ 430731 h 6862210"/>
              <a:gd name="connsiteX4" fmla="*/ 9780569 w 12215813"/>
              <a:gd name="connsiteY4" fmla="*/ 440255 h 6862210"/>
              <a:gd name="connsiteX5" fmla="*/ 10460057 w 12215813"/>
              <a:gd name="connsiteY5" fmla="*/ 1630880 h 6862210"/>
              <a:gd name="connsiteX6" fmla="*/ 11061682 w 12215813"/>
              <a:gd name="connsiteY6" fmla="*/ 1628775 h 6862210"/>
              <a:gd name="connsiteX7" fmla="*/ 12196763 w 12215813"/>
              <a:gd name="connsiteY7" fmla="*/ 3580848 h 6862210"/>
              <a:gd name="connsiteX8" fmla="*/ 12215813 w 12215813"/>
              <a:gd name="connsiteY8" fmla="*/ 6853237 h 6862210"/>
              <a:gd name="connsiteX9" fmla="*/ 10275869 w 12215813"/>
              <a:gd name="connsiteY9" fmla="*/ 6862210 h 6862210"/>
              <a:gd name="connsiteX10" fmla="*/ 10040957 w 12215813"/>
              <a:gd name="connsiteY10" fmla="*/ 6421955 h 6862210"/>
              <a:gd name="connsiteX11" fmla="*/ 2417744 w 12215813"/>
              <a:gd name="connsiteY11" fmla="*/ 6431480 h 6862210"/>
              <a:gd name="connsiteX12" fmla="*/ 1735157 w 12215813"/>
              <a:gd name="connsiteY12" fmla="*/ 5242960 h 6862210"/>
              <a:gd name="connsiteX13" fmla="*/ 1138238 w 12215813"/>
              <a:gd name="connsiteY13" fmla="*/ 5253037 h 6862210"/>
              <a:gd name="connsiteX14" fmla="*/ 0 w 12215813"/>
              <a:gd name="connsiteY14" fmla="*/ 3261761 h 6862210"/>
              <a:gd name="connsiteX0" fmla="*/ 0 w 12215813"/>
              <a:gd name="connsiteY0" fmla="*/ 3261761 h 6862210"/>
              <a:gd name="connsiteX1" fmla="*/ 1607 w 12215813"/>
              <a:gd name="connsiteY1" fmla="*/ 0 h 6862210"/>
              <a:gd name="connsiteX2" fmla="*/ 1919288 w 12215813"/>
              <a:gd name="connsiteY2" fmla="*/ 2106 h 6862210"/>
              <a:gd name="connsiteX3" fmla="*/ 2157413 w 12215813"/>
              <a:gd name="connsiteY3" fmla="*/ 430731 h 6862210"/>
              <a:gd name="connsiteX4" fmla="*/ 9780569 w 12215813"/>
              <a:gd name="connsiteY4" fmla="*/ 440255 h 6862210"/>
              <a:gd name="connsiteX5" fmla="*/ 10460057 w 12215813"/>
              <a:gd name="connsiteY5" fmla="*/ 1630880 h 6862210"/>
              <a:gd name="connsiteX6" fmla="*/ 11061682 w 12215813"/>
              <a:gd name="connsiteY6" fmla="*/ 1628775 h 6862210"/>
              <a:gd name="connsiteX7" fmla="*/ 12196763 w 12215813"/>
              <a:gd name="connsiteY7" fmla="*/ 3580848 h 6862210"/>
              <a:gd name="connsiteX8" fmla="*/ 12215813 w 12215813"/>
              <a:gd name="connsiteY8" fmla="*/ 6853237 h 6862210"/>
              <a:gd name="connsiteX9" fmla="*/ 10275869 w 12215813"/>
              <a:gd name="connsiteY9" fmla="*/ 6862210 h 6862210"/>
              <a:gd name="connsiteX10" fmla="*/ 10040957 w 12215813"/>
              <a:gd name="connsiteY10" fmla="*/ 6421955 h 6862210"/>
              <a:gd name="connsiteX11" fmla="*/ 2417744 w 12215813"/>
              <a:gd name="connsiteY11" fmla="*/ 6431480 h 6862210"/>
              <a:gd name="connsiteX12" fmla="*/ 1735157 w 12215813"/>
              <a:gd name="connsiteY12" fmla="*/ 5242960 h 6862210"/>
              <a:gd name="connsiteX13" fmla="*/ 1128713 w 12215813"/>
              <a:gd name="connsiteY13" fmla="*/ 5233987 h 6862210"/>
              <a:gd name="connsiteX14" fmla="*/ 0 w 12215813"/>
              <a:gd name="connsiteY14" fmla="*/ 3261761 h 6862210"/>
              <a:gd name="connsiteX0" fmla="*/ 0 w 12215813"/>
              <a:gd name="connsiteY0" fmla="*/ 3261761 h 6862210"/>
              <a:gd name="connsiteX1" fmla="*/ 1607 w 12215813"/>
              <a:gd name="connsiteY1" fmla="*/ 0 h 6862210"/>
              <a:gd name="connsiteX2" fmla="*/ 1919288 w 12215813"/>
              <a:gd name="connsiteY2" fmla="*/ 2106 h 6862210"/>
              <a:gd name="connsiteX3" fmla="*/ 2157413 w 12215813"/>
              <a:gd name="connsiteY3" fmla="*/ 430731 h 6862210"/>
              <a:gd name="connsiteX4" fmla="*/ 9780569 w 12215813"/>
              <a:gd name="connsiteY4" fmla="*/ 440255 h 6862210"/>
              <a:gd name="connsiteX5" fmla="*/ 10460057 w 12215813"/>
              <a:gd name="connsiteY5" fmla="*/ 1630880 h 6862210"/>
              <a:gd name="connsiteX6" fmla="*/ 11061682 w 12215813"/>
              <a:gd name="connsiteY6" fmla="*/ 1628775 h 6862210"/>
              <a:gd name="connsiteX7" fmla="*/ 12196763 w 12215813"/>
              <a:gd name="connsiteY7" fmla="*/ 3580848 h 6862210"/>
              <a:gd name="connsiteX8" fmla="*/ 12215813 w 12215813"/>
              <a:gd name="connsiteY8" fmla="*/ 6853237 h 6862210"/>
              <a:gd name="connsiteX9" fmla="*/ 10275869 w 12215813"/>
              <a:gd name="connsiteY9" fmla="*/ 6862210 h 6862210"/>
              <a:gd name="connsiteX10" fmla="*/ 10040957 w 12215813"/>
              <a:gd name="connsiteY10" fmla="*/ 6421955 h 6862210"/>
              <a:gd name="connsiteX11" fmla="*/ 2417744 w 12215813"/>
              <a:gd name="connsiteY11" fmla="*/ 6431480 h 6862210"/>
              <a:gd name="connsiteX12" fmla="*/ 1735157 w 12215813"/>
              <a:gd name="connsiteY12" fmla="*/ 5228672 h 6862210"/>
              <a:gd name="connsiteX13" fmla="*/ 1128713 w 12215813"/>
              <a:gd name="connsiteY13" fmla="*/ 5233987 h 6862210"/>
              <a:gd name="connsiteX14" fmla="*/ 0 w 12215813"/>
              <a:gd name="connsiteY14" fmla="*/ 3261761 h 6862210"/>
              <a:gd name="connsiteX0" fmla="*/ 0 w 12215813"/>
              <a:gd name="connsiteY0" fmla="*/ 3261761 h 6862210"/>
              <a:gd name="connsiteX1" fmla="*/ 1607 w 12215813"/>
              <a:gd name="connsiteY1" fmla="*/ 0 h 6862210"/>
              <a:gd name="connsiteX2" fmla="*/ 1919288 w 12215813"/>
              <a:gd name="connsiteY2" fmla="*/ 2106 h 6862210"/>
              <a:gd name="connsiteX3" fmla="*/ 2157413 w 12215813"/>
              <a:gd name="connsiteY3" fmla="*/ 430731 h 6862210"/>
              <a:gd name="connsiteX4" fmla="*/ 9780569 w 12215813"/>
              <a:gd name="connsiteY4" fmla="*/ 440255 h 6862210"/>
              <a:gd name="connsiteX5" fmla="*/ 10460057 w 12215813"/>
              <a:gd name="connsiteY5" fmla="*/ 1630880 h 6862210"/>
              <a:gd name="connsiteX6" fmla="*/ 11061682 w 12215813"/>
              <a:gd name="connsiteY6" fmla="*/ 1628775 h 6862210"/>
              <a:gd name="connsiteX7" fmla="*/ 12196763 w 12215813"/>
              <a:gd name="connsiteY7" fmla="*/ 3580848 h 6862210"/>
              <a:gd name="connsiteX8" fmla="*/ 12215813 w 12215813"/>
              <a:gd name="connsiteY8" fmla="*/ 6853237 h 6862210"/>
              <a:gd name="connsiteX9" fmla="*/ 10275869 w 12215813"/>
              <a:gd name="connsiteY9" fmla="*/ 6862210 h 6862210"/>
              <a:gd name="connsiteX10" fmla="*/ 10040957 w 12215813"/>
              <a:gd name="connsiteY10" fmla="*/ 6421955 h 6862210"/>
              <a:gd name="connsiteX11" fmla="*/ 2432032 w 12215813"/>
              <a:gd name="connsiteY11" fmla="*/ 6431480 h 6862210"/>
              <a:gd name="connsiteX12" fmla="*/ 1735157 w 12215813"/>
              <a:gd name="connsiteY12" fmla="*/ 5228672 h 6862210"/>
              <a:gd name="connsiteX13" fmla="*/ 1128713 w 12215813"/>
              <a:gd name="connsiteY13" fmla="*/ 5233987 h 6862210"/>
              <a:gd name="connsiteX14" fmla="*/ 0 w 12215813"/>
              <a:gd name="connsiteY14" fmla="*/ 3261761 h 6862210"/>
              <a:gd name="connsiteX0" fmla="*/ 0 w 12215813"/>
              <a:gd name="connsiteY0" fmla="*/ 3261761 h 6862210"/>
              <a:gd name="connsiteX1" fmla="*/ 1607 w 12215813"/>
              <a:gd name="connsiteY1" fmla="*/ 0 h 6862210"/>
              <a:gd name="connsiteX2" fmla="*/ 1919288 w 12215813"/>
              <a:gd name="connsiteY2" fmla="*/ 2106 h 6862210"/>
              <a:gd name="connsiteX3" fmla="*/ 2157413 w 12215813"/>
              <a:gd name="connsiteY3" fmla="*/ 430731 h 6862210"/>
              <a:gd name="connsiteX4" fmla="*/ 9780569 w 12215813"/>
              <a:gd name="connsiteY4" fmla="*/ 440255 h 6862210"/>
              <a:gd name="connsiteX5" fmla="*/ 10460057 w 12215813"/>
              <a:gd name="connsiteY5" fmla="*/ 1630880 h 6862210"/>
              <a:gd name="connsiteX6" fmla="*/ 11061682 w 12215813"/>
              <a:gd name="connsiteY6" fmla="*/ 1628775 h 6862210"/>
              <a:gd name="connsiteX7" fmla="*/ 12196763 w 12215813"/>
              <a:gd name="connsiteY7" fmla="*/ 3580848 h 6862210"/>
              <a:gd name="connsiteX8" fmla="*/ 12215813 w 12215813"/>
              <a:gd name="connsiteY8" fmla="*/ 6853237 h 6862210"/>
              <a:gd name="connsiteX9" fmla="*/ 10275869 w 12215813"/>
              <a:gd name="connsiteY9" fmla="*/ 6862210 h 6862210"/>
              <a:gd name="connsiteX10" fmla="*/ 10040957 w 12215813"/>
              <a:gd name="connsiteY10" fmla="*/ 6421955 h 6862210"/>
              <a:gd name="connsiteX11" fmla="*/ 2432032 w 12215813"/>
              <a:gd name="connsiteY11" fmla="*/ 6431480 h 6862210"/>
              <a:gd name="connsiteX12" fmla="*/ 1735157 w 12215813"/>
              <a:gd name="connsiteY12" fmla="*/ 5228672 h 6862210"/>
              <a:gd name="connsiteX13" fmla="*/ 1320624 w 12215813"/>
              <a:gd name="connsiteY13" fmla="*/ 5233987 h 6862210"/>
              <a:gd name="connsiteX14" fmla="*/ 0 w 12215813"/>
              <a:gd name="connsiteY14" fmla="*/ 3261761 h 6862210"/>
              <a:gd name="connsiteX0" fmla="*/ 0 w 12227102"/>
              <a:gd name="connsiteY0" fmla="*/ 3126294 h 6862210"/>
              <a:gd name="connsiteX1" fmla="*/ 12896 w 12227102"/>
              <a:gd name="connsiteY1" fmla="*/ 0 h 6862210"/>
              <a:gd name="connsiteX2" fmla="*/ 1930577 w 12227102"/>
              <a:gd name="connsiteY2" fmla="*/ 2106 h 6862210"/>
              <a:gd name="connsiteX3" fmla="*/ 2168702 w 12227102"/>
              <a:gd name="connsiteY3" fmla="*/ 430731 h 6862210"/>
              <a:gd name="connsiteX4" fmla="*/ 9791858 w 12227102"/>
              <a:gd name="connsiteY4" fmla="*/ 440255 h 6862210"/>
              <a:gd name="connsiteX5" fmla="*/ 10471346 w 12227102"/>
              <a:gd name="connsiteY5" fmla="*/ 1630880 h 6862210"/>
              <a:gd name="connsiteX6" fmla="*/ 11072971 w 12227102"/>
              <a:gd name="connsiteY6" fmla="*/ 1628775 h 6862210"/>
              <a:gd name="connsiteX7" fmla="*/ 12208052 w 12227102"/>
              <a:gd name="connsiteY7" fmla="*/ 3580848 h 6862210"/>
              <a:gd name="connsiteX8" fmla="*/ 12227102 w 12227102"/>
              <a:gd name="connsiteY8" fmla="*/ 6853237 h 6862210"/>
              <a:gd name="connsiteX9" fmla="*/ 10287158 w 12227102"/>
              <a:gd name="connsiteY9" fmla="*/ 6862210 h 6862210"/>
              <a:gd name="connsiteX10" fmla="*/ 10052246 w 12227102"/>
              <a:gd name="connsiteY10" fmla="*/ 6421955 h 6862210"/>
              <a:gd name="connsiteX11" fmla="*/ 2443321 w 12227102"/>
              <a:gd name="connsiteY11" fmla="*/ 6431480 h 6862210"/>
              <a:gd name="connsiteX12" fmla="*/ 1746446 w 12227102"/>
              <a:gd name="connsiteY12" fmla="*/ 5228672 h 6862210"/>
              <a:gd name="connsiteX13" fmla="*/ 1331913 w 12227102"/>
              <a:gd name="connsiteY13" fmla="*/ 5233987 h 6862210"/>
              <a:gd name="connsiteX14" fmla="*/ 0 w 12227102"/>
              <a:gd name="connsiteY14" fmla="*/ 3126294 h 6862210"/>
              <a:gd name="connsiteX0" fmla="*/ 0 w 12238391"/>
              <a:gd name="connsiteY0" fmla="*/ 3002117 h 6862210"/>
              <a:gd name="connsiteX1" fmla="*/ 24185 w 12238391"/>
              <a:gd name="connsiteY1" fmla="*/ 0 h 6862210"/>
              <a:gd name="connsiteX2" fmla="*/ 1941866 w 12238391"/>
              <a:gd name="connsiteY2" fmla="*/ 2106 h 6862210"/>
              <a:gd name="connsiteX3" fmla="*/ 2179991 w 12238391"/>
              <a:gd name="connsiteY3" fmla="*/ 430731 h 6862210"/>
              <a:gd name="connsiteX4" fmla="*/ 9803147 w 12238391"/>
              <a:gd name="connsiteY4" fmla="*/ 440255 h 6862210"/>
              <a:gd name="connsiteX5" fmla="*/ 10482635 w 12238391"/>
              <a:gd name="connsiteY5" fmla="*/ 1630880 h 6862210"/>
              <a:gd name="connsiteX6" fmla="*/ 11084260 w 12238391"/>
              <a:gd name="connsiteY6" fmla="*/ 1628775 h 6862210"/>
              <a:gd name="connsiteX7" fmla="*/ 12219341 w 12238391"/>
              <a:gd name="connsiteY7" fmla="*/ 3580848 h 6862210"/>
              <a:gd name="connsiteX8" fmla="*/ 12238391 w 12238391"/>
              <a:gd name="connsiteY8" fmla="*/ 6853237 h 6862210"/>
              <a:gd name="connsiteX9" fmla="*/ 10298447 w 12238391"/>
              <a:gd name="connsiteY9" fmla="*/ 6862210 h 6862210"/>
              <a:gd name="connsiteX10" fmla="*/ 10063535 w 12238391"/>
              <a:gd name="connsiteY10" fmla="*/ 6421955 h 6862210"/>
              <a:gd name="connsiteX11" fmla="*/ 2454610 w 12238391"/>
              <a:gd name="connsiteY11" fmla="*/ 6431480 h 6862210"/>
              <a:gd name="connsiteX12" fmla="*/ 1757735 w 12238391"/>
              <a:gd name="connsiteY12" fmla="*/ 5228672 h 6862210"/>
              <a:gd name="connsiteX13" fmla="*/ 1343202 w 12238391"/>
              <a:gd name="connsiteY13" fmla="*/ 5233987 h 6862210"/>
              <a:gd name="connsiteX14" fmla="*/ 0 w 12238391"/>
              <a:gd name="connsiteY14" fmla="*/ 3002117 h 6862210"/>
              <a:gd name="connsiteX0" fmla="*/ 0 w 12238391"/>
              <a:gd name="connsiteY0" fmla="*/ 3002117 h 6862210"/>
              <a:gd name="connsiteX1" fmla="*/ 24185 w 12238391"/>
              <a:gd name="connsiteY1" fmla="*/ 0 h 6862210"/>
              <a:gd name="connsiteX2" fmla="*/ 1941866 w 12238391"/>
              <a:gd name="connsiteY2" fmla="*/ 2106 h 6862210"/>
              <a:gd name="connsiteX3" fmla="*/ 2179991 w 12238391"/>
              <a:gd name="connsiteY3" fmla="*/ 430731 h 6862210"/>
              <a:gd name="connsiteX4" fmla="*/ 9803147 w 12238391"/>
              <a:gd name="connsiteY4" fmla="*/ 440255 h 6862210"/>
              <a:gd name="connsiteX5" fmla="*/ 10482635 w 12238391"/>
              <a:gd name="connsiteY5" fmla="*/ 1630880 h 6862210"/>
              <a:gd name="connsiteX6" fmla="*/ 11084260 w 12238391"/>
              <a:gd name="connsiteY6" fmla="*/ 1628775 h 6862210"/>
              <a:gd name="connsiteX7" fmla="*/ 12219341 w 12238391"/>
              <a:gd name="connsiteY7" fmla="*/ 3580848 h 6862210"/>
              <a:gd name="connsiteX8" fmla="*/ 12238391 w 12238391"/>
              <a:gd name="connsiteY8" fmla="*/ 6853237 h 6862210"/>
              <a:gd name="connsiteX9" fmla="*/ 10298447 w 12238391"/>
              <a:gd name="connsiteY9" fmla="*/ 6862210 h 6862210"/>
              <a:gd name="connsiteX10" fmla="*/ 10063535 w 12238391"/>
              <a:gd name="connsiteY10" fmla="*/ 6421955 h 6862210"/>
              <a:gd name="connsiteX11" fmla="*/ 2454610 w 12238391"/>
              <a:gd name="connsiteY11" fmla="*/ 6431480 h 6862210"/>
              <a:gd name="connsiteX12" fmla="*/ 1757735 w 12238391"/>
              <a:gd name="connsiteY12" fmla="*/ 5228672 h 6862210"/>
              <a:gd name="connsiteX13" fmla="*/ 1331913 w 12238391"/>
              <a:gd name="connsiteY13" fmla="*/ 5233987 h 6862210"/>
              <a:gd name="connsiteX14" fmla="*/ 0 w 12238391"/>
              <a:gd name="connsiteY14" fmla="*/ 3002117 h 6862210"/>
              <a:gd name="connsiteX0" fmla="*/ 0 w 12238391"/>
              <a:gd name="connsiteY0" fmla="*/ 3002117 h 6862210"/>
              <a:gd name="connsiteX1" fmla="*/ 24185 w 12238391"/>
              <a:gd name="connsiteY1" fmla="*/ 0 h 6862210"/>
              <a:gd name="connsiteX2" fmla="*/ 1941866 w 12238391"/>
              <a:gd name="connsiteY2" fmla="*/ 2106 h 6862210"/>
              <a:gd name="connsiteX3" fmla="*/ 2179991 w 12238391"/>
              <a:gd name="connsiteY3" fmla="*/ 430731 h 6862210"/>
              <a:gd name="connsiteX4" fmla="*/ 9803147 w 12238391"/>
              <a:gd name="connsiteY4" fmla="*/ 440255 h 6862210"/>
              <a:gd name="connsiteX5" fmla="*/ 10482635 w 12238391"/>
              <a:gd name="connsiteY5" fmla="*/ 1630880 h 6862210"/>
              <a:gd name="connsiteX6" fmla="*/ 11084260 w 12238391"/>
              <a:gd name="connsiteY6" fmla="*/ 1628775 h 6862210"/>
              <a:gd name="connsiteX7" fmla="*/ 12219341 w 12238391"/>
              <a:gd name="connsiteY7" fmla="*/ 3580848 h 6862210"/>
              <a:gd name="connsiteX8" fmla="*/ 12238391 w 12238391"/>
              <a:gd name="connsiteY8" fmla="*/ 6853237 h 6862210"/>
              <a:gd name="connsiteX9" fmla="*/ 10298447 w 12238391"/>
              <a:gd name="connsiteY9" fmla="*/ 6862210 h 6862210"/>
              <a:gd name="connsiteX10" fmla="*/ 10063535 w 12238391"/>
              <a:gd name="connsiteY10" fmla="*/ 6421955 h 6862210"/>
              <a:gd name="connsiteX11" fmla="*/ 2454610 w 12238391"/>
              <a:gd name="connsiteY11" fmla="*/ 6431480 h 6862210"/>
              <a:gd name="connsiteX12" fmla="*/ 1757735 w 12238391"/>
              <a:gd name="connsiteY12" fmla="*/ 5228672 h 6862210"/>
              <a:gd name="connsiteX13" fmla="*/ 1331913 w 12238391"/>
              <a:gd name="connsiteY13" fmla="*/ 5233987 h 6862210"/>
              <a:gd name="connsiteX14" fmla="*/ 0 w 12238391"/>
              <a:gd name="connsiteY14" fmla="*/ 3002117 h 6862210"/>
              <a:gd name="connsiteX0" fmla="*/ 0 w 12238391"/>
              <a:gd name="connsiteY0" fmla="*/ 3002117 h 6862210"/>
              <a:gd name="connsiteX1" fmla="*/ 24185 w 12238391"/>
              <a:gd name="connsiteY1" fmla="*/ 0 h 6862210"/>
              <a:gd name="connsiteX2" fmla="*/ 1941866 w 12238391"/>
              <a:gd name="connsiteY2" fmla="*/ 2106 h 6862210"/>
              <a:gd name="connsiteX3" fmla="*/ 2179991 w 12238391"/>
              <a:gd name="connsiteY3" fmla="*/ 430731 h 6862210"/>
              <a:gd name="connsiteX4" fmla="*/ 9803147 w 12238391"/>
              <a:gd name="connsiteY4" fmla="*/ 440255 h 6862210"/>
              <a:gd name="connsiteX5" fmla="*/ 10482635 w 12238391"/>
              <a:gd name="connsiteY5" fmla="*/ 1630880 h 6862210"/>
              <a:gd name="connsiteX6" fmla="*/ 11084260 w 12238391"/>
              <a:gd name="connsiteY6" fmla="*/ 1628775 h 6862210"/>
              <a:gd name="connsiteX7" fmla="*/ 12219341 w 12238391"/>
              <a:gd name="connsiteY7" fmla="*/ 3580848 h 6862210"/>
              <a:gd name="connsiteX8" fmla="*/ 12238391 w 12238391"/>
              <a:gd name="connsiteY8" fmla="*/ 6853237 h 6862210"/>
              <a:gd name="connsiteX9" fmla="*/ 10298447 w 12238391"/>
              <a:gd name="connsiteY9" fmla="*/ 6862210 h 6862210"/>
              <a:gd name="connsiteX10" fmla="*/ 10063535 w 12238391"/>
              <a:gd name="connsiteY10" fmla="*/ 6421955 h 6862210"/>
              <a:gd name="connsiteX11" fmla="*/ 2454610 w 12238391"/>
              <a:gd name="connsiteY11" fmla="*/ 6431480 h 6862210"/>
              <a:gd name="connsiteX12" fmla="*/ 1915780 w 12238391"/>
              <a:gd name="connsiteY12" fmla="*/ 5239961 h 6862210"/>
              <a:gd name="connsiteX13" fmla="*/ 1331913 w 12238391"/>
              <a:gd name="connsiteY13" fmla="*/ 5233987 h 6862210"/>
              <a:gd name="connsiteX14" fmla="*/ 0 w 12238391"/>
              <a:gd name="connsiteY14" fmla="*/ 3002117 h 6862210"/>
              <a:gd name="connsiteX0" fmla="*/ 0 w 12238391"/>
              <a:gd name="connsiteY0" fmla="*/ 3002117 h 6862210"/>
              <a:gd name="connsiteX1" fmla="*/ 24185 w 12238391"/>
              <a:gd name="connsiteY1" fmla="*/ 0 h 6862210"/>
              <a:gd name="connsiteX2" fmla="*/ 1941866 w 12238391"/>
              <a:gd name="connsiteY2" fmla="*/ 2106 h 6862210"/>
              <a:gd name="connsiteX3" fmla="*/ 2179991 w 12238391"/>
              <a:gd name="connsiteY3" fmla="*/ 430731 h 6862210"/>
              <a:gd name="connsiteX4" fmla="*/ 9803147 w 12238391"/>
              <a:gd name="connsiteY4" fmla="*/ 440255 h 6862210"/>
              <a:gd name="connsiteX5" fmla="*/ 10482635 w 12238391"/>
              <a:gd name="connsiteY5" fmla="*/ 1630880 h 6862210"/>
              <a:gd name="connsiteX6" fmla="*/ 11084260 w 12238391"/>
              <a:gd name="connsiteY6" fmla="*/ 1628775 h 6862210"/>
              <a:gd name="connsiteX7" fmla="*/ 12219341 w 12238391"/>
              <a:gd name="connsiteY7" fmla="*/ 3580848 h 6862210"/>
              <a:gd name="connsiteX8" fmla="*/ 12238391 w 12238391"/>
              <a:gd name="connsiteY8" fmla="*/ 6853237 h 6862210"/>
              <a:gd name="connsiteX9" fmla="*/ 10298447 w 12238391"/>
              <a:gd name="connsiteY9" fmla="*/ 6862210 h 6862210"/>
              <a:gd name="connsiteX10" fmla="*/ 10063535 w 12238391"/>
              <a:gd name="connsiteY10" fmla="*/ 6421955 h 6862210"/>
              <a:gd name="connsiteX11" fmla="*/ 2578788 w 12238391"/>
              <a:gd name="connsiteY11" fmla="*/ 6431480 h 6862210"/>
              <a:gd name="connsiteX12" fmla="*/ 1915780 w 12238391"/>
              <a:gd name="connsiteY12" fmla="*/ 5239961 h 6862210"/>
              <a:gd name="connsiteX13" fmla="*/ 1331913 w 12238391"/>
              <a:gd name="connsiteY13" fmla="*/ 5233987 h 6862210"/>
              <a:gd name="connsiteX14" fmla="*/ 0 w 12238391"/>
              <a:gd name="connsiteY14" fmla="*/ 3002117 h 6862210"/>
              <a:gd name="connsiteX0" fmla="*/ 0 w 12238391"/>
              <a:gd name="connsiteY0" fmla="*/ 3002117 h 6862210"/>
              <a:gd name="connsiteX1" fmla="*/ 24185 w 12238391"/>
              <a:gd name="connsiteY1" fmla="*/ 0 h 6862210"/>
              <a:gd name="connsiteX2" fmla="*/ 1941866 w 12238391"/>
              <a:gd name="connsiteY2" fmla="*/ 2106 h 6862210"/>
              <a:gd name="connsiteX3" fmla="*/ 2179991 w 12238391"/>
              <a:gd name="connsiteY3" fmla="*/ 430731 h 6862210"/>
              <a:gd name="connsiteX4" fmla="*/ 9803147 w 12238391"/>
              <a:gd name="connsiteY4" fmla="*/ 440255 h 6862210"/>
              <a:gd name="connsiteX5" fmla="*/ 10482635 w 12238391"/>
              <a:gd name="connsiteY5" fmla="*/ 1630880 h 6862210"/>
              <a:gd name="connsiteX6" fmla="*/ 11084260 w 12238391"/>
              <a:gd name="connsiteY6" fmla="*/ 1628775 h 6862210"/>
              <a:gd name="connsiteX7" fmla="*/ 12219341 w 12238391"/>
              <a:gd name="connsiteY7" fmla="*/ 3580848 h 6862210"/>
              <a:gd name="connsiteX8" fmla="*/ 12238391 w 12238391"/>
              <a:gd name="connsiteY8" fmla="*/ 6853237 h 6862210"/>
              <a:gd name="connsiteX9" fmla="*/ 10298447 w 12238391"/>
              <a:gd name="connsiteY9" fmla="*/ 6862210 h 6862210"/>
              <a:gd name="connsiteX10" fmla="*/ 10063535 w 12238391"/>
              <a:gd name="connsiteY10" fmla="*/ 6421955 h 6862210"/>
              <a:gd name="connsiteX11" fmla="*/ 2578788 w 12238391"/>
              <a:gd name="connsiteY11" fmla="*/ 6431480 h 6862210"/>
              <a:gd name="connsiteX12" fmla="*/ 1915780 w 12238391"/>
              <a:gd name="connsiteY12" fmla="*/ 5239961 h 6862210"/>
              <a:gd name="connsiteX13" fmla="*/ 1331913 w 12238391"/>
              <a:gd name="connsiteY13" fmla="*/ 5233987 h 6862210"/>
              <a:gd name="connsiteX14" fmla="*/ 0 w 12238391"/>
              <a:gd name="connsiteY14" fmla="*/ 3002117 h 6862210"/>
              <a:gd name="connsiteX0" fmla="*/ 0 w 12238391"/>
              <a:gd name="connsiteY0" fmla="*/ 3002117 h 6862210"/>
              <a:gd name="connsiteX1" fmla="*/ 24185 w 12238391"/>
              <a:gd name="connsiteY1" fmla="*/ 0 h 6862210"/>
              <a:gd name="connsiteX2" fmla="*/ 1941866 w 12238391"/>
              <a:gd name="connsiteY2" fmla="*/ 2106 h 6862210"/>
              <a:gd name="connsiteX3" fmla="*/ 2179991 w 12238391"/>
              <a:gd name="connsiteY3" fmla="*/ 430731 h 6862210"/>
              <a:gd name="connsiteX4" fmla="*/ 9803147 w 12238391"/>
              <a:gd name="connsiteY4" fmla="*/ 440255 h 6862210"/>
              <a:gd name="connsiteX5" fmla="*/ 10482635 w 12238391"/>
              <a:gd name="connsiteY5" fmla="*/ 1630880 h 6862210"/>
              <a:gd name="connsiteX6" fmla="*/ 11084260 w 12238391"/>
              <a:gd name="connsiteY6" fmla="*/ 1628775 h 6862210"/>
              <a:gd name="connsiteX7" fmla="*/ 12219341 w 12238391"/>
              <a:gd name="connsiteY7" fmla="*/ 3580848 h 6862210"/>
              <a:gd name="connsiteX8" fmla="*/ 12238391 w 12238391"/>
              <a:gd name="connsiteY8" fmla="*/ 6853237 h 6862210"/>
              <a:gd name="connsiteX9" fmla="*/ 10298447 w 12238391"/>
              <a:gd name="connsiteY9" fmla="*/ 6862210 h 6862210"/>
              <a:gd name="connsiteX10" fmla="*/ 10063535 w 12238391"/>
              <a:gd name="connsiteY10" fmla="*/ 6421955 h 6862210"/>
              <a:gd name="connsiteX11" fmla="*/ 2533633 w 12238391"/>
              <a:gd name="connsiteY11" fmla="*/ 6386325 h 6862210"/>
              <a:gd name="connsiteX12" fmla="*/ 1915780 w 12238391"/>
              <a:gd name="connsiteY12" fmla="*/ 5239961 h 6862210"/>
              <a:gd name="connsiteX13" fmla="*/ 1331913 w 12238391"/>
              <a:gd name="connsiteY13" fmla="*/ 5233987 h 6862210"/>
              <a:gd name="connsiteX14" fmla="*/ 0 w 12238391"/>
              <a:gd name="connsiteY14" fmla="*/ 3002117 h 6862210"/>
              <a:gd name="connsiteX0" fmla="*/ 0 w 12238391"/>
              <a:gd name="connsiteY0" fmla="*/ 3002117 h 6862210"/>
              <a:gd name="connsiteX1" fmla="*/ 24185 w 12238391"/>
              <a:gd name="connsiteY1" fmla="*/ 0 h 6862210"/>
              <a:gd name="connsiteX2" fmla="*/ 1941866 w 12238391"/>
              <a:gd name="connsiteY2" fmla="*/ 2106 h 6862210"/>
              <a:gd name="connsiteX3" fmla="*/ 2179991 w 12238391"/>
              <a:gd name="connsiteY3" fmla="*/ 430731 h 6862210"/>
              <a:gd name="connsiteX4" fmla="*/ 9803147 w 12238391"/>
              <a:gd name="connsiteY4" fmla="*/ 440255 h 6862210"/>
              <a:gd name="connsiteX5" fmla="*/ 10482635 w 12238391"/>
              <a:gd name="connsiteY5" fmla="*/ 1630880 h 6862210"/>
              <a:gd name="connsiteX6" fmla="*/ 11084260 w 12238391"/>
              <a:gd name="connsiteY6" fmla="*/ 1628775 h 6862210"/>
              <a:gd name="connsiteX7" fmla="*/ 12219341 w 12238391"/>
              <a:gd name="connsiteY7" fmla="*/ 3580848 h 6862210"/>
              <a:gd name="connsiteX8" fmla="*/ 12238391 w 12238391"/>
              <a:gd name="connsiteY8" fmla="*/ 6853237 h 6862210"/>
              <a:gd name="connsiteX9" fmla="*/ 10298447 w 12238391"/>
              <a:gd name="connsiteY9" fmla="*/ 6862210 h 6862210"/>
              <a:gd name="connsiteX10" fmla="*/ 10063535 w 12238391"/>
              <a:gd name="connsiteY10" fmla="*/ 6421955 h 6862210"/>
              <a:gd name="connsiteX11" fmla="*/ 2544922 w 12238391"/>
              <a:gd name="connsiteY11" fmla="*/ 6408903 h 6862210"/>
              <a:gd name="connsiteX12" fmla="*/ 1915780 w 12238391"/>
              <a:gd name="connsiteY12" fmla="*/ 5239961 h 6862210"/>
              <a:gd name="connsiteX13" fmla="*/ 1331913 w 12238391"/>
              <a:gd name="connsiteY13" fmla="*/ 5233987 h 6862210"/>
              <a:gd name="connsiteX14" fmla="*/ 0 w 12238391"/>
              <a:gd name="connsiteY14" fmla="*/ 3002117 h 6862210"/>
              <a:gd name="connsiteX0" fmla="*/ 0 w 12238391"/>
              <a:gd name="connsiteY0" fmla="*/ 3002117 h 6862210"/>
              <a:gd name="connsiteX1" fmla="*/ 24185 w 12238391"/>
              <a:gd name="connsiteY1" fmla="*/ 0 h 6862210"/>
              <a:gd name="connsiteX2" fmla="*/ 1941866 w 12238391"/>
              <a:gd name="connsiteY2" fmla="*/ 2106 h 6862210"/>
              <a:gd name="connsiteX3" fmla="*/ 2179991 w 12238391"/>
              <a:gd name="connsiteY3" fmla="*/ 430731 h 6862210"/>
              <a:gd name="connsiteX4" fmla="*/ 9803147 w 12238391"/>
              <a:gd name="connsiteY4" fmla="*/ 440255 h 6862210"/>
              <a:gd name="connsiteX5" fmla="*/ 10482635 w 12238391"/>
              <a:gd name="connsiteY5" fmla="*/ 1630880 h 6862210"/>
              <a:gd name="connsiteX6" fmla="*/ 11084260 w 12238391"/>
              <a:gd name="connsiteY6" fmla="*/ 1628775 h 6862210"/>
              <a:gd name="connsiteX7" fmla="*/ 12219341 w 12238391"/>
              <a:gd name="connsiteY7" fmla="*/ 3580848 h 6862210"/>
              <a:gd name="connsiteX8" fmla="*/ 12238391 w 12238391"/>
              <a:gd name="connsiteY8" fmla="*/ 6853237 h 6862210"/>
              <a:gd name="connsiteX9" fmla="*/ 10298447 w 12238391"/>
              <a:gd name="connsiteY9" fmla="*/ 6862210 h 6862210"/>
              <a:gd name="connsiteX10" fmla="*/ 10063535 w 12238391"/>
              <a:gd name="connsiteY10" fmla="*/ 6421955 h 6862210"/>
              <a:gd name="connsiteX11" fmla="*/ 2544922 w 12238391"/>
              <a:gd name="connsiteY11" fmla="*/ 6408903 h 6862210"/>
              <a:gd name="connsiteX12" fmla="*/ 1915780 w 12238391"/>
              <a:gd name="connsiteY12" fmla="*/ 5239961 h 6862210"/>
              <a:gd name="connsiteX13" fmla="*/ 1331913 w 12238391"/>
              <a:gd name="connsiteY13" fmla="*/ 5233987 h 6862210"/>
              <a:gd name="connsiteX14" fmla="*/ 0 w 12238391"/>
              <a:gd name="connsiteY14" fmla="*/ 3002117 h 6862210"/>
              <a:gd name="connsiteX0" fmla="*/ 0 w 12238391"/>
              <a:gd name="connsiteY0" fmla="*/ 3002117 h 6862210"/>
              <a:gd name="connsiteX1" fmla="*/ 24185 w 12238391"/>
              <a:gd name="connsiteY1" fmla="*/ 0 h 6862210"/>
              <a:gd name="connsiteX2" fmla="*/ 1941866 w 12238391"/>
              <a:gd name="connsiteY2" fmla="*/ 2106 h 6862210"/>
              <a:gd name="connsiteX3" fmla="*/ 2179991 w 12238391"/>
              <a:gd name="connsiteY3" fmla="*/ 430731 h 6862210"/>
              <a:gd name="connsiteX4" fmla="*/ 9803147 w 12238391"/>
              <a:gd name="connsiteY4" fmla="*/ 440255 h 6862210"/>
              <a:gd name="connsiteX5" fmla="*/ 10482635 w 12238391"/>
              <a:gd name="connsiteY5" fmla="*/ 1630880 h 6862210"/>
              <a:gd name="connsiteX6" fmla="*/ 11084260 w 12238391"/>
              <a:gd name="connsiteY6" fmla="*/ 1628775 h 6862210"/>
              <a:gd name="connsiteX7" fmla="*/ 12219341 w 12238391"/>
              <a:gd name="connsiteY7" fmla="*/ 3580848 h 6862210"/>
              <a:gd name="connsiteX8" fmla="*/ 12238391 w 12238391"/>
              <a:gd name="connsiteY8" fmla="*/ 6853237 h 6862210"/>
              <a:gd name="connsiteX9" fmla="*/ 10298447 w 12238391"/>
              <a:gd name="connsiteY9" fmla="*/ 6862210 h 6862210"/>
              <a:gd name="connsiteX10" fmla="*/ 10063535 w 12238391"/>
              <a:gd name="connsiteY10" fmla="*/ 6421955 h 6862210"/>
              <a:gd name="connsiteX11" fmla="*/ 2544922 w 12238391"/>
              <a:gd name="connsiteY11" fmla="*/ 6408903 h 6862210"/>
              <a:gd name="connsiteX12" fmla="*/ 1915780 w 12238391"/>
              <a:gd name="connsiteY12" fmla="*/ 5239961 h 6862210"/>
              <a:gd name="connsiteX13" fmla="*/ 1331913 w 12238391"/>
              <a:gd name="connsiteY13" fmla="*/ 5233987 h 6862210"/>
              <a:gd name="connsiteX14" fmla="*/ 0 w 12238391"/>
              <a:gd name="connsiteY14" fmla="*/ 3002117 h 6862210"/>
              <a:gd name="connsiteX0" fmla="*/ 0 w 12238391"/>
              <a:gd name="connsiteY0" fmla="*/ 3002117 h 6862210"/>
              <a:gd name="connsiteX1" fmla="*/ 24185 w 12238391"/>
              <a:gd name="connsiteY1" fmla="*/ 0 h 6862210"/>
              <a:gd name="connsiteX2" fmla="*/ 1941866 w 12238391"/>
              <a:gd name="connsiteY2" fmla="*/ 2106 h 6862210"/>
              <a:gd name="connsiteX3" fmla="*/ 2179991 w 12238391"/>
              <a:gd name="connsiteY3" fmla="*/ 430731 h 6862210"/>
              <a:gd name="connsiteX4" fmla="*/ 9803147 w 12238391"/>
              <a:gd name="connsiteY4" fmla="*/ 440255 h 6862210"/>
              <a:gd name="connsiteX5" fmla="*/ 10482635 w 12238391"/>
              <a:gd name="connsiteY5" fmla="*/ 1630880 h 6862210"/>
              <a:gd name="connsiteX6" fmla="*/ 11084260 w 12238391"/>
              <a:gd name="connsiteY6" fmla="*/ 1628775 h 6862210"/>
              <a:gd name="connsiteX7" fmla="*/ 12219341 w 12238391"/>
              <a:gd name="connsiteY7" fmla="*/ 3580848 h 6862210"/>
              <a:gd name="connsiteX8" fmla="*/ 12238391 w 12238391"/>
              <a:gd name="connsiteY8" fmla="*/ 6853237 h 6862210"/>
              <a:gd name="connsiteX9" fmla="*/ 10298447 w 12238391"/>
              <a:gd name="connsiteY9" fmla="*/ 6862210 h 6862210"/>
              <a:gd name="connsiteX10" fmla="*/ 10063535 w 12238391"/>
              <a:gd name="connsiteY10" fmla="*/ 6421955 h 6862210"/>
              <a:gd name="connsiteX11" fmla="*/ 2544922 w 12238391"/>
              <a:gd name="connsiteY11" fmla="*/ 6408903 h 6862210"/>
              <a:gd name="connsiteX12" fmla="*/ 1915780 w 12238391"/>
              <a:gd name="connsiteY12" fmla="*/ 5239961 h 6862210"/>
              <a:gd name="connsiteX13" fmla="*/ 1331913 w 12238391"/>
              <a:gd name="connsiteY13" fmla="*/ 5233987 h 6862210"/>
              <a:gd name="connsiteX14" fmla="*/ 0 w 12238391"/>
              <a:gd name="connsiteY14" fmla="*/ 3002117 h 6862210"/>
              <a:gd name="connsiteX0" fmla="*/ 0 w 12238391"/>
              <a:gd name="connsiteY0" fmla="*/ 3002117 h 6862210"/>
              <a:gd name="connsiteX1" fmla="*/ 24185 w 12238391"/>
              <a:gd name="connsiteY1" fmla="*/ 0 h 6862210"/>
              <a:gd name="connsiteX2" fmla="*/ 1941866 w 12238391"/>
              <a:gd name="connsiteY2" fmla="*/ 2106 h 6862210"/>
              <a:gd name="connsiteX3" fmla="*/ 2179991 w 12238391"/>
              <a:gd name="connsiteY3" fmla="*/ 430731 h 6862210"/>
              <a:gd name="connsiteX4" fmla="*/ 9712836 w 12238391"/>
              <a:gd name="connsiteY4" fmla="*/ 451544 h 6862210"/>
              <a:gd name="connsiteX5" fmla="*/ 10482635 w 12238391"/>
              <a:gd name="connsiteY5" fmla="*/ 1630880 h 6862210"/>
              <a:gd name="connsiteX6" fmla="*/ 11084260 w 12238391"/>
              <a:gd name="connsiteY6" fmla="*/ 1628775 h 6862210"/>
              <a:gd name="connsiteX7" fmla="*/ 12219341 w 12238391"/>
              <a:gd name="connsiteY7" fmla="*/ 3580848 h 6862210"/>
              <a:gd name="connsiteX8" fmla="*/ 12238391 w 12238391"/>
              <a:gd name="connsiteY8" fmla="*/ 6853237 h 6862210"/>
              <a:gd name="connsiteX9" fmla="*/ 10298447 w 12238391"/>
              <a:gd name="connsiteY9" fmla="*/ 6862210 h 6862210"/>
              <a:gd name="connsiteX10" fmla="*/ 10063535 w 12238391"/>
              <a:gd name="connsiteY10" fmla="*/ 6421955 h 6862210"/>
              <a:gd name="connsiteX11" fmla="*/ 2544922 w 12238391"/>
              <a:gd name="connsiteY11" fmla="*/ 6408903 h 6862210"/>
              <a:gd name="connsiteX12" fmla="*/ 1915780 w 12238391"/>
              <a:gd name="connsiteY12" fmla="*/ 5239961 h 6862210"/>
              <a:gd name="connsiteX13" fmla="*/ 1331913 w 12238391"/>
              <a:gd name="connsiteY13" fmla="*/ 5233987 h 6862210"/>
              <a:gd name="connsiteX14" fmla="*/ 0 w 12238391"/>
              <a:gd name="connsiteY14" fmla="*/ 3002117 h 6862210"/>
              <a:gd name="connsiteX0" fmla="*/ 0 w 12238391"/>
              <a:gd name="connsiteY0" fmla="*/ 3002117 h 6862210"/>
              <a:gd name="connsiteX1" fmla="*/ 24185 w 12238391"/>
              <a:gd name="connsiteY1" fmla="*/ 0 h 6862210"/>
              <a:gd name="connsiteX2" fmla="*/ 1941866 w 12238391"/>
              <a:gd name="connsiteY2" fmla="*/ 2106 h 6862210"/>
              <a:gd name="connsiteX3" fmla="*/ 2179991 w 12238391"/>
              <a:gd name="connsiteY3" fmla="*/ 430731 h 6862210"/>
              <a:gd name="connsiteX4" fmla="*/ 9712836 w 12238391"/>
              <a:gd name="connsiteY4" fmla="*/ 451544 h 6862210"/>
              <a:gd name="connsiteX5" fmla="*/ 10403613 w 12238391"/>
              <a:gd name="connsiteY5" fmla="*/ 1642169 h 6862210"/>
              <a:gd name="connsiteX6" fmla="*/ 11084260 w 12238391"/>
              <a:gd name="connsiteY6" fmla="*/ 1628775 h 6862210"/>
              <a:gd name="connsiteX7" fmla="*/ 12219341 w 12238391"/>
              <a:gd name="connsiteY7" fmla="*/ 3580848 h 6862210"/>
              <a:gd name="connsiteX8" fmla="*/ 12238391 w 12238391"/>
              <a:gd name="connsiteY8" fmla="*/ 6853237 h 6862210"/>
              <a:gd name="connsiteX9" fmla="*/ 10298447 w 12238391"/>
              <a:gd name="connsiteY9" fmla="*/ 6862210 h 6862210"/>
              <a:gd name="connsiteX10" fmla="*/ 10063535 w 12238391"/>
              <a:gd name="connsiteY10" fmla="*/ 6421955 h 6862210"/>
              <a:gd name="connsiteX11" fmla="*/ 2544922 w 12238391"/>
              <a:gd name="connsiteY11" fmla="*/ 6408903 h 6862210"/>
              <a:gd name="connsiteX12" fmla="*/ 1915780 w 12238391"/>
              <a:gd name="connsiteY12" fmla="*/ 5239961 h 6862210"/>
              <a:gd name="connsiteX13" fmla="*/ 1331913 w 12238391"/>
              <a:gd name="connsiteY13" fmla="*/ 5233987 h 6862210"/>
              <a:gd name="connsiteX14" fmla="*/ 0 w 12238391"/>
              <a:gd name="connsiteY14" fmla="*/ 3002117 h 6862210"/>
              <a:gd name="connsiteX0" fmla="*/ 0 w 12238391"/>
              <a:gd name="connsiteY0" fmla="*/ 3002117 h 6862210"/>
              <a:gd name="connsiteX1" fmla="*/ 24185 w 12238391"/>
              <a:gd name="connsiteY1" fmla="*/ 0 h 6862210"/>
              <a:gd name="connsiteX2" fmla="*/ 1941866 w 12238391"/>
              <a:gd name="connsiteY2" fmla="*/ 2106 h 6862210"/>
              <a:gd name="connsiteX3" fmla="*/ 2179991 w 12238391"/>
              <a:gd name="connsiteY3" fmla="*/ 430731 h 6862210"/>
              <a:gd name="connsiteX4" fmla="*/ 9712836 w 12238391"/>
              <a:gd name="connsiteY4" fmla="*/ 451544 h 6862210"/>
              <a:gd name="connsiteX5" fmla="*/ 10369746 w 12238391"/>
              <a:gd name="connsiteY5" fmla="*/ 1642169 h 6862210"/>
              <a:gd name="connsiteX6" fmla="*/ 11084260 w 12238391"/>
              <a:gd name="connsiteY6" fmla="*/ 1628775 h 6862210"/>
              <a:gd name="connsiteX7" fmla="*/ 12219341 w 12238391"/>
              <a:gd name="connsiteY7" fmla="*/ 3580848 h 6862210"/>
              <a:gd name="connsiteX8" fmla="*/ 12238391 w 12238391"/>
              <a:gd name="connsiteY8" fmla="*/ 6853237 h 6862210"/>
              <a:gd name="connsiteX9" fmla="*/ 10298447 w 12238391"/>
              <a:gd name="connsiteY9" fmla="*/ 6862210 h 6862210"/>
              <a:gd name="connsiteX10" fmla="*/ 10063535 w 12238391"/>
              <a:gd name="connsiteY10" fmla="*/ 6421955 h 6862210"/>
              <a:gd name="connsiteX11" fmla="*/ 2544922 w 12238391"/>
              <a:gd name="connsiteY11" fmla="*/ 6408903 h 6862210"/>
              <a:gd name="connsiteX12" fmla="*/ 1915780 w 12238391"/>
              <a:gd name="connsiteY12" fmla="*/ 5239961 h 6862210"/>
              <a:gd name="connsiteX13" fmla="*/ 1331913 w 12238391"/>
              <a:gd name="connsiteY13" fmla="*/ 5233987 h 6862210"/>
              <a:gd name="connsiteX14" fmla="*/ 0 w 12238391"/>
              <a:gd name="connsiteY14" fmla="*/ 3002117 h 6862210"/>
              <a:gd name="connsiteX0" fmla="*/ 0 w 12238391"/>
              <a:gd name="connsiteY0" fmla="*/ 3002117 h 6862210"/>
              <a:gd name="connsiteX1" fmla="*/ 24185 w 12238391"/>
              <a:gd name="connsiteY1" fmla="*/ 0 h 6862210"/>
              <a:gd name="connsiteX2" fmla="*/ 1941866 w 12238391"/>
              <a:gd name="connsiteY2" fmla="*/ 2106 h 6862210"/>
              <a:gd name="connsiteX3" fmla="*/ 2179991 w 12238391"/>
              <a:gd name="connsiteY3" fmla="*/ 430731 h 6862210"/>
              <a:gd name="connsiteX4" fmla="*/ 9712836 w 12238391"/>
              <a:gd name="connsiteY4" fmla="*/ 451544 h 6862210"/>
              <a:gd name="connsiteX5" fmla="*/ 10369746 w 12238391"/>
              <a:gd name="connsiteY5" fmla="*/ 1642169 h 6862210"/>
              <a:gd name="connsiteX6" fmla="*/ 10926216 w 12238391"/>
              <a:gd name="connsiteY6" fmla="*/ 1628775 h 6862210"/>
              <a:gd name="connsiteX7" fmla="*/ 12219341 w 12238391"/>
              <a:gd name="connsiteY7" fmla="*/ 3580848 h 6862210"/>
              <a:gd name="connsiteX8" fmla="*/ 12238391 w 12238391"/>
              <a:gd name="connsiteY8" fmla="*/ 6853237 h 6862210"/>
              <a:gd name="connsiteX9" fmla="*/ 10298447 w 12238391"/>
              <a:gd name="connsiteY9" fmla="*/ 6862210 h 6862210"/>
              <a:gd name="connsiteX10" fmla="*/ 10063535 w 12238391"/>
              <a:gd name="connsiteY10" fmla="*/ 6421955 h 6862210"/>
              <a:gd name="connsiteX11" fmla="*/ 2544922 w 12238391"/>
              <a:gd name="connsiteY11" fmla="*/ 6408903 h 6862210"/>
              <a:gd name="connsiteX12" fmla="*/ 1915780 w 12238391"/>
              <a:gd name="connsiteY12" fmla="*/ 5239961 h 6862210"/>
              <a:gd name="connsiteX13" fmla="*/ 1331913 w 12238391"/>
              <a:gd name="connsiteY13" fmla="*/ 5233987 h 6862210"/>
              <a:gd name="connsiteX14" fmla="*/ 0 w 12238391"/>
              <a:gd name="connsiteY14" fmla="*/ 3002117 h 6862210"/>
              <a:gd name="connsiteX0" fmla="*/ 0 w 12238391"/>
              <a:gd name="connsiteY0" fmla="*/ 3002117 h 6862210"/>
              <a:gd name="connsiteX1" fmla="*/ 24185 w 12238391"/>
              <a:gd name="connsiteY1" fmla="*/ 0 h 6862210"/>
              <a:gd name="connsiteX2" fmla="*/ 1941866 w 12238391"/>
              <a:gd name="connsiteY2" fmla="*/ 2106 h 6862210"/>
              <a:gd name="connsiteX3" fmla="*/ 2179991 w 12238391"/>
              <a:gd name="connsiteY3" fmla="*/ 430731 h 6862210"/>
              <a:gd name="connsiteX4" fmla="*/ 9712836 w 12238391"/>
              <a:gd name="connsiteY4" fmla="*/ 451544 h 6862210"/>
              <a:gd name="connsiteX5" fmla="*/ 10369746 w 12238391"/>
              <a:gd name="connsiteY5" fmla="*/ 1642169 h 6862210"/>
              <a:gd name="connsiteX6" fmla="*/ 10926216 w 12238391"/>
              <a:gd name="connsiteY6" fmla="*/ 1628775 h 6862210"/>
              <a:gd name="connsiteX7" fmla="*/ 12219341 w 12238391"/>
              <a:gd name="connsiteY7" fmla="*/ 3806626 h 6862210"/>
              <a:gd name="connsiteX8" fmla="*/ 12238391 w 12238391"/>
              <a:gd name="connsiteY8" fmla="*/ 6853237 h 6862210"/>
              <a:gd name="connsiteX9" fmla="*/ 10298447 w 12238391"/>
              <a:gd name="connsiteY9" fmla="*/ 6862210 h 6862210"/>
              <a:gd name="connsiteX10" fmla="*/ 10063535 w 12238391"/>
              <a:gd name="connsiteY10" fmla="*/ 6421955 h 6862210"/>
              <a:gd name="connsiteX11" fmla="*/ 2544922 w 12238391"/>
              <a:gd name="connsiteY11" fmla="*/ 6408903 h 6862210"/>
              <a:gd name="connsiteX12" fmla="*/ 1915780 w 12238391"/>
              <a:gd name="connsiteY12" fmla="*/ 5239961 h 6862210"/>
              <a:gd name="connsiteX13" fmla="*/ 1331913 w 12238391"/>
              <a:gd name="connsiteY13" fmla="*/ 5233987 h 6862210"/>
              <a:gd name="connsiteX14" fmla="*/ 0 w 12238391"/>
              <a:gd name="connsiteY14" fmla="*/ 3002117 h 6862210"/>
              <a:gd name="connsiteX0" fmla="*/ 0 w 12238391"/>
              <a:gd name="connsiteY0" fmla="*/ 3002117 h 6862210"/>
              <a:gd name="connsiteX1" fmla="*/ 24185 w 12238391"/>
              <a:gd name="connsiteY1" fmla="*/ 0 h 6862210"/>
              <a:gd name="connsiteX2" fmla="*/ 1941866 w 12238391"/>
              <a:gd name="connsiteY2" fmla="*/ 2106 h 6862210"/>
              <a:gd name="connsiteX3" fmla="*/ 2179991 w 12238391"/>
              <a:gd name="connsiteY3" fmla="*/ 430731 h 6862210"/>
              <a:gd name="connsiteX4" fmla="*/ 9712836 w 12238391"/>
              <a:gd name="connsiteY4" fmla="*/ 451544 h 6862210"/>
              <a:gd name="connsiteX5" fmla="*/ 10369746 w 12238391"/>
              <a:gd name="connsiteY5" fmla="*/ 1642169 h 6862210"/>
              <a:gd name="connsiteX6" fmla="*/ 10926216 w 12238391"/>
              <a:gd name="connsiteY6" fmla="*/ 1628775 h 6862210"/>
              <a:gd name="connsiteX7" fmla="*/ 12219341 w 12238391"/>
              <a:gd name="connsiteY7" fmla="*/ 3806626 h 6862210"/>
              <a:gd name="connsiteX8" fmla="*/ 12238391 w 12238391"/>
              <a:gd name="connsiteY8" fmla="*/ 6853237 h 6862210"/>
              <a:gd name="connsiteX9" fmla="*/ 10298447 w 12238391"/>
              <a:gd name="connsiteY9" fmla="*/ 6862210 h 6862210"/>
              <a:gd name="connsiteX10" fmla="*/ 10063535 w 12238391"/>
              <a:gd name="connsiteY10" fmla="*/ 6421955 h 6862210"/>
              <a:gd name="connsiteX11" fmla="*/ 2544922 w 12238391"/>
              <a:gd name="connsiteY11" fmla="*/ 6408903 h 6862210"/>
              <a:gd name="connsiteX12" fmla="*/ 1887205 w 12238391"/>
              <a:gd name="connsiteY12" fmla="*/ 5239961 h 6862210"/>
              <a:gd name="connsiteX13" fmla="*/ 1331913 w 12238391"/>
              <a:gd name="connsiteY13" fmla="*/ 5233987 h 6862210"/>
              <a:gd name="connsiteX14" fmla="*/ 0 w 12238391"/>
              <a:gd name="connsiteY14" fmla="*/ 3002117 h 6862210"/>
              <a:gd name="connsiteX0" fmla="*/ 0 w 12238391"/>
              <a:gd name="connsiteY0" fmla="*/ 3002117 h 6862210"/>
              <a:gd name="connsiteX1" fmla="*/ 24185 w 12238391"/>
              <a:gd name="connsiteY1" fmla="*/ 0 h 6862210"/>
              <a:gd name="connsiteX2" fmla="*/ 1941866 w 12238391"/>
              <a:gd name="connsiteY2" fmla="*/ 2106 h 6862210"/>
              <a:gd name="connsiteX3" fmla="*/ 2179991 w 12238391"/>
              <a:gd name="connsiteY3" fmla="*/ 430731 h 6862210"/>
              <a:gd name="connsiteX4" fmla="*/ 9712836 w 12238391"/>
              <a:gd name="connsiteY4" fmla="*/ 451544 h 6862210"/>
              <a:gd name="connsiteX5" fmla="*/ 10369746 w 12238391"/>
              <a:gd name="connsiteY5" fmla="*/ 1642169 h 6862210"/>
              <a:gd name="connsiteX6" fmla="*/ 10926216 w 12238391"/>
              <a:gd name="connsiteY6" fmla="*/ 1628775 h 6862210"/>
              <a:gd name="connsiteX7" fmla="*/ 12219341 w 12238391"/>
              <a:gd name="connsiteY7" fmla="*/ 3806626 h 6862210"/>
              <a:gd name="connsiteX8" fmla="*/ 12238391 w 12238391"/>
              <a:gd name="connsiteY8" fmla="*/ 6853237 h 6862210"/>
              <a:gd name="connsiteX9" fmla="*/ 10298447 w 12238391"/>
              <a:gd name="connsiteY9" fmla="*/ 6862210 h 6862210"/>
              <a:gd name="connsiteX10" fmla="*/ 10063535 w 12238391"/>
              <a:gd name="connsiteY10" fmla="*/ 6421955 h 6862210"/>
              <a:gd name="connsiteX11" fmla="*/ 2544922 w 12238391"/>
              <a:gd name="connsiteY11" fmla="*/ 6408903 h 6862210"/>
              <a:gd name="connsiteX12" fmla="*/ 1887205 w 12238391"/>
              <a:gd name="connsiteY12" fmla="*/ 5239961 h 6862210"/>
              <a:gd name="connsiteX13" fmla="*/ 1331913 w 12238391"/>
              <a:gd name="connsiteY13" fmla="*/ 5233987 h 6862210"/>
              <a:gd name="connsiteX14" fmla="*/ 0 w 12238391"/>
              <a:gd name="connsiteY14" fmla="*/ 3002117 h 6862210"/>
              <a:gd name="connsiteX0" fmla="*/ 0 w 12238391"/>
              <a:gd name="connsiteY0" fmla="*/ 3002117 h 6862210"/>
              <a:gd name="connsiteX1" fmla="*/ 24185 w 12238391"/>
              <a:gd name="connsiteY1" fmla="*/ 0 h 6862210"/>
              <a:gd name="connsiteX2" fmla="*/ 1941866 w 12238391"/>
              <a:gd name="connsiteY2" fmla="*/ 2106 h 6862210"/>
              <a:gd name="connsiteX3" fmla="*/ 2179991 w 12238391"/>
              <a:gd name="connsiteY3" fmla="*/ 430731 h 6862210"/>
              <a:gd name="connsiteX4" fmla="*/ 9712836 w 12238391"/>
              <a:gd name="connsiteY4" fmla="*/ 451544 h 6862210"/>
              <a:gd name="connsiteX5" fmla="*/ 10369746 w 12238391"/>
              <a:gd name="connsiteY5" fmla="*/ 1642169 h 6862210"/>
              <a:gd name="connsiteX6" fmla="*/ 10926216 w 12238391"/>
              <a:gd name="connsiteY6" fmla="*/ 1628775 h 6862210"/>
              <a:gd name="connsiteX7" fmla="*/ 12219341 w 12238391"/>
              <a:gd name="connsiteY7" fmla="*/ 3806626 h 6862210"/>
              <a:gd name="connsiteX8" fmla="*/ 12238391 w 12238391"/>
              <a:gd name="connsiteY8" fmla="*/ 6853237 h 6862210"/>
              <a:gd name="connsiteX9" fmla="*/ 10298447 w 12238391"/>
              <a:gd name="connsiteY9" fmla="*/ 6862210 h 6862210"/>
              <a:gd name="connsiteX10" fmla="*/ 10063535 w 12238391"/>
              <a:gd name="connsiteY10" fmla="*/ 6421955 h 6862210"/>
              <a:gd name="connsiteX11" fmla="*/ 2544922 w 12238391"/>
              <a:gd name="connsiteY11" fmla="*/ 6408903 h 6862210"/>
              <a:gd name="connsiteX12" fmla="*/ 1887205 w 12238391"/>
              <a:gd name="connsiteY12" fmla="*/ 5239961 h 6862210"/>
              <a:gd name="connsiteX13" fmla="*/ 1279525 w 12238391"/>
              <a:gd name="connsiteY13" fmla="*/ 5153025 h 6862210"/>
              <a:gd name="connsiteX14" fmla="*/ 0 w 12238391"/>
              <a:gd name="connsiteY14" fmla="*/ 3002117 h 6862210"/>
              <a:gd name="connsiteX0" fmla="*/ 0 w 12238391"/>
              <a:gd name="connsiteY0" fmla="*/ 3002117 h 6862210"/>
              <a:gd name="connsiteX1" fmla="*/ 24185 w 12238391"/>
              <a:gd name="connsiteY1" fmla="*/ 0 h 6862210"/>
              <a:gd name="connsiteX2" fmla="*/ 1941866 w 12238391"/>
              <a:gd name="connsiteY2" fmla="*/ 2106 h 6862210"/>
              <a:gd name="connsiteX3" fmla="*/ 2179991 w 12238391"/>
              <a:gd name="connsiteY3" fmla="*/ 430731 h 6862210"/>
              <a:gd name="connsiteX4" fmla="*/ 9712836 w 12238391"/>
              <a:gd name="connsiteY4" fmla="*/ 451544 h 6862210"/>
              <a:gd name="connsiteX5" fmla="*/ 10369746 w 12238391"/>
              <a:gd name="connsiteY5" fmla="*/ 1642169 h 6862210"/>
              <a:gd name="connsiteX6" fmla="*/ 10926216 w 12238391"/>
              <a:gd name="connsiteY6" fmla="*/ 1628775 h 6862210"/>
              <a:gd name="connsiteX7" fmla="*/ 12219341 w 12238391"/>
              <a:gd name="connsiteY7" fmla="*/ 3806626 h 6862210"/>
              <a:gd name="connsiteX8" fmla="*/ 12238391 w 12238391"/>
              <a:gd name="connsiteY8" fmla="*/ 6853237 h 6862210"/>
              <a:gd name="connsiteX9" fmla="*/ 10298447 w 12238391"/>
              <a:gd name="connsiteY9" fmla="*/ 6862210 h 6862210"/>
              <a:gd name="connsiteX10" fmla="*/ 10063535 w 12238391"/>
              <a:gd name="connsiteY10" fmla="*/ 6421955 h 6862210"/>
              <a:gd name="connsiteX11" fmla="*/ 2544922 w 12238391"/>
              <a:gd name="connsiteY11" fmla="*/ 6408903 h 6862210"/>
              <a:gd name="connsiteX12" fmla="*/ 1887205 w 12238391"/>
              <a:gd name="connsiteY12" fmla="*/ 5239961 h 6862210"/>
              <a:gd name="connsiteX13" fmla="*/ 1279525 w 12238391"/>
              <a:gd name="connsiteY13" fmla="*/ 5153025 h 6862210"/>
              <a:gd name="connsiteX14" fmla="*/ 0 w 12238391"/>
              <a:gd name="connsiteY14" fmla="*/ 3002117 h 6862210"/>
              <a:gd name="connsiteX0" fmla="*/ 0 w 12238391"/>
              <a:gd name="connsiteY0" fmla="*/ 3002117 h 6862210"/>
              <a:gd name="connsiteX1" fmla="*/ 24185 w 12238391"/>
              <a:gd name="connsiteY1" fmla="*/ 0 h 6862210"/>
              <a:gd name="connsiteX2" fmla="*/ 1941866 w 12238391"/>
              <a:gd name="connsiteY2" fmla="*/ 2106 h 6862210"/>
              <a:gd name="connsiteX3" fmla="*/ 2179991 w 12238391"/>
              <a:gd name="connsiteY3" fmla="*/ 430731 h 6862210"/>
              <a:gd name="connsiteX4" fmla="*/ 9712836 w 12238391"/>
              <a:gd name="connsiteY4" fmla="*/ 451544 h 6862210"/>
              <a:gd name="connsiteX5" fmla="*/ 10369746 w 12238391"/>
              <a:gd name="connsiteY5" fmla="*/ 1642169 h 6862210"/>
              <a:gd name="connsiteX6" fmla="*/ 10926216 w 12238391"/>
              <a:gd name="connsiteY6" fmla="*/ 1628775 h 6862210"/>
              <a:gd name="connsiteX7" fmla="*/ 12219341 w 12238391"/>
              <a:gd name="connsiteY7" fmla="*/ 3806626 h 6862210"/>
              <a:gd name="connsiteX8" fmla="*/ 12238391 w 12238391"/>
              <a:gd name="connsiteY8" fmla="*/ 6853237 h 6862210"/>
              <a:gd name="connsiteX9" fmla="*/ 10298447 w 12238391"/>
              <a:gd name="connsiteY9" fmla="*/ 6862210 h 6862210"/>
              <a:gd name="connsiteX10" fmla="*/ 10063535 w 12238391"/>
              <a:gd name="connsiteY10" fmla="*/ 6421955 h 6862210"/>
              <a:gd name="connsiteX11" fmla="*/ 2544922 w 12238391"/>
              <a:gd name="connsiteY11" fmla="*/ 6408903 h 6862210"/>
              <a:gd name="connsiteX12" fmla="*/ 1849105 w 12238391"/>
              <a:gd name="connsiteY12" fmla="*/ 5154236 h 6862210"/>
              <a:gd name="connsiteX13" fmla="*/ 1279525 w 12238391"/>
              <a:gd name="connsiteY13" fmla="*/ 5153025 h 6862210"/>
              <a:gd name="connsiteX14" fmla="*/ 0 w 12238391"/>
              <a:gd name="connsiteY14" fmla="*/ 3002117 h 6862210"/>
              <a:gd name="connsiteX0" fmla="*/ 0 w 12238391"/>
              <a:gd name="connsiteY0" fmla="*/ 3002117 h 6862210"/>
              <a:gd name="connsiteX1" fmla="*/ 24185 w 12238391"/>
              <a:gd name="connsiteY1" fmla="*/ 0 h 6862210"/>
              <a:gd name="connsiteX2" fmla="*/ 1941866 w 12238391"/>
              <a:gd name="connsiteY2" fmla="*/ 2106 h 6862210"/>
              <a:gd name="connsiteX3" fmla="*/ 2179991 w 12238391"/>
              <a:gd name="connsiteY3" fmla="*/ 430731 h 6862210"/>
              <a:gd name="connsiteX4" fmla="*/ 9712836 w 12238391"/>
              <a:gd name="connsiteY4" fmla="*/ 451544 h 6862210"/>
              <a:gd name="connsiteX5" fmla="*/ 10369746 w 12238391"/>
              <a:gd name="connsiteY5" fmla="*/ 1642169 h 6862210"/>
              <a:gd name="connsiteX6" fmla="*/ 10926216 w 12238391"/>
              <a:gd name="connsiteY6" fmla="*/ 1628775 h 6862210"/>
              <a:gd name="connsiteX7" fmla="*/ 12219341 w 12238391"/>
              <a:gd name="connsiteY7" fmla="*/ 3806626 h 6862210"/>
              <a:gd name="connsiteX8" fmla="*/ 12238391 w 12238391"/>
              <a:gd name="connsiteY8" fmla="*/ 6853237 h 6862210"/>
              <a:gd name="connsiteX9" fmla="*/ 10298447 w 12238391"/>
              <a:gd name="connsiteY9" fmla="*/ 6862210 h 6862210"/>
              <a:gd name="connsiteX10" fmla="*/ 10063535 w 12238391"/>
              <a:gd name="connsiteY10" fmla="*/ 6421955 h 6862210"/>
              <a:gd name="connsiteX11" fmla="*/ 2544922 w 12238391"/>
              <a:gd name="connsiteY11" fmla="*/ 6408903 h 6862210"/>
              <a:gd name="connsiteX12" fmla="*/ 1839580 w 12238391"/>
              <a:gd name="connsiteY12" fmla="*/ 5154236 h 6862210"/>
              <a:gd name="connsiteX13" fmla="*/ 1279525 w 12238391"/>
              <a:gd name="connsiteY13" fmla="*/ 5153025 h 6862210"/>
              <a:gd name="connsiteX14" fmla="*/ 0 w 12238391"/>
              <a:gd name="connsiteY14" fmla="*/ 3002117 h 6862210"/>
              <a:gd name="connsiteX0" fmla="*/ 0 w 12238391"/>
              <a:gd name="connsiteY0" fmla="*/ 3002117 h 6862210"/>
              <a:gd name="connsiteX1" fmla="*/ 24185 w 12238391"/>
              <a:gd name="connsiteY1" fmla="*/ 0 h 6862210"/>
              <a:gd name="connsiteX2" fmla="*/ 1941866 w 12238391"/>
              <a:gd name="connsiteY2" fmla="*/ 2106 h 6862210"/>
              <a:gd name="connsiteX3" fmla="*/ 2179991 w 12238391"/>
              <a:gd name="connsiteY3" fmla="*/ 430731 h 6862210"/>
              <a:gd name="connsiteX4" fmla="*/ 9712836 w 12238391"/>
              <a:gd name="connsiteY4" fmla="*/ 451544 h 6862210"/>
              <a:gd name="connsiteX5" fmla="*/ 10369746 w 12238391"/>
              <a:gd name="connsiteY5" fmla="*/ 1642169 h 6862210"/>
              <a:gd name="connsiteX6" fmla="*/ 10926216 w 12238391"/>
              <a:gd name="connsiteY6" fmla="*/ 1628775 h 6862210"/>
              <a:gd name="connsiteX7" fmla="*/ 12219341 w 12238391"/>
              <a:gd name="connsiteY7" fmla="*/ 3806626 h 6862210"/>
              <a:gd name="connsiteX8" fmla="*/ 12238391 w 12238391"/>
              <a:gd name="connsiteY8" fmla="*/ 6853237 h 6862210"/>
              <a:gd name="connsiteX9" fmla="*/ 10298447 w 12238391"/>
              <a:gd name="connsiteY9" fmla="*/ 6862210 h 6862210"/>
              <a:gd name="connsiteX10" fmla="*/ 10063535 w 12238391"/>
              <a:gd name="connsiteY10" fmla="*/ 6421955 h 6862210"/>
              <a:gd name="connsiteX11" fmla="*/ 2544922 w 12238391"/>
              <a:gd name="connsiteY11" fmla="*/ 6423190 h 6862210"/>
              <a:gd name="connsiteX12" fmla="*/ 1839580 w 12238391"/>
              <a:gd name="connsiteY12" fmla="*/ 5154236 h 6862210"/>
              <a:gd name="connsiteX13" fmla="*/ 1279525 w 12238391"/>
              <a:gd name="connsiteY13" fmla="*/ 5153025 h 6862210"/>
              <a:gd name="connsiteX14" fmla="*/ 0 w 12238391"/>
              <a:gd name="connsiteY14" fmla="*/ 3002117 h 6862210"/>
              <a:gd name="connsiteX0" fmla="*/ 0 w 12238391"/>
              <a:gd name="connsiteY0" fmla="*/ 3002117 h 6862210"/>
              <a:gd name="connsiteX1" fmla="*/ 24185 w 12238391"/>
              <a:gd name="connsiteY1" fmla="*/ 0 h 6862210"/>
              <a:gd name="connsiteX2" fmla="*/ 1941866 w 12238391"/>
              <a:gd name="connsiteY2" fmla="*/ 2106 h 6862210"/>
              <a:gd name="connsiteX3" fmla="*/ 2179991 w 12238391"/>
              <a:gd name="connsiteY3" fmla="*/ 430731 h 6862210"/>
              <a:gd name="connsiteX4" fmla="*/ 9700929 w 12238391"/>
              <a:gd name="connsiteY4" fmla="*/ 449163 h 6862210"/>
              <a:gd name="connsiteX5" fmla="*/ 10369746 w 12238391"/>
              <a:gd name="connsiteY5" fmla="*/ 1642169 h 6862210"/>
              <a:gd name="connsiteX6" fmla="*/ 10926216 w 12238391"/>
              <a:gd name="connsiteY6" fmla="*/ 1628775 h 6862210"/>
              <a:gd name="connsiteX7" fmla="*/ 12219341 w 12238391"/>
              <a:gd name="connsiteY7" fmla="*/ 3806626 h 6862210"/>
              <a:gd name="connsiteX8" fmla="*/ 12238391 w 12238391"/>
              <a:gd name="connsiteY8" fmla="*/ 6853237 h 6862210"/>
              <a:gd name="connsiteX9" fmla="*/ 10298447 w 12238391"/>
              <a:gd name="connsiteY9" fmla="*/ 6862210 h 6862210"/>
              <a:gd name="connsiteX10" fmla="*/ 10063535 w 12238391"/>
              <a:gd name="connsiteY10" fmla="*/ 6421955 h 6862210"/>
              <a:gd name="connsiteX11" fmla="*/ 2544922 w 12238391"/>
              <a:gd name="connsiteY11" fmla="*/ 6423190 h 6862210"/>
              <a:gd name="connsiteX12" fmla="*/ 1839580 w 12238391"/>
              <a:gd name="connsiteY12" fmla="*/ 5154236 h 6862210"/>
              <a:gd name="connsiteX13" fmla="*/ 1279525 w 12238391"/>
              <a:gd name="connsiteY13" fmla="*/ 5153025 h 6862210"/>
              <a:gd name="connsiteX14" fmla="*/ 0 w 12238391"/>
              <a:gd name="connsiteY14" fmla="*/ 3002117 h 6862210"/>
              <a:gd name="connsiteX0" fmla="*/ 0 w 12238391"/>
              <a:gd name="connsiteY0" fmla="*/ 3002117 h 6862210"/>
              <a:gd name="connsiteX1" fmla="*/ 24185 w 12238391"/>
              <a:gd name="connsiteY1" fmla="*/ 0 h 6862210"/>
              <a:gd name="connsiteX2" fmla="*/ 1941866 w 12238391"/>
              <a:gd name="connsiteY2" fmla="*/ 2106 h 6862210"/>
              <a:gd name="connsiteX3" fmla="*/ 2179991 w 12238391"/>
              <a:gd name="connsiteY3" fmla="*/ 430731 h 6862210"/>
              <a:gd name="connsiteX4" fmla="*/ 9700929 w 12238391"/>
              <a:gd name="connsiteY4" fmla="*/ 449163 h 6862210"/>
              <a:gd name="connsiteX5" fmla="*/ 10376889 w 12238391"/>
              <a:gd name="connsiteY5" fmla="*/ 1642169 h 6862210"/>
              <a:gd name="connsiteX6" fmla="*/ 10926216 w 12238391"/>
              <a:gd name="connsiteY6" fmla="*/ 1628775 h 6862210"/>
              <a:gd name="connsiteX7" fmla="*/ 12219341 w 12238391"/>
              <a:gd name="connsiteY7" fmla="*/ 3806626 h 6862210"/>
              <a:gd name="connsiteX8" fmla="*/ 12238391 w 12238391"/>
              <a:gd name="connsiteY8" fmla="*/ 6853237 h 6862210"/>
              <a:gd name="connsiteX9" fmla="*/ 10298447 w 12238391"/>
              <a:gd name="connsiteY9" fmla="*/ 6862210 h 6862210"/>
              <a:gd name="connsiteX10" fmla="*/ 10063535 w 12238391"/>
              <a:gd name="connsiteY10" fmla="*/ 6421955 h 6862210"/>
              <a:gd name="connsiteX11" fmla="*/ 2544922 w 12238391"/>
              <a:gd name="connsiteY11" fmla="*/ 6423190 h 6862210"/>
              <a:gd name="connsiteX12" fmla="*/ 1839580 w 12238391"/>
              <a:gd name="connsiteY12" fmla="*/ 5154236 h 6862210"/>
              <a:gd name="connsiteX13" fmla="*/ 1279525 w 12238391"/>
              <a:gd name="connsiteY13" fmla="*/ 5153025 h 6862210"/>
              <a:gd name="connsiteX14" fmla="*/ 0 w 12238391"/>
              <a:gd name="connsiteY14" fmla="*/ 3002117 h 68622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238391" h="6862210">
                <a:moveTo>
                  <a:pt x="0" y="3002117"/>
                </a:moveTo>
                <a:cubicBezTo>
                  <a:pt x="536" y="1914863"/>
                  <a:pt x="23649" y="1087254"/>
                  <a:pt x="24185" y="0"/>
                </a:cubicBezTo>
                <a:lnTo>
                  <a:pt x="1941866" y="2106"/>
                </a:lnTo>
                <a:lnTo>
                  <a:pt x="2179991" y="430731"/>
                </a:lnTo>
                <a:lnTo>
                  <a:pt x="9700929" y="449163"/>
                </a:lnTo>
                <a:lnTo>
                  <a:pt x="10376889" y="1642169"/>
                </a:lnTo>
                <a:lnTo>
                  <a:pt x="10926216" y="1628775"/>
                </a:lnTo>
                <a:lnTo>
                  <a:pt x="12219341" y="3806626"/>
                </a:lnTo>
                <a:lnTo>
                  <a:pt x="12238391" y="6853237"/>
                </a:lnTo>
                <a:lnTo>
                  <a:pt x="10298447" y="6862210"/>
                </a:lnTo>
                <a:lnTo>
                  <a:pt x="10063535" y="6421955"/>
                </a:lnTo>
                <a:lnTo>
                  <a:pt x="2544922" y="6423190"/>
                </a:lnTo>
                <a:cubicBezTo>
                  <a:pt x="2392887" y="6181886"/>
                  <a:pt x="1856501" y="5250549"/>
                  <a:pt x="1839580" y="5154236"/>
                </a:cubicBezTo>
                <a:lnTo>
                  <a:pt x="1279525" y="5153025"/>
                </a:lnTo>
                <a:cubicBezTo>
                  <a:pt x="903287" y="4495616"/>
                  <a:pt x="376238" y="3659526"/>
                  <a:pt x="0" y="3002117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anchor="ctr" anchorCtr="1"/>
          <a:lstStyle>
            <a:lvl1pPr marL="0" indent="0">
              <a:buNone/>
              <a:defRPr/>
            </a:lvl1pPr>
          </a:lstStyle>
          <a:p>
            <a:r>
              <a:rPr lang="ru-RU"/>
              <a:t>Вставка рисунка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633212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_с_рисунком_текст_2_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Рисунок 4">
            <a:extLst>
              <a:ext uri="{FF2B5EF4-FFF2-40B4-BE49-F238E27FC236}">
                <a16:creationId xmlns:a16="http://schemas.microsoft.com/office/drawing/2014/main" id="{B5672AE0-6E16-40D2-B653-10D589F1D86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9832" y="0"/>
            <a:ext cx="12201832" cy="2468166"/>
          </a:xfrm>
          <a:custGeom>
            <a:avLst/>
            <a:gdLst>
              <a:gd name="connsiteX0" fmla="*/ 0 w 12192000"/>
              <a:gd name="connsiteY0" fmla="*/ 619522 h 2478088"/>
              <a:gd name="connsiteX1" fmla="*/ 619522 w 12192000"/>
              <a:gd name="connsiteY1" fmla="*/ 619522 h 2478088"/>
              <a:gd name="connsiteX2" fmla="*/ 619522 w 12192000"/>
              <a:gd name="connsiteY2" fmla="*/ 0 h 2478088"/>
              <a:gd name="connsiteX3" fmla="*/ 11572478 w 12192000"/>
              <a:gd name="connsiteY3" fmla="*/ 0 h 2478088"/>
              <a:gd name="connsiteX4" fmla="*/ 11572478 w 12192000"/>
              <a:gd name="connsiteY4" fmla="*/ 619522 h 2478088"/>
              <a:gd name="connsiteX5" fmla="*/ 12192000 w 12192000"/>
              <a:gd name="connsiteY5" fmla="*/ 619522 h 2478088"/>
              <a:gd name="connsiteX6" fmla="*/ 12192000 w 12192000"/>
              <a:gd name="connsiteY6" fmla="*/ 1858566 h 2478088"/>
              <a:gd name="connsiteX7" fmla="*/ 11572478 w 12192000"/>
              <a:gd name="connsiteY7" fmla="*/ 1858566 h 2478088"/>
              <a:gd name="connsiteX8" fmla="*/ 11572478 w 12192000"/>
              <a:gd name="connsiteY8" fmla="*/ 2478088 h 2478088"/>
              <a:gd name="connsiteX9" fmla="*/ 619522 w 12192000"/>
              <a:gd name="connsiteY9" fmla="*/ 2478088 h 2478088"/>
              <a:gd name="connsiteX10" fmla="*/ 619522 w 12192000"/>
              <a:gd name="connsiteY10" fmla="*/ 1858566 h 2478088"/>
              <a:gd name="connsiteX11" fmla="*/ 0 w 12192000"/>
              <a:gd name="connsiteY11" fmla="*/ 1858566 h 2478088"/>
              <a:gd name="connsiteX12" fmla="*/ 0 w 12192000"/>
              <a:gd name="connsiteY12" fmla="*/ 619522 h 2478088"/>
              <a:gd name="connsiteX0" fmla="*/ 0 w 12192000"/>
              <a:gd name="connsiteY0" fmla="*/ 619522 h 2478088"/>
              <a:gd name="connsiteX1" fmla="*/ 619522 w 12192000"/>
              <a:gd name="connsiteY1" fmla="*/ 619522 h 2478088"/>
              <a:gd name="connsiteX2" fmla="*/ 5014541 w 12192000"/>
              <a:gd name="connsiteY2" fmla="*/ 0 h 2478088"/>
              <a:gd name="connsiteX3" fmla="*/ 11572478 w 12192000"/>
              <a:gd name="connsiteY3" fmla="*/ 0 h 2478088"/>
              <a:gd name="connsiteX4" fmla="*/ 11572478 w 12192000"/>
              <a:gd name="connsiteY4" fmla="*/ 619522 h 2478088"/>
              <a:gd name="connsiteX5" fmla="*/ 12192000 w 12192000"/>
              <a:gd name="connsiteY5" fmla="*/ 619522 h 2478088"/>
              <a:gd name="connsiteX6" fmla="*/ 12192000 w 12192000"/>
              <a:gd name="connsiteY6" fmla="*/ 1858566 h 2478088"/>
              <a:gd name="connsiteX7" fmla="*/ 11572478 w 12192000"/>
              <a:gd name="connsiteY7" fmla="*/ 1858566 h 2478088"/>
              <a:gd name="connsiteX8" fmla="*/ 11572478 w 12192000"/>
              <a:gd name="connsiteY8" fmla="*/ 2478088 h 2478088"/>
              <a:gd name="connsiteX9" fmla="*/ 619522 w 12192000"/>
              <a:gd name="connsiteY9" fmla="*/ 2478088 h 2478088"/>
              <a:gd name="connsiteX10" fmla="*/ 619522 w 12192000"/>
              <a:gd name="connsiteY10" fmla="*/ 1858566 h 2478088"/>
              <a:gd name="connsiteX11" fmla="*/ 0 w 12192000"/>
              <a:gd name="connsiteY11" fmla="*/ 1858566 h 2478088"/>
              <a:gd name="connsiteX12" fmla="*/ 0 w 12192000"/>
              <a:gd name="connsiteY12" fmla="*/ 619522 h 2478088"/>
              <a:gd name="connsiteX0" fmla="*/ 0 w 12192000"/>
              <a:gd name="connsiteY0" fmla="*/ 619522 h 2478088"/>
              <a:gd name="connsiteX1" fmla="*/ 5014541 w 12192000"/>
              <a:gd name="connsiteY1" fmla="*/ 295058 h 2478088"/>
              <a:gd name="connsiteX2" fmla="*/ 5014541 w 12192000"/>
              <a:gd name="connsiteY2" fmla="*/ 0 h 2478088"/>
              <a:gd name="connsiteX3" fmla="*/ 11572478 w 12192000"/>
              <a:gd name="connsiteY3" fmla="*/ 0 h 2478088"/>
              <a:gd name="connsiteX4" fmla="*/ 11572478 w 12192000"/>
              <a:gd name="connsiteY4" fmla="*/ 619522 h 2478088"/>
              <a:gd name="connsiteX5" fmla="*/ 12192000 w 12192000"/>
              <a:gd name="connsiteY5" fmla="*/ 619522 h 2478088"/>
              <a:gd name="connsiteX6" fmla="*/ 12192000 w 12192000"/>
              <a:gd name="connsiteY6" fmla="*/ 1858566 h 2478088"/>
              <a:gd name="connsiteX7" fmla="*/ 11572478 w 12192000"/>
              <a:gd name="connsiteY7" fmla="*/ 1858566 h 2478088"/>
              <a:gd name="connsiteX8" fmla="*/ 11572478 w 12192000"/>
              <a:gd name="connsiteY8" fmla="*/ 2478088 h 2478088"/>
              <a:gd name="connsiteX9" fmla="*/ 619522 w 12192000"/>
              <a:gd name="connsiteY9" fmla="*/ 2478088 h 2478088"/>
              <a:gd name="connsiteX10" fmla="*/ 619522 w 12192000"/>
              <a:gd name="connsiteY10" fmla="*/ 1858566 h 2478088"/>
              <a:gd name="connsiteX11" fmla="*/ 0 w 12192000"/>
              <a:gd name="connsiteY11" fmla="*/ 1858566 h 2478088"/>
              <a:gd name="connsiteX12" fmla="*/ 0 w 12192000"/>
              <a:gd name="connsiteY12" fmla="*/ 619522 h 2478088"/>
              <a:gd name="connsiteX0" fmla="*/ 0 w 12201832"/>
              <a:gd name="connsiteY0" fmla="*/ 295057 h 2478088"/>
              <a:gd name="connsiteX1" fmla="*/ 5024373 w 12201832"/>
              <a:gd name="connsiteY1" fmla="*/ 295058 h 2478088"/>
              <a:gd name="connsiteX2" fmla="*/ 5024373 w 12201832"/>
              <a:gd name="connsiteY2" fmla="*/ 0 h 2478088"/>
              <a:gd name="connsiteX3" fmla="*/ 11582310 w 12201832"/>
              <a:gd name="connsiteY3" fmla="*/ 0 h 2478088"/>
              <a:gd name="connsiteX4" fmla="*/ 11582310 w 12201832"/>
              <a:gd name="connsiteY4" fmla="*/ 619522 h 2478088"/>
              <a:gd name="connsiteX5" fmla="*/ 12201832 w 12201832"/>
              <a:gd name="connsiteY5" fmla="*/ 619522 h 2478088"/>
              <a:gd name="connsiteX6" fmla="*/ 12201832 w 12201832"/>
              <a:gd name="connsiteY6" fmla="*/ 1858566 h 2478088"/>
              <a:gd name="connsiteX7" fmla="*/ 11582310 w 12201832"/>
              <a:gd name="connsiteY7" fmla="*/ 1858566 h 2478088"/>
              <a:gd name="connsiteX8" fmla="*/ 11582310 w 12201832"/>
              <a:gd name="connsiteY8" fmla="*/ 2478088 h 2478088"/>
              <a:gd name="connsiteX9" fmla="*/ 629354 w 12201832"/>
              <a:gd name="connsiteY9" fmla="*/ 2478088 h 2478088"/>
              <a:gd name="connsiteX10" fmla="*/ 629354 w 12201832"/>
              <a:gd name="connsiteY10" fmla="*/ 1858566 h 2478088"/>
              <a:gd name="connsiteX11" fmla="*/ 9832 w 12201832"/>
              <a:gd name="connsiteY11" fmla="*/ 1858566 h 2478088"/>
              <a:gd name="connsiteX12" fmla="*/ 0 w 12201832"/>
              <a:gd name="connsiteY12" fmla="*/ 295057 h 2478088"/>
              <a:gd name="connsiteX0" fmla="*/ 945 w 12202777"/>
              <a:gd name="connsiteY0" fmla="*/ 295057 h 2478088"/>
              <a:gd name="connsiteX1" fmla="*/ 5025318 w 12202777"/>
              <a:gd name="connsiteY1" fmla="*/ 295058 h 2478088"/>
              <a:gd name="connsiteX2" fmla="*/ 5025318 w 12202777"/>
              <a:gd name="connsiteY2" fmla="*/ 0 h 2478088"/>
              <a:gd name="connsiteX3" fmla="*/ 11583255 w 12202777"/>
              <a:gd name="connsiteY3" fmla="*/ 0 h 2478088"/>
              <a:gd name="connsiteX4" fmla="*/ 11583255 w 12202777"/>
              <a:gd name="connsiteY4" fmla="*/ 619522 h 2478088"/>
              <a:gd name="connsiteX5" fmla="*/ 12202777 w 12202777"/>
              <a:gd name="connsiteY5" fmla="*/ 619522 h 2478088"/>
              <a:gd name="connsiteX6" fmla="*/ 12202777 w 12202777"/>
              <a:gd name="connsiteY6" fmla="*/ 1858566 h 2478088"/>
              <a:gd name="connsiteX7" fmla="*/ 11583255 w 12202777"/>
              <a:gd name="connsiteY7" fmla="*/ 1858566 h 2478088"/>
              <a:gd name="connsiteX8" fmla="*/ 11583255 w 12202777"/>
              <a:gd name="connsiteY8" fmla="*/ 2478088 h 2478088"/>
              <a:gd name="connsiteX9" fmla="*/ 630299 w 12202777"/>
              <a:gd name="connsiteY9" fmla="*/ 2478088 h 2478088"/>
              <a:gd name="connsiteX10" fmla="*/ 630299 w 12202777"/>
              <a:gd name="connsiteY10" fmla="*/ 1858566 h 2478088"/>
              <a:gd name="connsiteX11" fmla="*/ 945 w 12202777"/>
              <a:gd name="connsiteY11" fmla="*/ 1730746 h 2478088"/>
              <a:gd name="connsiteX12" fmla="*/ 945 w 12202777"/>
              <a:gd name="connsiteY12" fmla="*/ 295057 h 2478088"/>
              <a:gd name="connsiteX0" fmla="*/ 945 w 12202777"/>
              <a:gd name="connsiteY0" fmla="*/ 295057 h 2478088"/>
              <a:gd name="connsiteX1" fmla="*/ 5025318 w 12202777"/>
              <a:gd name="connsiteY1" fmla="*/ 295058 h 2478088"/>
              <a:gd name="connsiteX2" fmla="*/ 5025318 w 12202777"/>
              <a:gd name="connsiteY2" fmla="*/ 0 h 2478088"/>
              <a:gd name="connsiteX3" fmla="*/ 11583255 w 12202777"/>
              <a:gd name="connsiteY3" fmla="*/ 0 h 2478088"/>
              <a:gd name="connsiteX4" fmla="*/ 11583255 w 12202777"/>
              <a:gd name="connsiteY4" fmla="*/ 619522 h 2478088"/>
              <a:gd name="connsiteX5" fmla="*/ 12202777 w 12202777"/>
              <a:gd name="connsiteY5" fmla="*/ 619522 h 2478088"/>
              <a:gd name="connsiteX6" fmla="*/ 12202777 w 12202777"/>
              <a:gd name="connsiteY6" fmla="*/ 1858566 h 2478088"/>
              <a:gd name="connsiteX7" fmla="*/ 11583255 w 12202777"/>
              <a:gd name="connsiteY7" fmla="*/ 1858566 h 2478088"/>
              <a:gd name="connsiteX8" fmla="*/ 11583255 w 12202777"/>
              <a:gd name="connsiteY8" fmla="*/ 2478088 h 2478088"/>
              <a:gd name="connsiteX9" fmla="*/ 630299 w 12202777"/>
              <a:gd name="connsiteY9" fmla="*/ 2478088 h 2478088"/>
              <a:gd name="connsiteX10" fmla="*/ 4464879 w 12202777"/>
              <a:gd name="connsiteY10" fmla="*/ 1730746 h 2478088"/>
              <a:gd name="connsiteX11" fmla="*/ 945 w 12202777"/>
              <a:gd name="connsiteY11" fmla="*/ 1730746 h 2478088"/>
              <a:gd name="connsiteX12" fmla="*/ 945 w 12202777"/>
              <a:gd name="connsiteY12" fmla="*/ 295057 h 2478088"/>
              <a:gd name="connsiteX0" fmla="*/ 945 w 12202777"/>
              <a:gd name="connsiteY0" fmla="*/ 295057 h 2478088"/>
              <a:gd name="connsiteX1" fmla="*/ 5025318 w 12202777"/>
              <a:gd name="connsiteY1" fmla="*/ 295058 h 2478088"/>
              <a:gd name="connsiteX2" fmla="*/ 5025318 w 12202777"/>
              <a:gd name="connsiteY2" fmla="*/ 0 h 2478088"/>
              <a:gd name="connsiteX3" fmla="*/ 11583255 w 12202777"/>
              <a:gd name="connsiteY3" fmla="*/ 0 h 2478088"/>
              <a:gd name="connsiteX4" fmla="*/ 11583255 w 12202777"/>
              <a:gd name="connsiteY4" fmla="*/ 619522 h 2478088"/>
              <a:gd name="connsiteX5" fmla="*/ 12202777 w 12202777"/>
              <a:gd name="connsiteY5" fmla="*/ 619522 h 2478088"/>
              <a:gd name="connsiteX6" fmla="*/ 12202777 w 12202777"/>
              <a:gd name="connsiteY6" fmla="*/ 1858566 h 2478088"/>
              <a:gd name="connsiteX7" fmla="*/ 11583255 w 12202777"/>
              <a:gd name="connsiteY7" fmla="*/ 1858566 h 2478088"/>
              <a:gd name="connsiteX8" fmla="*/ 11583255 w 12202777"/>
              <a:gd name="connsiteY8" fmla="*/ 2478088 h 2478088"/>
              <a:gd name="connsiteX9" fmla="*/ 4464879 w 12202777"/>
              <a:gd name="connsiteY9" fmla="*/ 2330604 h 2478088"/>
              <a:gd name="connsiteX10" fmla="*/ 4464879 w 12202777"/>
              <a:gd name="connsiteY10" fmla="*/ 1730746 h 2478088"/>
              <a:gd name="connsiteX11" fmla="*/ 945 w 12202777"/>
              <a:gd name="connsiteY11" fmla="*/ 1730746 h 2478088"/>
              <a:gd name="connsiteX12" fmla="*/ 945 w 12202777"/>
              <a:gd name="connsiteY12" fmla="*/ 295057 h 2478088"/>
              <a:gd name="connsiteX0" fmla="*/ 0 w 12201832"/>
              <a:gd name="connsiteY0" fmla="*/ 295057 h 2478088"/>
              <a:gd name="connsiteX1" fmla="*/ 5024373 w 12201832"/>
              <a:gd name="connsiteY1" fmla="*/ 295058 h 2478088"/>
              <a:gd name="connsiteX2" fmla="*/ 5024373 w 12201832"/>
              <a:gd name="connsiteY2" fmla="*/ 0 h 2478088"/>
              <a:gd name="connsiteX3" fmla="*/ 11582310 w 12201832"/>
              <a:gd name="connsiteY3" fmla="*/ 0 h 2478088"/>
              <a:gd name="connsiteX4" fmla="*/ 11582310 w 12201832"/>
              <a:gd name="connsiteY4" fmla="*/ 619522 h 2478088"/>
              <a:gd name="connsiteX5" fmla="*/ 12201832 w 12201832"/>
              <a:gd name="connsiteY5" fmla="*/ 619522 h 2478088"/>
              <a:gd name="connsiteX6" fmla="*/ 12201832 w 12201832"/>
              <a:gd name="connsiteY6" fmla="*/ 1858566 h 2478088"/>
              <a:gd name="connsiteX7" fmla="*/ 11582310 w 12201832"/>
              <a:gd name="connsiteY7" fmla="*/ 1858566 h 2478088"/>
              <a:gd name="connsiteX8" fmla="*/ 11582310 w 12201832"/>
              <a:gd name="connsiteY8" fmla="*/ 2478088 h 2478088"/>
              <a:gd name="connsiteX9" fmla="*/ 4463934 w 12201832"/>
              <a:gd name="connsiteY9" fmla="*/ 2330604 h 2478088"/>
              <a:gd name="connsiteX10" fmla="*/ 4463934 w 12201832"/>
              <a:gd name="connsiteY10" fmla="*/ 1730746 h 2478088"/>
              <a:gd name="connsiteX11" fmla="*/ 19664 w 12201832"/>
              <a:gd name="connsiteY11" fmla="*/ 1730746 h 2478088"/>
              <a:gd name="connsiteX12" fmla="*/ 0 w 12201832"/>
              <a:gd name="connsiteY12" fmla="*/ 295057 h 2478088"/>
              <a:gd name="connsiteX0" fmla="*/ 0 w 12201832"/>
              <a:gd name="connsiteY0" fmla="*/ 295057 h 2478088"/>
              <a:gd name="connsiteX1" fmla="*/ 5024373 w 12201832"/>
              <a:gd name="connsiteY1" fmla="*/ 295058 h 2478088"/>
              <a:gd name="connsiteX2" fmla="*/ 5024373 w 12201832"/>
              <a:gd name="connsiteY2" fmla="*/ 0 h 2478088"/>
              <a:gd name="connsiteX3" fmla="*/ 11582310 w 12201832"/>
              <a:gd name="connsiteY3" fmla="*/ 0 h 2478088"/>
              <a:gd name="connsiteX4" fmla="*/ 11582310 w 12201832"/>
              <a:gd name="connsiteY4" fmla="*/ 619522 h 2478088"/>
              <a:gd name="connsiteX5" fmla="*/ 12201832 w 12201832"/>
              <a:gd name="connsiteY5" fmla="*/ 619522 h 2478088"/>
              <a:gd name="connsiteX6" fmla="*/ 12201832 w 12201832"/>
              <a:gd name="connsiteY6" fmla="*/ 1858566 h 2478088"/>
              <a:gd name="connsiteX7" fmla="*/ 11582310 w 12201832"/>
              <a:gd name="connsiteY7" fmla="*/ 1858566 h 2478088"/>
              <a:gd name="connsiteX8" fmla="*/ 11582310 w 12201832"/>
              <a:gd name="connsiteY8" fmla="*/ 2478088 h 2478088"/>
              <a:gd name="connsiteX9" fmla="*/ 4463934 w 12201832"/>
              <a:gd name="connsiteY9" fmla="*/ 2330604 h 2478088"/>
              <a:gd name="connsiteX10" fmla="*/ 4463934 w 12201832"/>
              <a:gd name="connsiteY10" fmla="*/ 1730746 h 2478088"/>
              <a:gd name="connsiteX11" fmla="*/ 9832 w 12201832"/>
              <a:gd name="connsiteY11" fmla="*/ 1730746 h 2478088"/>
              <a:gd name="connsiteX12" fmla="*/ 0 w 12201832"/>
              <a:gd name="connsiteY12" fmla="*/ 295057 h 2478088"/>
              <a:gd name="connsiteX0" fmla="*/ 0 w 12201832"/>
              <a:gd name="connsiteY0" fmla="*/ 295057 h 2478088"/>
              <a:gd name="connsiteX1" fmla="*/ 5024373 w 12201832"/>
              <a:gd name="connsiteY1" fmla="*/ 295058 h 2478088"/>
              <a:gd name="connsiteX2" fmla="*/ 5024373 w 12201832"/>
              <a:gd name="connsiteY2" fmla="*/ 0 h 2478088"/>
              <a:gd name="connsiteX3" fmla="*/ 11582310 w 12201832"/>
              <a:gd name="connsiteY3" fmla="*/ 0 h 2478088"/>
              <a:gd name="connsiteX4" fmla="*/ 11582310 w 12201832"/>
              <a:gd name="connsiteY4" fmla="*/ 619522 h 2478088"/>
              <a:gd name="connsiteX5" fmla="*/ 12201832 w 12201832"/>
              <a:gd name="connsiteY5" fmla="*/ 619522 h 2478088"/>
              <a:gd name="connsiteX6" fmla="*/ 12201832 w 12201832"/>
              <a:gd name="connsiteY6" fmla="*/ 1858566 h 2478088"/>
              <a:gd name="connsiteX7" fmla="*/ 11582310 w 12201832"/>
              <a:gd name="connsiteY7" fmla="*/ 1858566 h 2478088"/>
              <a:gd name="connsiteX8" fmla="*/ 11582310 w 12201832"/>
              <a:gd name="connsiteY8" fmla="*/ 2478088 h 2478088"/>
              <a:gd name="connsiteX9" fmla="*/ 4463934 w 12201832"/>
              <a:gd name="connsiteY9" fmla="*/ 2330604 h 2478088"/>
              <a:gd name="connsiteX10" fmla="*/ 4414773 w 12201832"/>
              <a:gd name="connsiteY10" fmla="*/ 1740579 h 2478088"/>
              <a:gd name="connsiteX11" fmla="*/ 9832 w 12201832"/>
              <a:gd name="connsiteY11" fmla="*/ 1730746 h 2478088"/>
              <a:gd name="connsiteX12" fmla="*/ 0 w 12201832"/>
              <a:gd name="connsiteY12" fmla="*/ 295057 h 2478088"/>
              <a:gd name="connsiteX0" fmla="*/ 0 w 12201832"/>
              <a:gd name="connsiteY0" fmla="*/ 295057 h 2478088"/>
              <a:gd name="connsiteX1" fmla="*/ 5024373 w 12201832"/>
              <a:gd name="connsiteY1" fmla="*/ 295058 h 2478088"/>
              <a:gd name="connsiteX2" fmla="*/ 5024373 w 12201832"/>
              <a:gd name="connsiteY2" fmla="*/ 0 h 2478088"/>
              <a:gd name="connsiteX3" fmla="*/ 11582310 w 12201832"/>
              <a:gd name="connsiteY3" fmla="*/ 0 h 2478088"/>
              <a:gd name="connsiteX4" fmla="*/ 11582310 w 12201832"/>
              <a:gd name="connsiteY4" fmla="*/ 619522 h 2478088"/>
              <a:gd name="connsiteX5" fmla="*/ 12201832 w 12201832"/>
              <a:gd name="connsiteY5" fmla="*/ 619522 h 2478088"/>
              <a:gd name="connsiteX6" fmla="*/ 12201832 w 12201832"/>
              <a:gd name="connsiteY6" fmla="*/ 1858566 h 2478088"/>
              <a:gd name="connsiteX7" fmla="*/ 11582310 w 12201832"/>
              <a:gd name="connsiteY7" fmla="*/ 1858566 h 2478088"/>
              <a:gd name="connsiteX8" fmla="*/ 11582310 w 12201832"/>
              <a:gd name="connsiteY8" fmla="*/ 2478088 h 2478088"/>
              <a:gd name="connsiteX9" fmla="*/ 4463934 w 12201832"/>
              <a:gd name="connsiteY9" fmla="*/ 2330604 h 2478088"/>
              <a:gd name="connsiteX10" fmla="*/ 4414773 w 12201832"/>
              <a:gd name="connsiteY10" fmla="*/ 1730747 h 2478088"/>
              <a:gd name="connsiteX11" fmla="*/ 9832 w 12201832"/>
              <a:gd name="connsiteY11" fmla="*/ 1730746 h 2478088"/>
              <a:gd name="connsiteX12" fmla="*/ 0 w 12201832"/>
              <a:gd name="connsiteY12" fmla="*/ 295057 h 2478088"/>
              <a:gd name="connsiteX0" fmla="*/ 0 w 12201832"/>
              <a:gd name="connsiteY0" fmla="*/ 295057 h 2478088"/>
              <a:gd name="connsiteX1" fmla="*/ 5024373 w 12201832"/>
              <a:gd name="connsiteY1" fmla="*/ 295058 h 2478088"/>
              <a:gd name="connsiteX2" fmla="*/ 5024373 w 12201832"/>
              <a:gd name="connsiteY2" fmla="*/ 0 h 2478088"/>
              <a:gd name="connsiteX3" fmla="*/ 11582310 w 12201832"/>
              <a:gd name="connsiteY3" fmla="*/ 0 h 2478088"/>
              <a:gd name="connsiteX4" fmla="*/ 11582310 w 12201832"/>
              <a:gd name="connsiteY4" fmla="*/ 619522 h 2478088"/>
              <a:gd name="connsiteX5" fmla="*/ 12201832 w 12201832"/>
              <a:gd name="connsiteY5" fmla="*/ 619522 h 2478088"/>
              <a:gd name="connsiteX6" fmla="*/ 12201832 w 12201832"/>
              <a:gd name="connsiteY6" fmla="*/ 1858566 h 2478088"/>
              <a:gd name="connsiteX7" fmla="*/ 11582310 w 12201832"/>
              <a:gd name="connsiteY7" fmla="*/ 1858566 h 2478088"/>
              <a:gd name="connsiteX8" fmla="*/ 11582310 w 12201832"/>
              <a:gd name="connsiteY8" fmla="*/ 2478088 h 2478088"/>
              <a:gd name="connsiteX9" fmla="*/ 4404940 w 12201832"/>
              <a:gd name="connsiteY9" fmla="*/ 2340436 h 2478088"/>
              <a:gd name="connsiteX10" fmla="*/ 4414773 w 12201832"/>
              <a:gd name="connsiteY10" fmla="*/ 1730747 h 2478088"/>
              <a:gd name="connsiteX11" fmla="*/ 9832 w 12201832"/>
              <a:gd name="connsiteY11" fmla="*/ 1730746 h 2478088"/>
              <a:gd name="connsiteX12" fmla="*/ 0 w 12201832"/>
              <a:gd name="connsiteY12" fmla="*/ 295057 h 2478088"/>
              <a:gd name="connsiteX0" fmla="*/ 0 w 12201832"/>
              <a:gd name="connsiteY0" fmla="*/ 295057 h 2340436"/>
              <a:gd name="connsiteX1" fmla="*/ 5024373 w 12201832"/>
              <a:gd name="connsiteY1" fmla="*/ 295058 h 2340436"/>
              <a:gd name="connsiteX2" fmla="*/ 5024373 w 12201832"/>
              <a:gd name="connsiteY2" fmla="*/ 0 h 2340436"/>
              <a:gd name="connsiteX3" fmla="*/ 11582310 w 12201832"/>
              <a:gd name="connsiteY3" fmla="*/ 0 h 2340436"/>
              <a:gd name="connsiteX4" fmla="*/ 11582310 w 12201832"/>
              <a:gd name="connsiteY4" fmla="*/ 619522 h 2340436"/>
              <a:gd name="connsiteX5" fmla="*/ 12201832 w 12201832"/>
              <a:gd name="connsiteY5" fmla="*/ 619522 h 2340436"/>
              <a:gd name="connsiteX6" fmla="*/ 12201832 w 12201832"/>
              <a:gd name="connsiteY6" fmla="*/ 1858566 h 2340436"/>
              <a:gd name="connsiteX7" fmla="*/ 11582310 w 12201832"/>
              <a:gd name="connsiteY7" fmla="*/ 1858566 h 2340436"/>
              <a:gd name="connsiteX8" fmla="*/ 7816555 w 12201832"/>
              <a:gd name="connsiteY8" fmla="*/ 2320772 h 2340436"/>
              <a:gd name="connsiteX9" fmla="*/ 4404940 w 12201832"/>
              <a:gd name="connsiteY9" fmla="*/ 2340436 h 2340436"/>
              <a:gd name="connsiteX10" fmla="*/ 4414773 w 12201832"/>
              <a:gd name="connsiteY10" fmla="*/ 1730747 h 2340436"/>
              <a:gd name="connsiteX11" fmla="*/ 9832 w 12201832"/>
              <a:gd name="connsiteY11" fmla="*/ 1730746 h 2340436"/>
              <a:gd name="connsiteX12" fmla="*/ 0 w 12201832"/>
              <a:gd name="connsiteY12" fmla="*/ 295057 h 2340436"/>
              <a:gd name="connsiteX0" fmla="*/ 0 w 12201832"/>
              <a:gd name="connsiteY0" fmla="*/ 295057 h 2468166"/>
              <a:gd name="connsiteX1" fmla="*/ 5024373 w 12201832"/>
              <a:gd name="connsiteY1" fmla="*/ 295058 h 2468166"/>
              <a:gd name="connsiteX2" fmla="*/ 5024373 w 12201832"/>
              <a:gd name="connsiteY2" fmla="*/ 0 h 2468166"/>
              <a:gd name="connsiteX3" fmla="*/ 11582310 w 12201832"/>
              <a:gd name="connsiteY3" fmla="*/ 0 h 2468166"/>
              <a:gd name="connsiteX4" fmla="*/ 11582310 w 12201832"/>
              <a:gd name="connsiteY4" fmla="*/ 619522 h 2468166"/>
              <a:gd name="connsiteX5" fmla="*/ 12201832 w 12201832"/>
              <a:gd name="connsiteY5" fmla="*/ 619522 h 2468166"/>
              <a:gd name="connsiteX6" fmla="*/ 12201832 w 12201832"/>
              <a:gd name="connsiteY6" fmla="*/ 1858566 h 2468166"/>
              <a:gd name="connsiteX7" fmla="*/ 7865716 w 12201832"/>
              <a:gd name="connsiteY7" fmla="*/ 2468166 h 2468166"/>
              <a:gd name="connsiteX8" fmla="*/ 7816555 w 12201832"/>
              <a:gd name="connsiteY8" fmla="*/ 2320772 h 2468166"/>
              <a:gd name="connsiteX9" fmla="*/ 4404940 w 12201832"/>
              <a:gd name="connsiteY9" fmla="*/ 2340436 h 2468166"/>
              <a:gd name="connsiteX10" fmla="*/ 4414773 w 12201832"/>
              <a:gd name="connsiteY10" fmla="*/ 1730747 h 2468166"/>
              <a:gd name="connsiteX11" fmla="*/ 9832 w 12201832"/>
              <a:gd name="connsiteY11" fmla="*/ 1730746 h 2468166"/>
              <a:gd name="connsiteX12" fmla="*/ 0 w 12201832"/>
              <a:gd name="connsiteY12" fmla="*/ 295057 h 2468166"/>
              <a:gd name="connsiteX0" fmla="*/ 0 w 12201832"/>
              <a:gd name="connsiteY0" fmla="*/ 295057 h 2468166"/>
              <a:gd name="connsiteX1" fmla="*/ 5024373 w 12201832"/>
              <a:gd name="connsiteY1" fmla="*/ 295058 h 2468166"/>
              <a:gd name="connsiteX2" fmla="*/ 5024373 w 12201832"/>
              <a:gd name="connsiteY2" fmla="*/ 0 h 2468166"/>
              <a:gd name="connsiteX3" fmla="*/ 11582310 w 12201832"/>
              <a:gd name="connsiteY3" fmla="*/ 0 h 2468166"/>
              <a:gd name="connsiteX4" fmla="*/ 11582310 w 12201832"/>
              <a:gd name="connsiteY4" fmla="*/ 619522 h 2468166"/>
              <a:gd name="connsiteX5" fmla="*/ 12201832 w 12201832"/>
              <a:gd name="connsiteY5" fmla="*/ 619522 h 2468166"/>
              <a:gd name="connsiteX6" fmla="*/ 12201832 w 12201832"/>
              <a:gd name="connsiteY6" fmla="*/ 2448501 h 2468166"/>
              <a:gd name="connsiteX7" fmla="*/ 7865716 w 12201832"/>
              <a:gd name="connsiteY7" fmla="*/ 2468166 h 2468166"/>
              <a:gd name="connsiteX8" fmla="*/ 7816555 w 12201832"/>
              <a:gd name="connsiteY8" fmla="*/ 2320772 h 2468166"/>
              <a:gd name="connsiteX9" fmla="*/ 4404940 w 12201832"/>
              <a:gd name="connsiteY9" fmla="*/ 2340436 h 2468166"/>
              <a:gd name="connsiteX10" fmla="*/ 4414773 w 12201832"/>
              <a:gd name="connsiteY10" fmla="*/ 1730747 h 2468166"/>
              <a:gd name="connsiteX11" fmla="*/ 9832 w 12201832"/>
              <a:gd name="connsiteY11" fmla="*/ 1730746 h 2468166"/>
              <a:gd name="connsiteX12" fmla="*/ 0 w 12201832"/>
              <a:gd name="connsiteY12" fmla="*/ 295057 h 2468166"/>
              <a:gd name="connsiteX0" fmla="*/ 0 w 12201832"/>
              <a:gd name="connsiteY0" fmla="*/ 295057 h 2468166"/>
              <a:gd name="connsiteX1" fmla="*/ 5024373 w 12201832"/>
              <a:gd name="connsiteY1" fmla="*/ 295058 h 2468166"/>
              <a:gd name="connsiteX2" fmla="*/ 5024373 w 12201832"/>
              <a:gd name="connsiteY2" fmla="*/ 0 h 2468166"/>
              <a:gd name="connsiteX3" fmla="*/ 11582310 w 12201832"/>
              <a:gd name="connsiteY3" fmla="*/ 0 h 2468166"/>
              <a:gd name="connsiteX4" fmla="*/ 12201742 w 12201832"/>
              <a:gd name="connsiteY4" fmla="*/ 89 h 2468166"/>
              <a:gd name="connsiteX5" fmla="*/ 12201832 w 12201832"/>
              <a:gd name="connsiteY5" fmla="*/ 619522 h 2468166"/>
              <a:gd name="connsiteX6" fmla="*/ 12201832 w 12201832"/>
              <a:gd name="connsiteY6" fmla="*/ 2448501 h 2468166"/>
              <a:gd name="connsiteX7" fmla="*/ 7865716 w 12201832"/>
              <a:gd name="connsiteY7" fmla="*/ 2468166 h 2468166"/>
              <a:gd name="connsiteX8" fmla="*/ 7816555 w 12201832"/>
              <a:gd name="connsiteY8" fmla="*/ 2320772 h 2468166"/>
              <a:gd name="connsiteX9" fmla="*/ 4404940 w 12201832"/>
              <a:gd name="connsiteY9" fmla="*/ 2340436 h 2468166"/>
              <a:gd name="connsiteX10" fmla="*/ 4414773 w 12201832"/>
              <a:gd name="connsiteY10" fmla="*/ 1730747 h 2468166"/>
              <a:gd name="connsiteX11" fmla="*/ 9832 w 12201832"/>
              <a:gd name="connsiteY11" fmla="*/ 1730746 h 2468166"/>
              <a:gd name="connsiteX12" fmla="*/ 0 w 12201832"/>
              <a:gd name="connsiteY12" fmla="*/ 295057 h 2468166"/>
              <a:gd name="connsiteX0" fmla="*/ 0 w 12201832"/>
              <a:gd name="connsiteY0" fmla="*/ 295057 h 2468166"/>
              <a:gd name="connsiteX1" fmla="*/ 5024373 w 12201832"/>
              <a:gd name="connsiteY1" fmla="*/ 295058 h 2468166"/>
              <a:gd name="connsiteX2" fmla="*/ 5024373 w 12201832"/>
              <a:gd name="connsiteY2" fmla="*/ 0 h 2468166"/>
              <a:gd name="connsiteX3" fmla="*/ 11582310 w 12201832"/>
              <a:gd name="connsiteY3" fmla="*/ 0 h 2468166"/>
              <a:gd name="connsiteX4" fmla="*/ 12201742 w 12201832"/>
              <a:gd name="connsiteY4" fmla="*/ 89 h 2468166"/>
              <a:gd name="connsiteX5" fmla="*/ 12201832 w 12201832"/>
              <a:gd name="connsiteY5" fmla="*/ 619522 h 2468166"/>
              <a:gd name="connsiteX6" fmla="*/ 12201832 w 12201832"/>
              <a:gd name="connsiteY6" fmla="*/ 2448501 h 2468166"/>
              <a:gd name="connsiteX7" fmla="*/ 7865716 w 12201832"/>
              <a:gd name="connsiteY7" fmla="*/ 2468166 h 2468166"/>
              <a:gd name="connsiteX8" fmla="*/ 7816555 w 12201832"/>
              <a:gd name="connsiteY8" fmla="*/ 2320772 h 2468166"/>
              <a:gd name="connsiteX9" fmla="*/ 4404940 w 12201832"/>
              <a:gd name="connsiteY9" fmla="*/ 2340436 h 2468166"/>
              <a:gd name="connsiteX10" fmla="*/ 4438586 w 12201832"/>
              <a:gd name="connsiteY10" fmla="*/ 1730747 h 2468166"/>
              <a:gd name="connsiteX11" fmla="*/ 9832 w 12201832"/>
              <a:gd name="connsiteY11" fmla="*/ 1730746 h 2468166"/>
              <a:gd name="connsiteX12" fmla="*/ 0 w 12201832"/>
              <a:gd name="connsiteY12" fmla="*/ 295057 h 2468166"/>
              <a:gd name="connsiteX0" fmla="*/ 0 w 12201832"/>
              <a:gd name="connsiteY0" fmla="*/ 295057 h 2468166"/>
              <a:gd name="connsiteX1" fmla="*/ 5024373 w 12201832"/>
              <a:gd name="connsiteY1" fmla="*/ 295058 h 2468166"/>
              <a:gd name="connsiteX2" fmla="*/ 5024373 w 12201832"/>
              <a:gd name="connsiteY2" fmla="*/ 0 h 2468166"/>
              <a:gd name="connsiteX3" fmla="*/ 11582310 w 12201832"/>
              <a:gd name="connsiteY3" fmla="*/ 0 h 2468166"/>
              <a:gd name="connsiteX4" fmla="*/ 12201742 w 12201832"/>
              <a:gd name="connsiteY4" fmla="*/ 89 h 2468166"/>
              <a:gd name="connsiteX5" fmla="*/ 12201832 w 12201832"/>
              <a:gd name="connsiteY5" fmla="*/ 619522 h 2468166"/>
              <a:gd name="connsiteX6" fmla="*/ 12201832 w 12201832"/>
              <a:gd name="connsiteY6" fmla="*/ 2448501 h 2468166"/>
              <a:gd name="connsiteX7" fmla="*/ 7865716 w 12201832"/>
              <a:gd name="connsiteY7" fmla="*/ 2468166 h 2468166"/>
              <a:gd name="connsiteX8" fmla="*/ 7816555 w 12201832"/>
              <a:gd name="connsiteY8" fmla="*/ 2320772 h 2468166"/>
              <a:gd name="connsiteX9" fmla="*/ 4433515 w 12201832"/>
              <a:gd name="connsiteY9" fmla="*/ 2321386 h 2468166"/>
              <a:gd name="connsiteX10" fmla="*/ 4438586 w 12201832"/>
              <a:gd name="connsiteY10" fmla="*/ 1730747 h 2468166"/>
              <a:gd name="connsiteX11" fmla="*/ 9832 w 12201832"/>
              <a:gd name="connsiteY11" fmla="*/ 1730746 h 2468166"/>
              <a:gd name="connsiteX12" fmla="*/ 0 w 12201832"/>
              <a:gd name="connsiteY12" fmla="*/ 295057 h 2468166"/>
              <a:gd name="connsiteX0" fmla="*/ 0 w 12201832"/>
              <a:gd name="connsiteY0" fmla="*/ 295057 h 2468166"/>
              <a:gd name="connsiteX1" fmla="*/ 5024373 w 12201832"/>
              <a:gd name="connsiteY1" fmla="*/ 295058 h 2468166"/>
              <a:gd name="connsiteX2" fmla="*/ 5024373 w 12201832"/>
              <a:gd name="connsiteY2" fmla="*/ 0 h 2468166"/>
              <a:gd name="connsiteX3" fmla="*/ 11582310 w 12201832"/>
              <a:gd name="connsiteY3" fmla="*/ 0 h 2468166"/>
              <a:gd name="connsiteX4" fmla="*/ 12201742 w 12201832"/>
              <a:gd name="connsiteY4" fmla="*/ 89 h 2468166"/>
              <a:gd name="connsiteX5" fmla="*/ 12201832 w 12201832"/>
              <a:gd name="connsiteY5" fmla="*/ 619522 h 2468166"/>
              <a:gd name="connsiteX6" fmla="*/ 12201832 w 12201832"/>
              <a:gd name="connsiteY6" fmla="*/ 2448501 h 2468166"/>
              <a:gd name="connsiteX7" fmla="*/ 7865716 w 12201832"/>
              <a:gd name="connsiteY7" fmla="*/ 2468166 h 2468166"/>
              <a:gd name="connsiteX8" fmla="*/ 7816555 w 12201832"/>
              <a:gd name="connsiteY8" fmla="*/ 2320772 h 2468166"/>
              <a:gd name="connsiteX9" fmla="*/ 4438277 w 12201832"/>
              <a:gd name="connsiteY9" fmla="*/ 2321386 h 2468166"/>
              <a:gd name="connsiteX10" fmla="*/ 4438586 w 12201832"/>
              <a:gd name="connsiteY10" fmla="*/ 1730747 h 2468166"/>
              <a:gd name="connsiteX11" fmla="*/ 9832 w 12201832"/>
              <a:gd name="connsiteY11" fmla="*/ 1730746 h 2468166"/>
              <a:gd name="connsiteX12" fmla="*/ 0 w 12201832"/>
              <a:gd name="connsiteY12" fmla="*/ 295057 h 2468166"/>
              <a:gd name="connsiteX0" fmla="*/ 0 w 12201832"/>
              <a:gd name="connsiteY0" fmla="*/ 295057 h 2468166"/>
              <a:gd name="connsiteX1" fmla="*/ 5024373 w 12201832"/>
              <a:gd name="connsiteY1" fmla="*/ 295058 h 2468166"/>
              <a:gd name="connsiteX2" fmla="*/ 5024373 w 12201832"/>
              <a:gd name="connsiteY2" fmla="*/ 0 h 2468166"/>
              <a:gd name="connsiteX3" fmla="*/ 11582310 w 12201832"/>
              <a:gd name="connsiteY3" fmla="*/ 0 h 2468166"/>
              <a:gd name="connsiteX4" fmla="*/ 12201742 w 12201832"/>
              <a:gd name="connsiteY4" fmla="*/ 89 h 2468166"/>
              <a:gd name="connsiteX5" fmla="*/ 12201832 w 12201832"/>
              <a:gd name="connsiteY5" fmla="*/ 619522 h 2468166"/>
              <a:gd name="connsiteX6" fmla="*/ 12201832 w 12201832"/>
              <a:gd name="connsiteY6" fmla="*/ 2448501 h 2468166"/>
              <a:gd name="connsiteX7" fmla="*/ 7865716 w 12201832"/>
              <a:gd name="connsiteY7" fmla="*/ 2468166 h 2468166"/>
              <a:gd name="connsiteX8" fmla="*/ 7849893 w 12201832"/>
              <a:gd name="connsiteY8" fmla="*/ 2316010 h 2468166"/>
              <a:gd name="connsiteX9" fmla="*/ 4438277 w 12201832"/>
              <a:gd name="connsiteY9" fmla="*/ 2321386 h 2468166"/>
              <a:gd name="connsiteX10" fmla="*/ 4438586 w 12201832"/>
              <a:gd name="connsiteY10" fmla="*/ 1730747 h 2468166"/>
              <a:gd name="connsiteX11" fmla="*/ 9832 w 12201832"/>
              <a:gd name="connsiteY11" fmla="*/ 1730746 h 2468166"/>
              <a:gd name="connsiteX12" fmla="*/ 0 w 12201832"/>
              <a:gd name="connsiteY12" fmla="*/ 295057 h 2468166"/>
              <a:gd name="connsiteX0" fmla="*/ 0 w 12201832"/>
              <a:gd name="connsiteY0" fmla="*/ 295057 h 2468166"/>
              <a:gd name="connsiteX1" fmla="*/ 5024373 w 12201832"/>
              <a:gd name="connsiteY1" fmla="*/ 295058 h 2468166"/>
              <a:gd name="connsiteX2" fmla="*/ 5024373 w 12201832"/>
              <a:gd name="connsiteY2" fmla="*/ 0 h 2468166"/>
              <a:gd name="connsiteX3" fmla="*/ 11582310 w 12201832"/>
              <a:gd name="connsiteY3" fmla="*/ 0 h 2468166"/>
              <a:gd name="connsiteX4" fmla="*/ 12201742 w 12201832"/>
              <a:gd name="connsiteY4" fmla="*/ 89 h 2468166"/>
              <a:gd name="connsiteX5" fmla="*/ 12201832 w 12201832"/>
              <a:gd name="connsiteY5" fmla="*/ 619522 h 2468166"/>
              <a:gd name="connsiteX6" fmla="*/ 12201832 w 12201832"/>
              <a:gd name="connsiteY6" fmla="*/ 2448501 h 2468166"/>
              <a:gd name="connsiteX7" fmla="*/ 7846666 w 12201832"/>
              <a:gd name="connsiteY7" fmla="*/ 2468166 h 2468166"/>
              <a:gd name="connsiteX8" fmla="*/ 7849893 w 12201832"/>
              <a:gd name="connsiteY8" fmla="*/ 2316010 h 2468166"/>
              <a:gd name="connsiteX9" fmla="*/ 4438277 w 12201832"/>
              <a:gd name="connsiteY9" fmla="*/ 2321386 h 2468166"/>
              <a:gd name="connsiteX10" fmla="*/ 4438586 w 12201832"/>
              <a:gd name="connsiteY10" fmla="*/ 1730747 h 2468166"/>
              <a:gd name="connsiteX11" fmla="*/ 9832 w 12201832"/>
              <a:gd name="connsiteY11" fmla="*/ 1730746 h 2468166"/>
              <a:gd name="connsiteX12" fmla="*/ 0 w 12201832"/>
              <a:gd name="connsiteY12" fmla="*/ 295057 h 2468166"/>
              <a:gd name="connsiteX0" fmla="*/ 0 w 12201832"/>
              <a:gd name="connsiteY0" fmla="*/ 295057 h 2468166"/>
              <a:gd name="connsiteX1" fmla="*/ 5024373 w 12201832"/>
              <a:gd name="connsiteY1" fmla="*/ 295058 h 2468166"/>
              <a:gd name="connsiteX2" fmla="*/ 5024373 w 12201832"/>
              <a:gd name="connsiteY2" fmla="*/ 0 h 2468166"/>
              <a:gd name="connsiteX3" fmla="*/ 11582310 w 12201832"/>
              <a:gd name="connsiteY3" fmla="*/ 0 h 2468166"/>
              <a:gd name="connsiteX4" fmla="*/ 12201742 w 12201832"/>
              <a:gd name="connsiteY4" fmla="*/ 89 h 2468166"/>
              <a:gd name="connsiteX5" fmla="*/ 12201832 w 12201832"/>
              <a:gd name="connsiteY5" fmla="*/ 619522 h 2468166"/>
              <a:gd name="connsiteX6" fmla="*/ 12201832 w 12201832"/>
              <a:gd name="connsiteY6" fmla="*/ 2448501 h 2468166"/>
              <a:gd name="connsiteX7" fmla="*/ 7846666 w 12201832"/>
              <a:gd name="connsiteY7" fmla="*/ 2468166 h 2468166"/>
              <a:gd name="connsiteX8" fmla="*/ 7840368 w 12201832"/>
              <a:gd name="connsiteY8" fmla="*/ 2316010 h 2468166"/>
              <a:gd name="connsiteX9" fmla="*/ 4438277 w 12201832"/>
              <a:gd name="connsiteY9" fmla="*/ 2321386 h 2468166"/>
              <a:gd name="connsiteX10" fmla="*/ 4438586 w 12201832"/>
              <a:gd name="connsiteY10" fmla="*/ 1730747 h 2468166"/>
              <a:gd name="connsiteX11" fmla="*/ 9832 w 12201832"/>
              <a:gd name="connsiteY11" fmla="*/ 1730746 h 2468166"/>
              <a:gd name="connsiteX12" fmla="*/ 0 w 12201832"/>
              <a:gd name="connsiteY12" fmla="*/ 295057 h 2468166"/>
              <a:gd name="connsiteX0" fmla="*/ 0 w 12201832"/>
              <a:gd name="connsiteY0" fmla="*/ 295057 h 2468166"/>
              <a:gd name="connsiteX1" fmla="*/ 5024373 w 12201832"/>
              <a:gd name="connsiteY1" fmla="*/ 295058 h 2468166"/>
              <a:gd name="connsiteX2" fmla="*/ 5024373 w 12201832"/>
              <a:gd name="connsiteY2" fmla="*/ 0 h 2468166"/>
              <a:gd name="connsiteX3" fmla="*/ 11582310 w 12201832"/>
              <a:gd name="connsiteY3" fmla="*/ 0 h 2468166"/>
              <a:gd name="connsiteX4" fmla="*/ 12201742 w 12201832"/>
              <a:gd name="connsiteY4" fmla="*/ 89 h 2468166"/>
              <a:gd name="connsiteX5" fmla="*/ 12201832 w 12201832"/>
              <a:gd name="connsiteY5" fmla="*/ 619522 h 2468166"/>
              <a:gd name="connsiteX6" fmla="*/ 12201832 w 12201832"/>
              <a:gd name="connsiteY6" fmla="*/ 2448501 h 2468166"/>
              <a:gd name="connsiteX7" fmla="*/ 7841903 w 12201832"/>
              <a:gd name="connsiteY7" fmla="*/ 2468166 h 2468166"/>
              <a:gd name="connsiteX8" fmla="*/ 7840368 w 12201832"/>
              <a:gd name="connsiteY8" fmla="*/ 2316010 h 2468166"/>
              <a:gd name="connsiteX9" fmla="*/ 4438277 w 12201832"/>
              <a:gd name="connsiteY9" fmla="*/ 2321386 h 2468166"/>
              <a:gd name="connsiteX10" fmla="*/ 4438586 w 12201832"/>
              <a:gd name="connsiteY10" fmla="*/ 1730747 h 2468166"/>
              <a:gd name="connsiteX11" fmla="*/ 9832 w 12201832"/>
              <a:gd name="connsiteY11" fmla="*/ 1730746 h 2468166"/>
              <a:gd name="connsiteX12" fmla="*/ 0 w 12201832"/>
              <a:gd name="connsiteY12" fmla="*/ 295057 h 2468166"/>
              <a:gd name="connsiteX0" fmla="*/ 0 w 12201832"/>
              <a:gd name="connsiteY0" fmla="*/ 295057 h 2468166"/>
              <a:gd name="connsiteX1" fmla="*/ 5024373 w 12201832"/>
              <a:gd name="connsiteY1" fmla="*/ 295058 h 2468166"/>
              <a:gd name="connsiteX2" fmla="*/ 5024373 w 12201832"/>
              <a:gd name="connsiteY2" fmla="*/ 0 h 2468166"/>
              <a:gd name="connsiteX3" fmla="*/ 11582310 w 12201832"/>
              <a:gd name="connsiteY3" fmla="*/ 0 h 2468166"/>
              <a:gd name="connsiteX4" fmla="*/ 12201742 w 12201832"/>
              <a:gd name="connsiteY4" fmla="*/ 89 h 2468166"/>
              <a:gd name="connsiteX5" fmla="*/ 12201832 w 12201832"/>
              <a:gd name="connsiteY5" fmla="*/ 619522 h 2468166"/>
              <a:gd name="connsiteX6" fmla="*/ 12201832 w 12201832"/>
              <a:gd name="connsiteY6" fmla="*/ 2462788 h 2468166"/>
              <a:gd name="connsiteX7" fmla="*/ 7841903 w 12201832"/>
              <a:gd name="connsiteY7" fmla="*/ 2468166 h 2468166"/>
              <a:gd name="connsiteX8" fmla="*/ 7840368 w 12201832"/>
              <a:gd name="connsiteY8" fmla="*/ 2316010 h 2468166"/>
              <a:gd name="connsiteX9" fmla="*/ 4438277 w 12201832"/>
              <a:gd name="connsiteY9" fmla="*/ 2321386 h 2468166"/>
              <a:gd name="connsiteX10" fmla="*/ 4438586 w 12201832"/>
              <a:gd name="connsiteY10" fmla="*/ 1730747 h 2468166"/>
              <a:gd name="connsiteX11" fmla="*/ 9832 w 12201832"/>
              <a:gd name="connsiteY11" fmla="*/ 1730746 h 2468166"/>
              <a:gd name="connsiteX12" fmla="*/ 0 w 12201832"/>
              <a:gd name="connsiteY12" fmla="*/ 295057 h 2468166"/>
              <a:gd name="connsiteX0" fmla="*/ 0 w 12201832"/>
              <a:gd name="connsiteY0" fmla="*/ 295057 h 2468166"/>
              <a:gd name="connsiteX1" fmla="*/ 5024373 w 12201832"/>
              <a:gd name="connsiteY1" fmla="*/ 295058 h 2468166"/>
              <a:gd name="connsiteX2" fmla="*/ 5024373 w 12201832"/>
              <a:gd name="connsiteY2" fmla="*/ 0 h 2468166"/>
              <a:gd name="connsiteX3" fmla="*/ 11582310 w 12201832"/>
              <a:gd name="connsiteY3" fmla="*/ 0 h 2468166"/>
              <a:gd name="connsiteX4" fmla="*/ 12201742 w 12201832"/>
              <a:gd name="connsiteY4" fmla="*/ 89 h 2468166"/>
              <a:gd name="connsiteX5" fmla="*/ 12201832 w 12201832"/>
              <a:gd name="connsiteY5" fmla="*/ 619522 h 2468166"/>
              <a:gd name="connsiteX6" fmla="*/ 12201832 w 12201832"/>
              <a:gd name="connsiteY6" fmla="*/ 2462788 h 2468166"/>
              <a:gd name="connsiteX7" fmla="*/ 7841903 w 12201832"/>
              <a:gd name="connsiteY7" fmla="*/ 2468166 h 2468166"/>
              <a:gd name="connsiteX8" fmla="*/ 7840368 w 12201832"/>
              <a:gd name="connsiteY8" fmla="*/ 2316010 h 2468166"/>
              <a:gd name="connsiteX9" fmla="*/ 4438277 w 12201832"/>
              <a:gd name="connsiteY9" fmla="*/ 2321386 h 2468166"/>
              <a:gd name="connsiteX10" fmla="*/ 4438586 w 12201832"/>
              <a:gd name="connsiteY10" fmla="*/ 1730747 h 2468166"/>
              <a:gd name="connsiteX11" fmla="*/ 9832 w 12201832"/>
              <a:gd name="connsiteY11" fmla="*/ 1730746 h 2468166"/>
              <a:gd name="connsiteX12" fmla="*/ 0 w 12201832"/>
              <a:gd name="connsiteY12" fmla="*/ 295057 h 2468166"/>
              <a:gd name="connsiteX0" fmla="*/ 0 w 12201832"/>
              <a:gd name="connsiteY0" fmla="*/ 295057 h 2468166"/>
              <a:gd name="connsiteX1" fmla="*/ 5024373 w 12201832"/>
              <a:gd name="connsiteY1" fmla="*/ 295058 h 2468166"/>
              <a:gd name="connsiteX2" fmla="*/ 5024373 w 12201832"/>
              <a:gd name="connsiteY2" fmla="*/ 0 h 2468166"/>
              <a:gd name="connsiteX3" fmla="*/ 11582310 w 12201832"/>
              <a:gd name="connsiteY3" fmla="*/ 0 h 2468166"/>
              <a:gd name="connsiteX4" fmla="*/ 12201742 w 12201832"/>
              <a:gd name="connsiteY4" fmla="*/ 89 h 2468166"/>
              <a:gd name="connsiteX5" fmla="*/ 12201832 w 12201832"/>
              <a:gd name="connsiteY5" fmla="*/ 619522 h 2468166"/>
              <a:gd name="connsiteX6" fmla="*/ 12197070 w 12201832"/>
              <a:gd name="connsiteY6" fmla="*/ 2467551 h 2468166"/>
              <a:gd name="connsiteX7" fmla="*/ 7841903 w 12201832"/>
              <a:gd name="connsiteY7" fmla="*/ 2468166 h 2468166"/>
              <a:gd name="connsiteX8" fmla="*/ 7840368 w 12201832"/>
              <a:gd name="connsiteY8" fmla="*/ 2316010 h 2468166"/>
              <a:gd name="connsiteX9" fmla="*/ 4438277 w 12201832"/>
              <a:gd name="connsiteY9" fmla="*/ 2321386 h 2468166"/>
              <a:gd name="connsiteX10" fmla="*/ 4438586 w 12201832"/>
              <a:gd name="connsiteY10" fmla="*/ 1730747 h 2468166"/>
              <a:gd name="connsiteX11" fmla="*/ 9832 w 12201832"/>
              <a:gd name="connsiteY11" fmla="*/ 1730746 h 2468166"/>
              <a:gd name="connsiteX12" fmla="*/ 0 w 12201832"/>
              <a:gd name="connsiteY12" fmla="*/ 295057 h 2468166"/>
              <a:gd name="connsiteX0" fmla="*/ 0 w 12201832"/>
              <a:gd name="connsiteY0" fmla="*/ 295057 h 2468166"/>
              <a:gd name="connsiteX1" fmla="*/ 5010085 w 12201832"/>
              <a:gd name="connsiteY1" fmla="*/ 295058 h 2468166"/>
              <a:gd name="connsiteX2" fmla="*/ 5024373 w 12201832"/>
              <a:gd name="connsiteY2" fmla="*/ 0 h 2468166"/>
              <a:gd name="connsiteX3" fmla="*/ 11582310 w 12201832"/>
              <a:gd name="connsiteY3" fmla="*/ 0 h 2468166"/>
              <a:gd name="connsiteX4" fmla="*/ 12201742 w 12201832"/>
              <a:gd name="connsiteY4" fmla="*/ 89 h 2468166"/>
              <a:gd name="connsiteX5" fmla="*/ 12201832 w 12201832"/>
              <a:gd name="connsiteY5" fmla="*/ 619522 h 2468166"/>
              <a:gd name="connsiteX6" fmla="*/ 12197070 w 12201832"/>
              <a:gd name="connsiteY6" fmla="*/ 2467551 h 2468166"/>
              <a:gd name="connsiteX7" fmla="*/ 7841903 w 12201832"/>
              <a:gd name="connsiteY7" fmla="*/ 2468166 h 2468166"/>
              <a:gd name="connsiteX8" fmla="*/ 7840368 w 12201832"/>
              <a:gd name="connsiteY8" fmla="*/ 2316010 h 2468166"/>
              <a:gd name="connsiteX9" fmla="*/ 4438277 w 12201832"/>
              <a:gd name="connsiteY9" fmla="*/ 2321386 h 2468166"/>
              <a:gd name="connsiteX10" fmla="*/ 4438586 w 12201832"/>
              <a:gd name="connsiteY10" fmla="*/ 1730747 h 2468166"/>
              <a:gd name="connsiteX11" fmla="*/ 9832 w 12201832"/>
              <a:gd name="connsiteY11" fmla="*/ 1730746 h 2468166"/>
              <a:gd name="connsiteX12" fmla="*/ 0 w 12201832"/>
              <a:gd name="connsiteY12" fmla="*/ 295057 h 2468166"/>
              <a:gd name="connsiteX0" fmla="*/ 0 w 12201832"/>
              <a:gd name="connsiteY0" fmla="*/ 295057 h 2468166"/>
              <a:gd name="connsiteX1" fmla="*/ 5010085 w 12201832"/>
              <a:gd name="connsiteY1" fmla="*/ 295058 h 2468166"/>
              <a:gd name="connsiteX2" fmla="*/ 5005323 w 12201832"/>
              <a:gd name="connsiteY2" fmla="*/ 0 h 2468166"/>
              <a:gd name="connsiteX3" fmla="*/ 11582310 w 12201832"/>
              <a:gd name="connsiteY3" fmla="*/ 0 h 2468166"/>
              <a:gd name="connsiteX4" fmla="*/ 12201742 w 12201832"/>
              <a:gd name="connsiteY4" fmla="*/ 89 h 2468166"/>
              <a:gd name="connsiteX5" fmla="*/ 12201832 w 12201832"/>
              <a:gd name="connsiteY5" fmla="*/ 619522 h 2468166"/>
              <a:gd name="connsiteX6" fmla="*/ 12197070 w 12201832"/>
              <a:gd name="connsiteY6" fmla="*/ 2467551 h 2468166"/>
              <a:gd name="connsiteX7" fmla="*/ 7841903 w 12201832"/>
              <a:gd name="connsiteY7" fmla="*/ 2468166 h 2468166"/>
              <a:gd name="connsiteX8" fmla="*/ 7840368 w 12201832"/>
              <a:gd name="connsiteY8" fmla="*/ 2316010 h 2468166"/>
              <a:gd name="connsiteX9" fmla="*/ 4438277 w 12201832"/>
              <a:gd name="connsiteY9" fmla="*/ 2321386 h 2468166"/>
              <a:gd name="connsiteX10" fmla="*/ 4438586 w 12201832"/>
              <a:gd name="connsiteY10" fmla="*/ 1730747 h 2468166"/>
              <a:gd name="connsiteX11" fmla="*/ 9832 w 12201832"/>
              <a:gd name="connsiteY11" fmla="*/ 1730746 h 2468166"/>
              <a:gd name="connsiteX12" fmla="*/ 0 w 12201832"/>
              <a:gd name="connsiteY12" fmla="*/ 295057 h 2468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201832" h="2468166">
                <a:moveTo>
                  <a:pt x="0" y="295057"/>
                </a:moveTo>
                <a:lnTo>
                  <a:pt x="5010085" y="295058"/>
                </a:lnTo>
                <a:cubicBezTo>
                  <a:pt x="5008498" y="196705"/>
                  <a:pt x="5006910" y="98353"/>
                  <a:pt x="5005323" y="0"/>
                </a:cubicBezTo>
                <a:lnTo>
                  <a:pt x="11582310" y="0"/>
                </a:lnTo>
                <a:lnTo>
                  <a:pt x="12201742" y="89"/>
                </a:lnTo>
                <a:cubicBezTo>
                  <a:pt x="12201772" y="206567"/>
                  <a:pt x="12201802" y="413044"/>
                  <a:pt x="12201832" y="619522"/>
                </a:cubicBezTo>
                <a:cubicBezTo>
                  <a:pt x="12200245" y="1235532"/>
                  <a:pt x="12198657" y="1851541"/>
                  <a:pt x="12197070" y="2467551"/>
                </a:cubicBezTo>
                <a:lnTo>
                  <a:pt x="7841903" y="2468166"/>
                </a:lnTo>
                <a:cubicBezTo>
                  <a:pt x="7842979" y="2417447"/>
                  <a:pt x="7839292" y="2366729"/>
                  <a:pt x="7840368" y="2316010"/>
                </a:cubicBezTo>
                <a:lnTo>
                  <a:pt x="4438277" y="2321386"/>
                </a:lnTo>
                <a:cubicBezTo>
                  <a:pt x="4439967" y="2124506"/>
                  <a:pt x="4436896" y="1927627"/>
                  <a:pt x="4438586" y="1730747"/>
                </a:cubicBezTo>
                <a:lnTo>
                  <a:pt x="9832" y="1730746"/>
                </a:lnTo>
                <a:cubicBezTo>
                  <a:pt x="6555" y="1209576"/>
                  <a:pt x="3277" y="816227"/>
                  <a:pt x="0" y="295057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anchor="ctr" anchorCtr="1"/>
          <a:lstStyle>
            <a:lvl1pPr marL="0" indent="0" algn="r">
              <a:buNone/>
              <a:defRPr/>
            </a:lvl1pPr>
          </a:lstStyle>
          <a:p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id="{D6D0C6D7-6431-4B4B-B1F2-CDC9A71395E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96849" y="2822575"/>
            <a:ext cx="11739511" cy="1130300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</p:txBody>
      </p:sp>
      <p:sp>
        <p:nvSpPr>
          <p:cNvPr id="9" name="Текст 8">
            <a:extLst>
              <a:ext uri="{FF2B5EF4-FFF2-40B4-BE49-F238E27FC236}">
                <a16:creationId xmlns:a16="http://schemas.microsoft.com/office/drawing/2014/main" id="{7239F8C6-B9C7-410D-8F11-669B1639D3E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96849" y="4129088"/>
            <a:ext cx="5614989" cy="2487612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0" name="Текст 8">
            <a:extLst>
              <a:ext uri="{FF2B5EF4-FFF2-40B4-BE49-F238E27FC236}">
                <a16:creationId xmlns:a16="http://schemas.microsoft.com/office/drawing/2014/main" id="{4AC3C493-FC5B-4805-A4EA-A1559729700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380162" y="4129088"/>
            <a:ext cx="5556198" cy="2487612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C40FE99E-3571-4BB4-9EFA-D67B154618C3}"/>
              </a:ext>
            </a:extLst>
          </p:cNvPr>
          <p:cNvSpPr/>
          <p:nvPr userDrawn="1"/>
        </p:nvSpPr>
        <p:spPr>
          <a:xfrm>
            <a:off x="-9832" y="0"/>
            <a:ext cx="5010810" cy="290513"/>
          </a:xfrm>
          <a:prstGeom prst="rect">
            <a:avLst/>
          </a:prstGeom>
          <a:solidFill>
            <a:srgbClr val="00579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C3C88904-7E8E-4B5B-934A-0D102104CBB5}"/>
              </a:ext>
            </a:extLst>
          </p:cNvPr>
          <p:cNvSpPr/>
          <p:nvPr userDrawn="1"/>
        </p:nvSpPr>
        <p:spPr>
          <a:xfrm>
            <a:off x="-9833" y="2314222"/>
            <a:ext cx="7848907" cy="330157"/>
          </a:xfrm>
          <a:prstGeom prst="rect">
            <a:avLst/>
          </a:prstGeom>
          <a:solidFill>
            <a:srgbClr val="0084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2FF551B9-0199-462E-A3C9-F030F5662F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9832" y="1724025"/>
            <a:ext cx="4435076" cy="920354"/>
          </a:xfrm>
          <a:solidFill>
            <a:srgbClr val="00579C"/>
          </a:solidFill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Bebas Neue Bold" panose="020B0606020202050201" pitchFamily="34" charset="-52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342057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316CCCA-D86E-4A61-8E76-1627CCF4F33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440867" y="3241736"/>
            <a:ext cx="11227338" cy="2932932"/>
          </a:xfrm>
          <a:prstGeom prst="rect">
            <a:avLst/>
          </a:prstGeom>
        </p:spPr>
      </p:pic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C4A94907-FCB6-4422-978D-A07025310B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265" y="0"/>
            <a:ext cx="7315200" cy="904568"/>
          </a:xfrm>
          <a:solidFill>
            <a:srgbClr val="00579C"/>
          </a:solidFill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Bebas Neue Bold" panose="020B0606020202050201" pitchFamily="34" charset="-52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7453E3C-CF84-4443-995F-F784BC79E57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-403120" y="6597141"/>
            <a:ext cx="12928250" cy="265779"/>
          </a:xfrm>
          <a:prstGeom prst="rect">
            <a:avLst/>
          </a:prstGeom>
        </p:spPr>
      </p:pic>
      <p:sp>
        <p:nvSpPr>
          <p:cNvPr id="9" name="Текст 8">
            <a:extLst>
              <a:ext uri="{FF2B5EF4-FFF2-40B4-BE49-F238E27FC236}">
                <a16:creationId xmlns:a16="http://schemas.microsoft.com/office/drawing/2014/main" id="{D436FD4B-2F79-40B7-B17E-9ECB2C4AAC5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41325" y="1052052"/>
            <a:ext cx="11226800" cy="1767348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1" name="Текст 10">
            <a:extLst>
              <a:ext uri="{FF2B5EF4-FFF2-40B4-BE49-F238E27FC236}">
                <a16:creationId xmlns:a16="http://schemas.microsoft.com/office/drawing/2014/main" id="{658C4A5F-84B5-4C34-973A-85FF17B334F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90613" y="4002088"/>
            <a:ext cx="1612900" cy="1425575"/>
          </a:xfrm>
        </p:spPr>
        <p:txBody>
          <a:bodyPr/>
          <a:lstStyle>
            <a:lvl1pPr marL="0" indent="0" algn="ctr">
              <a:buNone/>
              <a:defRPr/>
            </a:lvl1pPr>
            <a:lvl4pPr marL="1371600" indent="0" algn="ctr">
              <a:buNone/>
              <a:defRPr/>
            </a:lvl4pPr>
          </a:lstStyle>
          <a:p>
            <a:pPr lvl="0"/>
            <a:r>
              <a:rPr lang="ru-RU" dirty="0"/>
              <a:t>ШАГ 1</a:t>
            </a:r>
          </a:p>
        </p:txBody>
      </p:sp>
      <p:sp>
        <p:nvSpPr>
          <p:cNvPr id="12" name="Текст 10">
            <a:extLst>
              <a:ext uri="{FF2B5EF4-FFF2-40B4-BE49-F238E27FC236}">
                <a16:creationId xmlns:a16="http://schemas.microsoft.com/office/drawing/2014/main" id="{B0A44998-E14F-4F9F-AED7-F5F10EADCAE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868226" y="3995483"/>
            <a:ext cx="1612900" cy="1425575"/>
          </a:xfrm>
        </p:spPr>
        <p:txBody>
          <a:bodyPr/>
          <a:lstStyle>
            <a:lvl1pPr marL="0" indent="0" algn="ctr">
              <a:buNone/>
              <a:defRPr/>
            </a:lvl1pPr>
            <a:lvl4pPr marL="1371600" indent="0" algn="ctr">
              <a:buNone/>
              <a:defRPr/>
            </a:lvl4pPr>
          </a:lstStyle>
          <a:p>
            <a:pPr lvl="0"/>
            <a:r>
              <a:rPr lang="ru-RU" dirty="0"/>
              <a:t>ШАГ 2</a:t>
            </a:r>
          </a:p>
        </p:txBody>
      </p:sp>
      <p:sp>
        <p:nvSpPr>
          <p:cNvPr id="13" name="Текст 10">
            <a:extLst>
              <a:ext uri="{FF2B5EF4-FFF2-40B4-BE49-F238E27FC236}">
                <a16:creationId xmlns:a16="http://schemas.microsoft.com/office/drawing/2014/main" id="{25A13304-472A-4951-AA60-A6B9612FAE4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562264" y="3995483"/>
            <a:ext cx="1612900" cy="1425575"/>
          </a:xfrm>
        </p:spPr>
        <p:txBody>
          <a:bodyPr/>
          <a:lstStyle>
            <a:lvl1pPr marL="0" indent="0" algn="ctr">
              <a:buNone/>
              <a:defRPr/>
            </a:lvl1pPr>
            <a:lvl4pPr marL="1371600" indent="0" algn="ctr">
              <a:buNone/>
              <a:defRPr/>
            </a:lvl4pPr>
          </a:lstStyle>
          <a:p>
            <a:pPr lvl="0"/>
            <a:r>
              <a:rPr lang="ru-RU" dirty="0"/>
              <a:t>ШАГ 3</a:t>
            </a:r>
          </a:p>
        </p:txBody>
      </p:sp>
      <p:sp>
        <p:nvSpPr>
          <p:cNvPr id="14" name="Текст 10">
            <a:extLst>
              <a:ext uri="{FF2B5EF4-FFF2-40B4-BE49-F238E27FC236}">
                <a16:creationId xmlns:a16="http://schemas.microsoft.com/office/drawing/2014/main" id="{2C18B1C2-6C9D-44C7-BB11-642824ED7D0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256302" y="3995414"/>
            <a:ext cx="1612900" cy="1425575"/>
          </a:xfrm>
        </p:spPr>
        <p:txBody>
          <a:bodyPr/>
          <a:lstStyle>
            <a:lvl1pPr marL="0" indent="0" algn="ctr">
              <a:buNone/>
              <a:defRPr/>
            </a:lvl1pPr>
            <a:lvl4pPr marL="1371600" indent="0" algn="ctr">
              <a:buNone/>
              <a:defRPr/>
            </a:lvl4pPr>
          </a:lstStyle>
          <a:p>
            <a:pPr lvl="0"/>
            <a:r>
              <a:rPr lang="ru-RU" dirty="0"/>
              <a:t>ШАГ 4</a:t>
            </a:r>
          </a:p>
        </p:txBody>
      </p:sp>
    </p:spTree>
    <p:extLst>
      <p:ext uri="{BB962C8B-B14F-4D97-AF65-F5344CB8AC3E}">
        <p14:creationId xmlns:p14="http://schemas.microsoft.com/office/powerpoint/2010/main" val="33650045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Большой_рисунок_под_углом_и_текст_на_фон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Рисунок 6">
            <a:extLst>
              <a:ext uri="{FF2B5EF4-FFF2-40B4-BE49-F238E27FC236}">
                <a16:creationId xmlns:a16="http://schemas.microsoft.com/office/drawing/2014/main" id="{40FB53F4-DC0D-4E73-9309-2158CF23A12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175" y="0"/>
            <a:ext cx="5192713" cy="6858000"/>
          </a:xfrm>
          <a:prstGeom prst="parallelogram">
            <a:avLst>
              <a:gd name="adj" fmla="val 13627"/>
            </a:avLst>
          </a:prstGeom>
          <a:solidFill>
            <a:schemeClr val="bg1">
              <a:lumMod val="75000"/>
            </a:schemeClr>
          </a:solidFill>
        </p:spPr>
        <p:txBody>
          <a:bodyPr anchor="ctr" anchorCtr="1"/>
          <a:lstStyle>
            <a:lvl1pPr marL="0" indent="0">
              <a:buNone/>
              <a:defRPr/>
            </a:lvl1pPr>
          </a:lstStyle>
          <a:p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10" name="Текст 9">
            <a:extLst>
              <a:ext uri="{FF2B5EF4-FFF2-40B4-BE49-F238E27FC236}">
                <a16:creationId xmlns:a16="http://schemas.microsoft.com/office/drawing/2014/main" id="{B54764D0-2723-4EA1-9107-C7C63259CA9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96000" y="1247775"/>
            <a:ext cx="5854700" cy="5394325"/>
          </a:xfrm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 слайда</a:t>
            </a:r>
          </a:p>
        </p:txBody>
      </p:sp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5E6F36DA-ADA1-442A-A579-991D999963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19751" y="215900"/>
            <a:ext cx="6791324" cy="811096"/>
          </a:xfrm>
          <a:prstGeom prst="parallelogram">
            <a:avLst>
              <a:gd name="adj" fmla="val 10908"/>
            </a:avLst>
          </a:prstGeom>
          <a:solidFill>
            <a:srgbClr val="00579C"/>
          </a:solidFill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Bebas Neue Bold" panose="020B0606020202050201" pitchFamily="34" charset="-52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9" name="Параллелограмм 8">
            <a:extLst>
              <a:ext uri="{FF2B5EF4-FFF2-40B4-BE49-F238E27FC236}">
                <a16:creationId xmlns:a16="http://schemas.microsoft.com/office/drawing/2014/main" id="{DF324FF8-D23D-40A7-BD8E-4F8D9958A364}"/>
              </a:ext>
            </a:extLst>
          </p:cNvPr>
          <p:cNvSpPr/>
          <p:nvPr userDrawn="1"/>
        </p:nvSpPr>
        <p:spPr>
          <a:xfrm>
            <a:off x="-2105025" y="0"/>
            <a:ext cx="2809875" cy="6858000"/>
          </a:xfrm>
          <a:prstGeom prst="parallelogram">
            <a:avLst>
              <a:gd name="adj" fmla="val 25167"/>
            </a:avLst>
          </a:prstGeom>
          <a:solidFill>
            <a:srgbClr val="0057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араллелограмм 11">
            <a:extLst>
              <a:ext uri="{FF2B5EF4-FFF2-40B4-BE49-F238E27FC236}">
                <a16:creationId xmlns:a16="http://schemas.microsoft.com/office/drawing/2014/main" id="{BDEAB289-E3E5-46A9-8C76-936C11E90501}"/>
              </a:ext>
            </a:extLst>
          </p:cNvPr>
          <p:cNvSpPr/>
          <p:nvPr userDrawn="1"/>
        </p:nvSpPr>
        <p:spPr>
          <a:xfrm>
            <a:off x="4505326" y="0"/>
            <a:ext cx="983456" cy="6858000"/>
          </a:xfrm>
          <a:prstGeom prst="parallelogram">
            <a:avLst>
              <a:gd name="adj" fmla="val 71656"/>
            </a:avLst>
          </a:prstGeom>
          <a:solidFill>
            <a:srgbClr val="0084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28744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Большой_рисунок_и_текст_на_фон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B7253467-B44D-4DAC-9E18-C0F6FAE16382}"/>
              </a:ext>
            </a:extLst>
          </p:cNvPr>
          <p:cNvSpPr/>
          <p:nvPr userDrawn="1"/>
        </p:nvSpPr>
        <p:spPr>
          <a:xfrm>
            <a:off x="5433756" y="0"/>
            <a:ext cx="347920" cy="6858000"/>
          </a:xfrm>
          <a:prstGeom prst="rect">
            <a:avLst/>
          </a:prstGeom>
          <a:solidFill>
            <a:srgbClr val="0084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67138357-2479-4DA9-8341-45F5578D0728}"/>
              </a:ext>
            </a:extLst>
          </p:cNvPr>
          <p:cNvSpPr/>
          <p:nvPr userDrawn="1"/>
        </p:nvSpPr>
        <p:spPr>
          <a:xfrm>
            <a:off x="-91440" y="0"/>
            <a:ext cx="332509" cy="6858000"/>
          </a:xfrm>
          <a:prstGeom prst="rect">
            <a:avLst/>
          </a:prstGeom>
          <a:solidFill>
            <a:srgbClr val="0057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Рисунок 6">
            <a:extLst>
              <a:ext uri="{FF2B5EF4-FFF2-40B4-BE49-F238E27FC236}">
                <a16:creationId xmlns:a16="http://schemas.microsoft.com/office/drawing/2014/main" id="{40FB53F4-DC0D-4E73-9309-2158CF23A12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41300" y="0"/>
            <a:ext cx="5192713" cy="6858000"/>
          </a:xfrm>
          <a:solidFill>
            <a:schemeClr val="bg1">
              <a:lumMod val="75000"/>
            </a:schemeClr>
          </a:solidFill>
        </p:spPr>
        <p:txBody>
          <a:bodyPr anchor="ctr" anchorCtr="1"/>
          <a:lstStyle>
            <a:lvl1pPr marL="0" indent="0">
              <a:buNone/>
              <a:defRPr/>
            </a:lvl1pPr>
          </a:lstStyle>
          <a:p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10" name="Текст 9">
            <a:extLst>
              <a:ext uri="{FF2B5EF4-FFF2-40B4-BE49-F238E27FC236}">
                <a16:creationId xmlns:a16="http://schemas.microsoft.com/office/drawing/2014/main" id="{B54764D0-2723-4EA1-9107-C7C63259CA9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247467" y="1361085"/>
            <a:ext cx="4703233" cy="811097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 слайда</a:t>
            </a:r>
          </a:p>
          <a:p>
            <a:pPr lvl="0"/>
            <a:r>
              <a:rPr lang="ru-RU" dirty="0"/>
              <a:t>Текст слайда</a:t>
            </a:r>
          </a:p>
        </p:txBody>
      </p:sp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5E6F36DA-ADA1-442A-A579-991D999963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215900"/>
            <a:ext cx="6096000" cy="811096"/>
          </a:xfrm>
          <a:solidFill>
            <a:srgbClr val="00579C"/>
          </a:solidFill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Bebas Neue Bold" panose="020B0606020202050201" pitchFamily="34" charset="-52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6B9B1063-D91F-4B61-B65A-AF53DB672331}"/>
              </a:ext>
            </a:extLst>
          </p:cNvPr>
          <p:cNvGrpSpPr/>
          <p:nvPr userDrawn="1"/>
        </p:nvGrpSpPr>
        <p:grpSpPr>
          <a:xfrm>
            <a:off x="6148388" y="1375374"/>
            <a:ext cx="928687" cy="830997"/>
            <a:chOff x="6148388" y="1375374"/>
            <a:chExt cx="928687" cy="830997"/>
          </a:xfrm>
        </p:grpSpPr>
        <p:sp>
          <p:nvSpPr>
            <p:cNvPr id="4" name="Прямоугольник: скругленные углы 3">
              <a:extLst>
                <a:ext uri="{FF2B5EF4-FFF2-40B4-BE49-F238E27FC236}">
                  <a16:creationId xmlns:a16="http://schemas.microsoft.com/office/drawing/2014/main" id="{F26E44F2-E193-4F3C-BDBD-F1B793B78C1A}"/>
                </a:ext>
              </a:extLst>
            </p:cNvPr>
            <p:cNvSpPr/>
            <p:nvPr userDrawn="1"/>
          </p:nvSpPr>
          <p:spPr>
            <a:xfrm rot="2700000">
              <a:off x="6247970" y="1399745"/>
              <a:ext cx="733778" cy="733778"/>
            </a:xfrm>
            <a:prstGeom prst="roundRect">
              <a:avLst/>
            </a:prstGeom>
            <a:gradFill flip="none" rotWithShape="1">
              <a:gsLst>
                <a:gs pos="0">
                  <a:srgbClr val="00579C"/>
                </a:gs>
                <a:gs pos="45000">
                  <a:srgbClr val="0084E3"/>
                </a:gs>
                <a:gs pos="100000">
                  <a:srgbClr val="00579C"/>
                </a:gs>
              </a:gsLst>
              <a:lin ang="8700000" scaled="0"/>
              <a:tileRect/>
            </a:gradFill>
            <a:ln>
              <a:gradFill flip="none" rotWithShape="1">
                <a:gsLst>
                  <a:gs pos="0">
                    <a:srgbClr val="00579C"/>
                  </a:gs>
                  <a:gs pos="46000">
                    <a:srgbClr val="0084E3"/>
                  </a:gs>
                  <a:gs pos="100000">
                    <a:srgbClr val="00579C"/>
                  </a:gs>
                </a:gsLst>
                <a:lin ang="60000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rtlCol="0" anchor="ctr" anchorCtr="1"/>
            <a:lstStyle/>
            <a:p>
              <a:pPr algn="ctr"/>
              <a:endParaRPr lang="ru-RU" sz="4800" dirty="0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C4EEE6E3-7D64-4C26-8921-981CF7E68D14}"/>
                </a:ext>
              </a:extLst>
            </p:cNvPr>
            <p:cNvSpPr txBox="1"/>
            <p:nvPr userDrawn="1"/>
          </p:nvSpPr>
          <p:spPr>
            <a:xfrm>
              <a:off x="6148388" y="1375374"/>
              <a:ext cx="92868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800" dirty="0">
                  <a:solidFill>
                    <a:schemeClr val="bg1"/>
                  </a:solidFill>
                  <a:latin typeface="+mj-lt"/>
                </a:rPr>
                <a:t>1</a:t>
              </a:r>
            </a:p>
          </p:txBody>
        </p:sp>
      </p:grpSp>
      <p:sp>
        <p:nvSpPr>
          <p:cNvPr id="12" name="Текст 9">
            <a:extLst>
              <a:ext uri="{FF2B5EF4-FFF2-40B4-BE49-F238E27FC236}">
                <a16:creationId xmlns:a16="http://schemas.microsoft.com/office/drawing/2014/main" id="{999D0466-0407-44DE-B008-C40EC7F822F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247467" y="2734341"/>
            <a:ext cx="4703233" cy="811097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 слайда</a:t>
            </a:r>
          </a:p>
          <a:p>
            <a:pPr lvl="0"/>
            <a:r>
              <a:rPr lang="ru-RU" dirty="0"/>
              <a:t>Текст слайда</a:t>
            </a:r>
          </a:p>
        </p:txBody>
      </p:sp>
      <p:grpSp>
        <p:nvGrpSpPr>
          <p:cNvPr id="13" name="Группа 12">
            <a:extLst>
              <a:ext uri="{FF2B5EF4-FFF2-40B4-BE49-F238E27FC236}">
                <a16:creationId xmlns:a16="http://schemas.microsoft.com/office/drawing/2014/main" id="{61C16B1D-CBB7-478D-9312-E0B301552060}"/>
              </a:ext>
            </a:extLst>
          </p:cNvPr>
          <p:cNvGrpSpPr/>
          <p:nvPr userDrawn="1"/>
        </p:nvGrpSpPr>
        <p:grpSpPr>
          <a:xfrm>
            <a:off x="6140096" y="2748630"/>
            <a:ext cx="928687" cy="830997"/>
            <a:chOff x="6148388" y="1375374"/>
            <a:chExt cx="928687" cy="830997"/>
          </a:xfrm>
        </p:grpSpPr>
        <p:sp>
          <p:nvSpPr>
            <p:cNvPr id="14" name="Прямоугольник: скругленные углы 13">
              <a:extLst>
                <a:ext uri="{FF2B5EF4-FFF2-40B4-BE49-F238E27FC236}">
                  <a16:creationId xmlns:a16="http://schemas.microsoft.com/office/drawing/2014/main" id="{DEA60630-56D9-4389-9797-6382C3F43885}"/>
                </a:ext>
              </a:extLst>
            </p:cNvPr>
            <p:cNvSpPr/>
            <p:nvPr userDrawn="1"/>
          </p:nvSpPr>
          <p:spPr>
            <a:xfrm rot="2700000">
              <a:off x="6247970" y="1399745"/>
              <a:ext cx="733778" cy="733778"/>
            </a:xfrm>
            <a:prstGeom prst="roundRect">
              <a:avLst/>
            </a:prstGeom>
            <a:gradFill flip="none" rotWithShape="1">
              <a:gsLst>
                <a:gs pos="0">
                  <a:srgbClr val="00579C"/>
                </a:gs>
                <a:gs pos="45000">
                  <a:srgbClr val="0084E3"/>
                </a:gs>
                <a:gs pos="100000">
                  <a:srgbClr val="00579C"/>
                </a:gs>
              </a:gsLst>
              <a:lin ang="8700000" scaled="0"/>
              <a:tileRect/>
            </a:gradFill>
            <a:ln>
              <a:gradFill flip="none" rotWithShape="1">
                <a:gsLst>
                  <a:gs pos="0">
                    <a:srgbClr val="00579C"/>
                  </a:gs>
                  <a:gs pos="46000">
                    <a:srgbClr val="0084E3"/>
                  </a:gs>
                  <a:gs pos="100000">
                    <a:srgbClr val="00579C"/>
                  </a:gs>
                </a:gsLst>
                <a:lin ang="60000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rtlCol="0" anchor="ctr" anchorCtr="1"/>
            <a:lstStyle/>
            <a:p>
              <a:pPr algn="ctr"/>
              <a:endParaRPr lang="ru-RU" sz="4800" dirty="0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82F6AF62-526E-45BA-AD71-7D355E753933}"/>
                </a:ext>
              </a:extLst>
            </p:cNvPr>
            <p:cNvSpPr txBox="1"/>
            <p:nvPr userDrawn="1"/>
          </p:nvSpPr>
          <p:spPr>
            <a:xfrm>
              <a:off x="6148388" y="1375374"/>
              <a:ext cx="92868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800" dirty="0">
                  <a:solidFill>
                    <a:schemeClr val="bg1"/>
                  </a:solidFill>
                  <a:latin typeface="+mj-lt"/>
                </a:rPr>
                <a:t>2</a:t>
              </a:r>
            </a:p>
          </p:txBody>
        </p:sp>
      </p:grpSp>
      <p:sp>
        <p:nvSpPr>
          <p:cNvPr id="16" name="Текст 9">
            <a:extLst>
              <a:ext uri="{FF2B5EF4-FFF2-40B4-BE49-F238E27FC236}">
                <a16:creationId xmlns:a16="http://schemas.microsoft.com/office/drawing/2014/main" id="{3A8FF2BE-73B3-40E4-8968-E7EC8713425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47467" y="4106038"/>
            <a:ext cx="4703233" cy="811097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 слайда</a:t>
            </a:r>
          </a:p>
          <a:p>
            <a:pPr lvl="0"/>
            <a:r>
              <a:rPr lang="ru-RU" dirty="0"/>
              <a:t>Текст слайда</a:t>
            </a:r>
          </a:p>
        </p:txBody>
      </p:sp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6470198C-836F-4736-95D1-AC131B4FB960}"/>
              </a:ext>
            </a:extLst>
          </p:cNvPr>
          <p:cNvGrpSpPr/>
          <p:nvPr userDrawn="1"/>
        </p:nvGrpSpPr>
        <p:grpSpPr>
          <a:xfrm>
            <a:off x="6148388" y="4121886"/>
            <a:ext cx="928687" cy="830997"/>
            <a:chOff x="6148388" y="1375374"/>
            <a:chExt cx="928687" cy="830997"/>
          </a:xfrm>
        </p:grpSpPr>
        <p:sp>
          <p:nvSpPr>
            <p:cNvPr id="18" name="Прямоугольник: скругленные углы 17">
              <a:extLst>
                <a:ext uri="{FF2B5EF4-FFF2-40B4-BE49-F238E27FC236}">
                  <a16:creationId xmlns:a16="http://schemas.microsoft.com/office/drawing/2014/main" id="{9D2E519F-5556-4607-8F73-8910E42A1E24}"/>
                </a:ext>
              </a:extLst>
            </p:cNvPr>
            <p:cNvSpPr/>
            <p:nvPr userDrawn="1"/>
          </p:nvSpPr>
          <p:spPr>
            <a:xfrm rot="2700000">
              <a:off x="6247970" y="1399745"/>
              <a:ext cx="733778" cy="733778"/>
            </a:xfrm>
            <a:prstGeom prst="roundRect">
              <a:avLst/>
            </a:prstGeom>
            <a:gradFill flip="none" rotWithShape="1">
              <a:gsLst>
                <a:gs pos="0">
                  <a:srgbClr val="00579C"/>
                </a:gs>
                <a:gs pos="45000">
                  <a:srgbClr val="0084E3"/>
                </a:gs>
                <a:gs pos="100000">
                  <a:srgbClr val="00579C"/>
                </a:gs>
              </a:gsLst>
              <a:lin ang="8700000" scaled="0"/>
              <a:tileRect/>
            </a:gradFill>
            <a:ln>
              <a:gradFill flip="none" rotWithShape="1">
                <a:gsLst>
                  <a:gs pos="0">
                    <a:srgbClr val="00579C"/>
                  </a:gs>
                  <a:gs pos="46000">
                    <a:srgbClr val="0084E3"/>
                  </a:gs>
                  <a:gs pos="100000">
                    <a:srgbClr val="00579C"/>
                  </a:gs>
                </a:gsLst>
                <a:lin ang="60000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rtlCol="0" anchor="ctr" anchorCtr="1"/>
            <a:lstStyle/>
            <a:p>
              <a:pPr algn="ctr"/>
              <a:endParaRPr lang="ru-RU" sz="4800" dirty="0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000EA587-CB88-4EBC-8D7A-B9F9EDFE6D0A}"/>
                </a:ext>
              </a:extLst>
            </p:cNvPr>
            <p:cNvSpPr txBox="1"/>
            <p:nvPr userDrawn="1"/>
          </p:nvSpPr>
          <p:spPr>
            <a:xfrm>
              <a:off x="6148388" y="1375374"/>
              <a:ext cx="92868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800" dirty="0">
                  <a:solidFill>
                    <a:schemeClr val="bg1"/>
                  </a:solidFill>
                  <a:latin typeface="+mj-lt"/>
                </a:rPr>
                <a:t>3</a:t>
              </a:r>
            </a:p>
          </p:txBody>
        </p:sp>
      </p:grpSp>
      <p:sp>
        <p:nvSpPr>
          <p:cNvPr id="20" name="Текст 9">
            <a:extLst>
              <a:ext uri="{FF2B5EF4-FFF2-40B4-BE49-F238E27FC236}">
                <a16:creationId xmlns:a16="http://schemas.microsoft.com/office/drawing/2014/main" id="{2BEFBFF8-735C-405A-ACF7-3B3DE4E447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247467" y="5477735"/>
            <a:ext cx="4703233" cy="811097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 слайда</a:t>
            </a:r>
          </a:p>
          <a:p>
            <a:pPr lvl="0"/>
            <a:r>
              <a:rPr lang="ru-RU" dirty="0"/>
              <a:t>Текст слайда</a:t>
            </a:r>
          </a:p>
        </p:txBody>
      </p:sp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D9D0E266-C775-4E13-912B-351027E1C2BA}"/>
              </a:ext>
            </a:extLst>
          </p:cNvPr>
          <p:cNvGrpSpPr/>
          <p:nvPr userDrawn="1"/>
        </p:nvGrpSpPr>
        <p:grpSpPr>
          <a:xfrm>
            <a:off x="6148388" y="5495142"/>
            <a:ext cx="928687" cy="830997"/>
            <a:chOff x="6148388" y="1375374"/>
            <a:chExt cx="928687" cy="830997"/>
          </a:xfrm>
        </p:grpSpPr>
        <p:sp>
          <p:nvSpPr>
            <p:cNvPr id="22" name="Прямоугольник: скругленные углы 21">
              <a:extLst>
                <a:ext uri="{FF2B5EF4-FFF2-40B4-BE49-F238E27FC236}">
                  <a16:creationId xmlns:a16="http://schemas.microsoft.com/office/drawing/2014/main" id="{F4507855-68CB-4BE1-8424-198D0A64E5B0}"/>
                </a:ext>
              </a:extLst>
            </p:cNvPr>
            <p:cNvSpPr/>
            <p:nvPr userDrawn="1"/>
          </p:nvSpPr>
          <p:spPr>
            <a:xfrm rot="2700000">
              <a:off x="6247970" y="1399745"/>
              <a:ext cx="733778" cy="733778"/>
            </a:xfrm>
            <a:prstGeom prst="roundRect">
              <a:avLst/>
            </a:prstGeom>
            <a:gradFill flip="none" rotWithShape="1">
              <a:gsLst>
                <a:gs pos="0">
                  <a:srgbClr val="00579C"/>
                </a:gs>
                <a:gs pos="45000">
                  <a:srgbClr val="0084E3"/>
                </a:gs>
                <a:gs pos="100000">
                  <a:srgbClr val="00579C"/>
                </a:gs>
              </a:gsLst>
              <a:lin ang="8700000" scaled="0"/>
              <a:tileRect/>
            </a:gradFill>
            <a:ln>
              <a:gradFill flip="none" rotWithShape="1">
                <a:gsLst>
                  <a:gs pos="0">
                    <a:srgbClr val="00579C"/>
                  </a:gs>
                  <a:gs pos="46000">
                    <a:srgbClr val="0084E3"/>
                  </a:gs>
                  <a:gs pos="100000">
                    <a:srgbClr val="00579C"/>
                  </a:gs>
                </a:gsLst>
                <a:lin ang="60000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rtlCol="0" anchor="ctr" anchorCtr="1"/>
            <a:lstStyle/>
            <a:p>
              <a:pPr algn="ctr"/>
              <a:endParaRPr lang="ru-RU" sz="4800" dirty="0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25E19FB2-2EBE-43E3-910D-71FB3276CC99}"/>
                </a:ext>
              </a:extLst>
            </p:cNvPr>
            <p:cNvSpPr txBox="1"/>
            <p:nvPr userDrawn="1"/>
          </p:nvSpPr>
          <p:spPr>
            <a:xfrm>
              <a:off x="6148388" y="1375374"/>
              <a:ext cx="92868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800" dirty="0">
                  <a:solidFill>
                    <a:schemeClr val="bg1"/>
                  </a:solidFill>
                  <a:latin typeface="+mj-lt"/>
                </a:rPr>
                <a:t>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011770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4E2DBA1-4738-4703-9B13-49D3DA6D0C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410D018-E992-4E6F-819A-24E5443472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6577864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9" r:id="rId2"/>
    <p:sldLayoutId id="2147483658" r:id="rId3"/>
    <p:sldLayoutId id="2147483650" r:id="rId4"/>
    <p:sldLayoutId id="2147483667" r:id="rId5"/>
    <p:sldLayoutId id="2147483660" r:id="rId6"/>
    <p:sldLayoutId id="2147483661" r:id="rId7"/>
    <p:sldLayoutId id="2147483663" r:id="rId8"/>
    <p:sldLayoutId id="2147483662" r:id="rId9"/>
    <p:sldLayoutId id="2147483664" r:id="rId10"/>
    <p:sldLayoutId id="2147483665" r:id="rId11"/>
    <p:sldLayoutId id="214748366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Bebas Neue Bold" panose="020B0606020202050201" pitchFamily="34" charset="-52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 Narrow" panose="020B0606020202030204" pitchFamily="34" charset="0"/>
          <a:ea typeface="Roboto Cn" pitchFamily="2" charset="0"/>
          <a:cs typeface="Segoe UI" panose="020B0502040204020203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 Narrow" panose="020B0606020202030204" pitchFamily="34" charset="0"/>
          <a:ea typeface="Roboto Cn" pitchFamily="2" charset="0"/>
          <a:cs typeface="Segoe UI" panose="020B0502040204020203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 Narrow" panose="020B0606020202030204" pitchFamily="34" charset="0"/>
          <a:ea typeface="Roboto Cn" pitchFamily="2" charset="0"/>
          <a:cs typeface="Segoe UI" panose="020B0502040204020203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 Narrow" panose="020B0606020202030204" pitchFamily="34" charset="0"/>
          <a:ea typeface="Roboto Cn" pitchFamily="2" charset="0"/>
          <a:cs typeface="Segoe UI" panose="020B0502040204020203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 Narrow" panose="020B0606020202030204" pitchFamily="34" charset="0"/>
          <a:ea typeface="Roboto Cn" pitchFamily="2" charset="0"/>
          <a:cs typeface="Segoe UI" panose="020B050204020402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4E2DBA1-4738-4703-9B13-49D3DA6D0C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410D018-E992-4E6F-819A-24E5443472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9458137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  <p:sldLayoutId id="214748368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Bebas Neue Bold" panose="020B0606020202050201" pitchFamily="34" charset="-52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 Narrow" panose="020B0606020202030204" pitchFamily="34" charset="0"/>
          <a:ea typeface="Roboto Cn" pitchFamily="2" charset="0"/>
          <a:cs typeface="Segoe UI" panose="020B0502040204020203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 Narrow" panose="020B0606020202030204" pitchFamily="34" charset="0"/>
          <a:ea typeface="Roboto Cn" pitchFamily="2" charset="0"/>
          <a:cs typeface="Segoe UI" panose="020B0502040204020203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 Narrow" panose="020B0606020202030204" pitchFamily="34" charset="0"/>
          <a:ea typeface="Roboto Cn" pitchFamily="2" charset="0"/>
          <a:cs typeface="Segoe UI" panose="020B0502040204020203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 Narrow" panose="020B0606020202030204" pitchFamily="34" charset="0"/>
          <a:ea typeface="Roboto Cn" pitchFamily="2" charset="0"/>
          <a:cs typeface="Segoe UI" panose="020B0502040204020203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 Narrow" panose="020B0606020202030204" pitchFamily="34" charset="0"/>
          <a:ea typeface="Roboto Cn" pitchFamily="2" charset="0"/>
          <a:cs typeface="Segoe UI" panose="020B050204020402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5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8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7" Type="http://schemas.openxmlformats.org/officeDocument/2006/relationships/image" Target="../media/image44.emf"/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3.emf"/><Relationship Id="rId5" Type="http://schemas.openxmlformats.org/officeDocument/2006/relationships/image" Target="../media/image42.emf"/><Relationship Id="rId4" Type="http://schemas.openxmlformats.org/officeDocument/2006/relationships/image" Target="../media/image41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7" Type="http://schemas.openxmlformats.org/officeDocument/2006/relationships/image" Target="../media/image50.emf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9.emf"/><Relationship Id="rId5" Type="http://schemas.openxmlformats.org/officeDocument/2006/relationships/image" Target="../media/image48.emf"/><Relationship Id="rId4" Type="http://schemas.openxmlformats.org/officeDocument/2006/relationships/image" Target="../media/image4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BF56DE78-6349-45A9-BEB4-3F3020BFD3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63635" y="-801715"/>
            <a:ext cx="6271491" cy="3545382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ru-RU" b="1" i="1" dirty="0" smtClean="0">
                <a:solidFill>
                  <a:schemeClr val="accent1">
                    <a:lumMod val="75000"/>
                  </a:schemeClr>
                </a:solidFill>
                <a:latin typeface="Gabriola" panose="04040605051002020D02" pitchFamily="82" charset="0"/>
              </a:rPr>
              <a:t>«Великий </a:t>
            </a:r>
            <a:r>
              <a:rPr lang="ru-RU" b="1" i="1" dirty="0">
                <a:solidFill>
                  <a:schemeClr val="accent1">
                    <a:lumMod val="75000"/>
                  </a:schemeClr>
                </a:solidFill>
                <a:latin typeface="Gabriola" panose="04040605051002020D02" pitchFamily="82" charset="0"/>
              </a:rPr>
              <a:t>Петр, твой каждый след для сердца русского есть памятник священный»: </a:t>
            </a:r>
            <a:endParaRPr lang="ru-RU" sz="3600" b="1" dirty="0">
              <a:solidFill>
                <a:schemeClr val="accent1">
                  <a:lumMod val="75000"/>
                </a:schemeClr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7" name="Объект 6">
            <a:extLst>
              <a:ext uri="{FF2B5EF4-FFF2-40B4-BE49-F238E27FC236}">
                <a16:creationId xmlns:a16="http://schemas.microsoft.com/office/drawing/2014/main" id="{6D55B733-1949-4448-BFD8-17CA7C1076E4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5341895" y="4204341"/>
            <a:ext cx="6730032" cy="1853615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  <a:spcBef>
                <a:spcPts val="600"/>
              </a:spcBef>
              <a:defRPr/>
            </a:pPr>
            <a:r>
              <a:rPr lang="ru-RU" sz="1800" b="1" dirty="0" smtClean="0">
                <a:solidFill>
                  <a:srgbClr val="00579C"/>
                </a:solidFill>
                <a:latin typeface="+mj-lt"/>
                <a:cs typeface="Arial" panose="020B0604020202020204" pitchFamily="34" charset="0"/>
              </a:rPr>
              <a:t>Разработчик презентации:</a:t>
            </a:r>
          </a:p>
          <a:p>
            <a:pPr>
              <a:lnSpc>
                <a:spcPct val="120000"/>
              </a:lnSpc>
              <a:spcBef>
                <a:spcPts val="600"/>
              </a:spcBef>
              <a:defRPr/>
            </a:pPr>
            <a:r>
              <a:rPr lang="ru-RU" sz="1800" b="1" dirty="0" smtClean="0">
                <a:solidFill>
                  <a:srgbClr val="00579C"/>
                </a:solidFill>
                <a:latin typeface="+mj-lt"/>
                <a:cs typeface="Arial" panose="020B0604020202020204" pitchFamily="34" charset="0"/>
              </a:rPr>
              <a:t>Учитель истории Данилова А.И.</a:t>
            </a:r>
          </a:p>
          <a:p>
            <a:pPr>
              <a:lnSpc>
                <a:spcPct val="120000"/>
              </a:lnSpc>
              <a:spcBef>
                <a:spcPts val="600"/>
              </a:spcBef>
              <a:defRPr/>
            </a:pPr>
            <a:r>
              <a:rPr lang="ru-RU" sz="1800" b="1" dirty="0" smtClean="0">
                <a:solidFill>
                  <a:srgbClr val="00579C"/>
                </a:solidFill>
                <a:latin typeface="+mj-lt"/>
                <a:cs typeface="Arial" panose="020B0604020202020204" pitchFamily="34" charset="0"/>
              </a:rPr>
              <a:t>ГБОУ «Академическая гимназия №56  </a:t>
            </a:r>
            <a:r>
              <a:rPr lang="ru-RU" sz="1800" b="1" dirty="0" err="1" smtClean="0">
                <a:solidFill>
                  <a:srgbClr val="00579C"/>
                </a:solidFill>
                <a:latin typeface="+mj-lt"/>
                <a:cs typeface="Arial" panose="020B0604020202020204" pitchFamily="34" charset="0"/>
              </a:rPr>
              <a:t>ИМ.м.б.Пильдес</a:t>
            </a:r>
            <a:endParaRPr lang="ru-RU" sz="1800" b="1" dirty="0" smtClean="0">
              <a:solidFill>
                <a:srgbClr val="00579C"/>
              </a:solidFill>
              <a:latin typeface="+mj-lt"/>
              <a:cs typeface="Arial" panose="020B0604020202020204" pitchFamily="34" charset="0"/>
            </a:endParaRPr>
          </a:p>
        </p:txBody>
      </p:sp>
      <p:pic>
        <p:nvPicPr>
          <p:cNvPr id="29" name="Рисунок 28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2" name="Прямоугольник 1"/>
          <p:cNvSpPr/>
          <p:nvPr/>
        </p:nvSpPr>
        <p:spPr>
          <a:xfrm>
            <a:off x="5104217" y="1921783"/>
            <a:ext cx="6096000" cy="2585323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>
              <a:solidFill>
                <a:schemeClr val="accent1"/>
              </a:solidFill>
            </a:endParaRPr>
          </a:p>
          <a:p>
            <a:r>
              <a:rPr lang="ru-RU" sz="3200" dirty="0" smtClean="0">
                <a:solidFill>
                  <a:schemeClr val="accent1"/>
                </a:solidFill>
              </a:rPr>
              <a:t>«сравнительный </a:t>
            </a:r>
            <a:r>
              <a:rPr lang="ru-RU" sz="3200" dirty="0">
                <a:solidFill>
                  <a:schemeClr val="accent1"/>
                </a:solidFill>
              </a:rPr>
              <a:t>анализ памятников Петру Великому в </a:t>
            </a:r>
            <a:r>
              <a:rPr lang="ru-RU" sz="3200" dirty="0" smtClean="0">
                <a:solidFill>
                  <a:schemeClr val="accent1"/>
                </a:solidFill>
              </a:rPr>
              <a:t>Санкт-Петербурге</a:t>
            </a:r>
            <a:r>
              <a:rPr lang="ru-RU" sz="3200" dirty="0">
                <a:solidFill>
                  <a:schemeClr val="accent1"/>
                </a:solidFill>
              </a:rPr>
              <a:t>» </a:t>
            </a:r>
            <a:endParaRPr lang="ru-RU" sz="3200" dirty="0" smtClean="0">
              <a:solidFill>
                <a:schemeClr val="accent1"/>
              </a:solidFill>
            </a:endParaRPr>
          </a:p>
          <a:p>
            <a:endParaRPr lang="ru-RU" sz="3200" dirty="0">
              <a:solidFill>
                <a:schemeClr val="accent1"/>
              </a:solidFill>
            </a:endParaRPr>
          </a:p>
          <a:p>
            <a:r>
              <a:rPr lang="ru-RU" sz="1600" dirty="0" smtClean="0">
                <a:solidFill>
                  <a:schemeClr val="accent1"/>
                </a:solidFill>
              </a:rPr>
              <a:t>Презентация </a:t>
            </a:r>
            <a:r>
              <a:rPr lang="ru-RU" sz="1600" dirty="0">
                <a:solidFill>
                  <a:schemeClr val="accent1"/>
                </a:solidFill>
              </a:rPr>
              <a:t>к уроку по учебному предмету:</a:t>
            </a:r>
          </a:p>
          <a:p>
            <a:r>
              <a:rPr lang="ru-RU" sz="1600" dirty="0">
                <a:solidFill>
                  <a:schemeClr val="accent1"/>
                </a:solidFill>
              </a:rPr>
              <a:t/>
            </a:r>
            <a:br>
              <a:rPr lang="ru-RU" sz="1600" dirty="0">
                <a:solidFill>
                  <a:schemeClr val="accent1"/>
                </a:solidFill>
              </a:rPr>
            </a:br>
            <a:r>
              <a:rPr lang="ru-RU" sz="1600" dirty="0">
                <a:solidFill>
                  <a:schemeClr val="accent1"/>
                </a:solidFill>
              </a:rPr>
              <a:t>«История и культура Санкт-Петербурга» в 8-ом классе </a:t>
            </a:r>
          </a:p>
        </p:txBody>
      </p:sp>
    </p:spTree>
    <p:extLst>
      <p:ext uri="{BB962C8B-B14F-4D97-AF65-F5344CB8AC3E}">
        <p14:creationId xmlns:p14="http://schemas.microsoft.com/office/powerpoint/2010/main" val="2929687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438755" y="389688"/>
            <a:ext cx="2961067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5000" b="1" dirty="0" smtClean="0">
                <a:solidFill>
                  <a:schemeClr val="accent1">
                    <a:lumMod val="75000"/>
                  </a:schemeClr>
                </a:solidFill>
              </a:rPr>
              <a:t>Екатерина </a:t>
            </a:r>
            <a:r>
              <a:rPr lang="en-US" sz="5000" b="1" dirty="0" smtClean="0">
                <a:solidFill>
                  <a:schemeClr val="accent1">
                    <a:lumMod val="75000"/>
                  </a:schemeClr>
                </a:solidFill>
              </a:rPr>
              <a:t>ii</a:t>
            </a:r>
            <a:endParaRPr lang="ru-RU" sz="5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9" name="Рисунок 8"/>
          <p:cNvPicPr>
            <a:picLocks noGrp="1" noChangeAspect="1"/>
          </p:cNvPicPr>
          <p:nvPr>
            <p:ph type="pic" sz="quarter" idx="4294967295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7" r="2737"/>
          <a:stretch>
            <a:fillRect/>
          </a:stretch>
        </p:blipFill>
        <p:spPr>
          <a:xfrm>
            <a:off x="5451566" y="0"/>
            <a:ext cx="5597433" cy="68649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468" y="2290355"/>
            <a:ext cx="4067526" cy="2193197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47000"/>
              </a:srgbClr>
            </a:outerShdw>
            <a:reflection blurRad="6350" stA="50000" endA="300" endPos="90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901840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Медный всадник в Санкт-Петербурге: описание памятника, история, как  добраться, фото">
            <a:extLst>
              <a:ext uri="{FF2B5EF4-FFF2-40B4-BE49-F238E27FC236}">
                <a16:creationId xmlns:a16="http://schemas.microsoft.com/office/drawing/2014/main" id="{4C039677-8CAA-4448-844D-91EC0E66CF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131"/>
          <a:stretch/>
        </p:blipFill>
        <p:spPr bwMode="auto">
          <a:xfrm>
            <a:off x="0" y="-296091"/>
            <a:ext cx="12192000" cy="7463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8274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198" y="1712422"/>
            <a:ext cx="3599063" cy="3333806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7315199" y="5030005"/>
            <a:ext cx="3599063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000" b="1" dirty="0" err="1" smtClean="0">
                <a:solidFill>
                  <a:schemeClr val="accent1">
                    <a:lumMod val="50000"/>
                  </a:schemeClr>
                </a:solidFill>
              </a:rPr>
              <a:t>Этьен</a:t>
            </a:r>
            <a:r>
              <a:rPr lang="ru-RU" sz="3000" b="1" dirty="0" smtClean="0">
                <a:solidFill>
                  <a:schemeClr val="accent1">
                    <a:lumMod val="50000"/>
                  </a:schemeClr>
                </a:solidFill>
              </a:rPr>
              <a:t> Морис </a:t>
            </a:r>
            <a:r>
              <a:rPr lang="ru-RU" sz="3000" b="1" dirty="0">
                <a:solidFill>
                  <a:schemeClr val="accent1">
                    <a:lumMod val="50000"/>
                  </a:schemeClr>
                </a:solidFill>
              </a:rPr>
              <a:t>Фальконе</a:t>
            </a:r>
          </a:p>
        </p:txBody>
      </p:sp>
      <p:pic>
        <p:nvPicPr>
          <p:cNvPr id="11" name="Рисунок 10"/>
          <p:cNvPicPr>
            <a:picLocks noGrp="1" noChangeAspect="1"/>
          </p:cNvPicPr>
          <p:nvPr>
            <p:ph type="pic" sz="quarter" idx="10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12" name="Прямоугольник 11"/>
          <p:cNvSpPr/>
          <p:nvPr/>
        </p:nvSpPr>
        <p:spPr>
          <a:xfrm>
            <a:off x="4343863" y="888098"/>
            <a:ext cx="546069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000" b="1" dirty="0">
                <a:solidFill>
                  <a:schemeClr val="accent1">
                    <a:lumMod val="50000"/>
                  </a:schemeClr>
                </a:solidFill>
              </a:rPr>
              <a:t>БАРТОЛОМЕО КАРЛО РАСТРЕЛЛИ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2900" y="2737206"/>
            <a:ext cx="4229100" cy="4120794"/>
          </a:xfrm>
          <a:prstGeom prst="rect">
            <a:avLst/>
          </a:prstGeom>
          <a:effectLst>
            <a:outerShdw blurRad="127000" dir="42000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47105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41262" y="443496"/>
            <a:ext cx="6846746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5000" b="1" dirty="0" smtClean="0">
                <a:solidFill>
                  <a:schemeClr val="accent1">
                    <a:lumMod val="75000"/>
                  </a:schemeClr>
                </a:solidFill>
              </a:rPr>
              <a:t>ПАМЯТНИК РАБОТЫ РАСТРЕЛЛИ</a:t>
            </a:r>
            <a:endParaRPr lang="ru-RU" sz="5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521" y="4040619"/>
            <a:ext cx="3002550" cy="2256841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0955" y="1424938"/>
            <a:ext cx="4476749" cy="3100932"/>
          </a:xfrm>
          <a:prstGeom prst="rect">
            <a:avLst/>
          </a:prstGeom>
          <a:effectLst>
            <a:reflection blurRad="6350" stA="23000" endPos="33000" dir="5400000" sy="-100000" algn="bl" rotWithShape="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9588" y="3767619"/>
            <a:ext cx="3794762" cy="2529841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34984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998874" y="337658"/>
            <a:ext cx="10202525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000" b="1" dirty="0" smtClean="0">
                <a:solidFill>
                  <a:schemeClr val="accent1">
                    <a:lumMod val="75000"/>
                  </a:schemeClr>
                </a:solidFill>
              </a:rPr>
              <a:t>ОТЛИЧИЯ </a:t>
            </a:r>
            <a:endParaRPr lang="ru-RU" sz="3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5695" y="1226655"/>
            <a:ext cx="4005996" cy="5154382"/>
          </a:xfrm>
          <a:prstGeom prst="rect">
            <a:avLst/>
          </a:prstGeom>
          <a:effectLst>
            <a:outerShdw blurRad="330200" dist="635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7195" y="1296865"/>
            <a:ext cx="3578629" cy="5118995"/>
          </a:xfrm>
          <a:prstGeom prst="rect">
            <a:avLst/>
          </a:prstGeom>
          <a:effectLst>
            <a:outerShdw blurRad="241300" dist="63500" dir="21540000" algn="t" rotWithShape="0">
              <a:prstClr val="black">
                <a:alpha val="38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9523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165272" y="16840"/>
            <a:ext cx="10953136" cy="534839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7" r="24389"/>
          <a:stretch/>
        </p:blipFill>
        <p:spPr>
          <a:xfrm>
            <a:off x="238465" y="788959"/>
            <a:ext cx="2422234" cy="21194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77"/>
          <a:stretch/>
        </p:blipFill>
        <p:spPr>
          <a:xfrm>
            <a:off x="9093318" y="762533"/>
            <a:ext cx="2890804" cy="21459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09" r="8245" b="1117"/>
          <a:stretch/>
        </p:blipFill>
        <p:spPr>
          <a:xfrm>
            <a:off x="2981039" y="788959"/>
            <a:ext cx="2647403" cy="21194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8782" y="762534"/>
            <a:ext cx="2859794" cy="21459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99" t="46042" r="13671" b="442"/>
          <a:stretch/>
        </p:blipFill>
        <p:spPr>
          <a:xfrm>
            <a:off x="1429034" y="3635655"/>
            <a:ext cx="4519748" cy="250239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8202" y="3635654"/>
            <a:ext cx="3772251" cy="250239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28649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8" name="Picture 4" descr="Памятник Петру I у Михайловского (Инженерного) замка, Классицизм,  Архитектор Растрелли Б.-К., Садовая ул., 2х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699" y="639737"/>
            <a:ext cx="2374564" cy="31660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30" name="Picture 6" descr="Конные памятники в Санкт-Петербурге. Памятник Петру Первому скульптора  Растрелли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4778" y="639737"/>
            <a:ext cx="2196472" cy="31660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32" name="Picture 8" descr="Легенды и история скитаний памятника Петру I у Михайловского замка |  Прогулки по Петербургу | Яндекс Дзен"/>
          <p:cNvPicPr>
            <a:picLocks noChangeAspect="1" noChangeArrowheads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809064" y="639737"/>
            <a:ext cx="3088088" cy="31660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4966" y="639737"/>
            <a:ext cx="2387546" cy="31660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0981" y="4042897"/>
            <a:ext cx="3666764" cy="244876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0731" y="4042897"/>
            <a:ext cx="3620516" cy="24148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878874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998874" y="337658"/>
            <a:ext cx="10202525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Bebas Neue Regular"/>
                <a:ea typeface="+mn-ea"/>
                <a:cs typeface="+mn-cs"/>
              </a:rPr>
              <a:t> СХОДСТВА</a:t>
            </a:r>
            <a:endParaRPr kumimoji="0" lang="ru-RU" sz="30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Bebas Neue Regular"/>
              <a:ea typeface="+mn-ea"/>
              <a:cs typeface="+mn-cs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5695" y="1226655"/>
            <a:ext cx="4005996" cy="5154382"/>
          </a:xfrm>
          <a:prstGeom prst="rect">
            <a:avLst/>
          </a:prstGeom>
          <a:effectLst>
            <a:outerShdw blurRad="330200" dist="635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7195" y="1296865"/>
            <a:ext cx="3578629" cy="5118995"/>
          </a:xfrm>
          <a:prstGeom prst="rect">
            <a:avLst/>
          </a:prstGeom>
          <a:effectLst>
            <a:outerShdw blurRad="241300" dist="63500" dir="21540000" algn="t" rotWithShape="0">
              <a:prstClr val="black">
                <a:alpha val="38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4947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Текст 2"/>
          <p:cNvSpPr>
            <a:spLocks noGrp="1"/>
          </p:cNvSpPr>
          <p:nvPr>
            <p:ph type="body" sz="quarter" idx="11"/>
          </p:nvPr>
        </p:nvSpPr>
        <p:spPr/>
        <p:txBody>
          <a:bodyPr>
            <a:noAutofit/>
          </a:bodyPr>
          <a:lstStyle/>
          <a:p>
            <a:r>
              <a:rPr lang="ru-RU" dirty="0"/>
              <a:t>Петр I – великий император России. </a:t>
            </a:r>
            <a:endParaRPr lang="ru-RU" dirty="0" smtClean="0"/>
          </a:p>
          <a:p>
            <a:r>
              <a:rPr lang="ru-RU" dirty="0" smtClean="0"/>
              <a:t>В </a:t>
            </a:r>
            <a:r>
              <a:rPr lang="ru-RU" dirty="0"/>
              <a:t>годы его правления произошел расцвет </a:t>
            </a:r>
            <a:r>
              <a:rPr lang="ru-RU" dirty="0" smtClean="0"/>
              <a:t>монументальных </a:t>
            </a:r>
            <a:r>
              <a:rPr lang="ru-RU" dirty="0"/>
              <a:t>скульптур. </a:t>
            </a: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ВЫВОДЫ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2"/>
          </p:nvPr>
        </p:nvSpPr>
        <p:spPr/>
        <p:txBody>
          <a:bodyPr>
            <a:noAutofit/>
          </a:bodyPr>
          <a:lstStyle/>
          <a:p>
            <a:r>
              <a:rPr lang="ru-RU" dirty="0"/>
              <a:t>Оба этих памятники </a:t>
            </a:r>
            <a:r>
              <a:rPr lang="ru-RU" dirty="0" smtClean="0"/>
              <a:t>не </a:t>
            </a:r>
            <a:r>
              <a:rPr lang="ru-RU" dirty="0"/>
              <a:t>похожи между собой, каждый из великих скульпторов изобразил </a:t>
            </a:r>
            <a:r>
              <a:rPr lang="ru-RU" dirty="0" smtClean="0"/>
              <a:t>Петра так, </a:t>
            </a:r>
            <a:r>
              <a:rPr lang="ru-RU" dirty="0"/>
              <a:t>как он его видел и представлял.</a:t>
            </a:r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3"/>
          </p:nvPr>
        </p:nvSpPr>
        <p:spPr>
          <a:xfrm>
            <a:off x="7266517" y="3943351"/>
            <a:ext cx="4525433" cy="1276350"/>
          </a:xfrm>
        </p:spPr>
        <p:txBody>
          <a:bodyPr>
            <a:normAutofit fontScale="47500" lnSpcReduction="20000"/>
          </a:bodyPr>
          <a:lstStyle/>
          <a:p>
            <a:r>
              <a:rPr lang="ru-RU" sz="4200" dirty="0"/>
              <a:t>У</a:t>
            </a:r>
            <a:r>
              <a:rPr lang="ru-RU" sz="4200" dirty="0" smtClean="0"/>
              <a:t> </a:t>
            </a:r>
            <a:r>
              <a:rPr lang="ru-RU" sz="4200" dirty="0"/>
              <a:t>Растрелли Петр I – полководец, военачальник, </a:t>
            </a:r>
            <a:r>
              <a:rPr lang="ru-RU" sz="4200" dirty="0" smtClean="0"/>
              <a:t>у Фальконе - </a:t>
            </a:r>
            <a:r>
              <a:rPr lang="ru-RU" sz="4200" dirty="0"/>
              <a:t>законодатель. </a:t>
            </a:r>
            <a:r>
              <a:rPr lang="ru-RU" sz="4200" dirty="0" smtClean="0"/>
              <a:t> У </a:t>
            </a:r>
            <a:r>
              <a:rPr lang="ru-RU" sz="4200" dirty="0"/>
              <a:t>Растрелли </a:t>
            </a:r>
            <a:r>
              <a:rPr lang="ru-RU" sz="4200" dirty="0" smtClean="0"/>
              <a:t>император - </a:t>
            </a:r>
            <a:r>
              <a:rPr lang="ru-RU" sz="4200" dirty="0"/>
              <a:t>победитель шведов, </a:t>
            </a:r>
            <a:r>
              <a:rPr lang="ru-RU" sz="4200" dirty="0" smtClean="0"/>
              <a:t>у </a:t>
            </a:r>
            <a:r>
              <a:rPr lang="ru-RU" sz="4200" dirty="0"/>
              <a:t>Фальконе он преобразователь, «вздернувший Россию на дыбы</a:t>
            </a:r>
            <a:r>
              <a:rPr lang="ru-RU" sz="4200" dirty="0" smtClean="0"/>
              <a:t>».</a:t>
            </a:r>
            <a:endParaRPr lang="ru-RU" sz="4200" dirty="0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4"/>
          </p:nvPr>
        </p:nvSpPr>
        <p:spPr>
          <a:xfrm>
            <a:off x="7247467" y="5477735"/>
            <a:ext cx="4544483" cy="811097"/>
          </a:xfrm>
        </p:spPr>
        <p:txBody>
          <a:bodyPr>
            <a:normAutofit fontScale="92500" lnSpcReduction="10000"/>
          </a:bodyPr>
          <a:lstStyle/>
          <a:p>
            <a:r>
              <a:rPr lang="ru-RU" dirty="0" smtClean="0"/>
              <a:t>Установлены скульптуры были обратном </a:t>
            </a:r>
            <a:r>
              <a:rPr lang="ru-RU" dirty="0"/>
              <a:t>порядке – сначала </a:t>
            </a:r>
            <a:r>
              <a:rPr lang="ru-RU" dirty="0" smtClean="0"/>
              <a:t>в 1782 г. работа </a:t>
            </a:r>
            <a:r>
              <a:rPr lang="ru-RU" dirty="0"/>
              <a:t>Фальконе, </a:t>
            </a:r>
            <a:r>
              <a:rPr lang="ru-RU" dirty="0" smtClean="0"/>
              <a:t>а </a:t>
            </a:r>
            <a:r>
              <a:rPr lang="ru-RU" dirty="0"/>
              <a:t>в 1800 г. - Растрелли.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54455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92727" y="621448"/>
            <a:ext cx="4362595" cy="5761666"/>
          </a:xfrm>
          <a:prstGeom prst="rect">
            <a:avLst/>
          </a:prstGeom>
        </p:spPr>
      </p:pic>
      <p:sp>
        <p:nvSpPr>
          <p:cNvPr id="3" name="Текст 2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fontScale="92500"/>
          </a:bodyPr>
          <a:lstStyle/>
          <a:p>
            <a:r>
              <a:rPr lang="ru-RU" dirty="0" smtClean="0"/>
              <a:t>1. Составить список памятников посвященные Петру Великому в городе Санкт-Петербурге.</a:t>
            </a:r>
            <a:endParaRPr lang="ru-RU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Домашнее задание: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ru-RU" dirty="0" smtClean="0"/>
              <a:t>2.Составить экскурсионный маршрут по теме:</a:t>
            </a:r>
          </a:p>
          <a:p>
            <a:r>
              <a:rPr lang="ru-RU" dirty="0" smtClean="0"/>
              <a:t>«Петровские топонимы на карте города». </a:t>
            </a:r>
            <a:endParaRPr lang="ru-RU" dirty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 lnSpcReduction="10000"/>
          </a:bodyPr>
          <a:lstStyle/>
          <a:p>
            <a:r>
              <a:rPr lang="ru-RU" dirty="0" smtClean="0"/>
              <a:t>3.Решить на сайте «Век Авроры</a:t>
            </a:r>
            <a:r>
              <a:rPr lang="ru-RU" dirty="0"/>
              <a:t>» </a:t>
            </a:r>
            <a:r>
              <a:rPr lang="ru-RU" dirty="0" smtClean="0"/>
              <a:t>Викторину </a:t>
            </a:r>
            <a:r>
              <a:rPr lang="ru-RU" dirty="0"/>
              <a:t>"История Санкт-Петербурга" (автор - Глеб </a:t>
            </a:r>
            <a:r>
              <a:rPr lang="ru-RU" dirty="0" err="1"/>
              <a:t>Пониклеев</a:t>
            </a:r>
            <a:r>
              <a:rPr lang="ru-RU" dirty="0" smtClean="0"/>
              <a:t>).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067577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Гимн Санкт-Петербурга - 'Державный град, возвышайся над Невою' [Eng subs]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22388" y="698500"/>
            <a:ext cx="8426450" cy="4740275"/>
          </a:xfrm>
        </p:spPr>
      </p:pic>
    </p:spTree>
    <p:extLst>
      <p:ext uri="{BB962C8B-B14F-4D97-AF65-F5344CB8AC3E}">
        <p14:creationId xmlns:p14="http://schemas.microsoft.com/office/powerpoint/2010/main" val="2109756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2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1163782" y="2905125"/>
            <a:ext cx="10190018" cy="311221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5000" dirty="0" smtClean="0">
                <a:latin typeface="+mj-lt"/>
              </a:rPr>
              <a:t>СПАСИБО ЗА ВНИМАНИЕ!</a:t>
            </a:r>
            <a:endParaRPr lang="ru-RU" sz="5000" dirty="0">
              <a:latin typeface="+mj-lt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1855" y="4257673"/>
            <a:ext cx="2650395" cy="1866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3681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араллелограмм 7"/>
          <p:cNvSpPr/>
          <p:nvPr/>
        </p:nvSpPr>
        <p:spPr>
          <a:xfrm>
            <a:off x="3322320" y="0"/>
            <a:ext cx="8869680" cy="365760"/>
          </a:xfrm>
          <a:prstGeom prst="parallelogram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694" y="182880"/>
            <a:ext cx="2827910" cy="37540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2822" y="438750"/>
            <a:ext cx="3666669" cy="607750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1525" y="536874"/>
            <a:ext cx="3914775" cy="5715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739305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7627" y="2133464"/>
            <a:ext cx="3088460" cy="41188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3869" y="581890"/>
            <a:ext cx="2894197" cy="43173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178" y="581890"/>
            <a:ext cx="3747667" cy="32719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020793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6665386" y="597841"/>
            <a:ext cx="4753224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000" b="1" dirty="0" smtClean="0">
                <a:solidFill>
                  <a:schemeClr val="accent1">
                    <a:lumMod val="75000"/>
                  </a:schemeClr>
                </a:solidFill>
              </a:rPr>
              <a:t>Памятник работы Э. М. ФАЛЬКОНЕ</a:t>
            </a:r>
            <a:endParaRPr lang="ru-RU" sz="3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998875" y="597841"/>
            <a:ext cx="4902304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000" b="1" dirty="0" smtClean="0">
                <a:solidFill>
                  <a:schemeClr val="accent1">
                    <a:lumMod val="75000"/>
                  </a:schemeClr>
                </a:solidFill>
              </a:rPr>
              <a:t>Памятник работы Б. </a:t>
            </a:r>
            <a:r>
              <a:rPr lang="ru-RU" sz="3000" b="1" dirty="0">
                <a:solidFill>
                  <a:schemeClr val="accent1">
                    <a:lumMod val="75000"/>
                  </a:schemeClr>
                </a:solidFill>
              </a:rPr>
              <a:t>К</a:t>
            </a:r>
            <a:r>
              <a:rPr lang="ru-RU" sz="3000" b="1" dirty="0" smtClean="0">
                <a:solidFill>
                  <a:schemeClr val="accent1">
                    <a:lumMod val="75000"/>
                  </a:schemeClr>
                </a:solidFill>
              </a:rPr>
              <a:t>. РАСТРЕЛЛИ</a:t>
            </a:r>
            <a:endParaRPr lang="ru-RU" sz="3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5695" y="1151839"/>
            <a:ext cx="4005996" cy="5264021"/>
          </a:xfrm>
          <a:prstGeom prst="rect">
            <a:avLst/>
          </a:prstGeom>
          <a:effectLst>
            <a:outerShdw blurRad="330200" dist="635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7195" y="1151839"/>
            <a:ext cx="3578629" cy="5264021"/>
          </a:xfrm>
          <a:prstGeom prst="rect">
            <a:avLst/>
          </a:prstGeom>
          <a:effectLst>
            <a:outerShdw blurRad="241300" dist="63500" dir="21540000" algn="t" rotWithShape="0">
              <a:prstClr val="black">
                <a:alpha val="38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89693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198" y="1712422"/>
            <a:ext cx="3599063" cy="333380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7315199" y="5030005"/>
            <a:ext cx="3599063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000" b="1" dirty="0" err="1" smtClean="0">
                <a:solidFill>
                  <a:schemeClr val="bg1"/>
                </a:solidFill>
              </a:rPr>
              <a:t>Этьен</a:t>
            </a:r>
            <a:r>
              <a:rPr lang="ru-RU" sz="3000" b="1" dirty="0" smtClean="0">
                <a:solidFill>
                  <a:schemeClr val="bg1"/>
                </a:solidFill>
              </a:rPr>
              <a:t> Морис </a:t>
            </a:r>
            <a:r>
              <a:rPr lang="ru-RU" sz="3000" b="1" dirty="0">
                <a:solidFill>
                  <a:schemeClr val="bg1"/>
                </a:solidFill>
              </a:rPr>
              <a:t>Фальконе</a:t>
            </a:r>
          </a:p>
        </p:txBody>
      </p:sp>
    </p:spTree>
    <p:extLst>
      <p:ext uri="{BB962C8B-B14F-4D97-AF65-F5344CB8AC3E}">
        <p14:creationId xmlns:p14="http://schemas.microsoft.com/office/powerpoint/2010/main" val="994475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6490" y="505477"/>
            <a:ext cx="4137671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5000" b="1" dirty="0" smtClean="0">
                <a:solidFill>
                  <a:schemeClr val="accent1">
                    <a:lumMod val="75000"/>
                  </a:schemeClr>
                </a:solidFill>
              </a:rPr>
              <a:t>Медный всадник</a:t>
            </a:r>
            <a:endParaRPr lang="ru-RU" sz="5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145" y="1886990"/>
            <a:ext cx="6097605" cy="377539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9159" y="2296063"/>
            <a:ext cx="5936739" cy="420304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226301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6490" y="505477"/>
            <a:ext cx="4137671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5000" b="1" dirty="0" smtClean="0">
                <a:solidFill>
                  <a:schemeClr val="accent1">
                    <a:lumMod val="75000"/>
                  </a:schemeClr>
                </a:solidFill>
              </a:rPr>
              <a:t>Медный всадник</a:t>
            </a:r>
            <a:endParaRPr lang="ru-RU" sz="5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46" y="1608414"/>
            <a:ext cx="5986791" cy="481625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7918" y="1703231"/>
            <a:ext cx="4359018" cy="276172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7918" y="4717643"/>
            <a:ext cx="4359018" cy="1707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9665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71292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_Гимназия_синий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сновной">
      <a:majorFont>
        <a:latin typeface="Bebas Neue Bold"/>
        <a:ea typeface=""/>
        <a:cs typeface=""/>
      </a:majorFont>
      <a:minorFont>
        <a:latin typeface="Bebas Neue Regular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типовая_презентация_с_макетом" id="{0A36FE99-71F0-4AAD-A3E6-C0BE1C1479F1}" vid="{48F49810-AE8D-4C3C-951F-45813167163C}"/>
    </a:ext>
  </a:extLst>
</a:theme>
</file>

<file path=ppt/theme/theme2.xml><?xml version="1.0" encoding="utf-8"?>
<a:theme xmlns:a="http://schemas.openxmlformats.org/drawingml/2006/main" name="1_Тема_Гимназия_синий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сновной">
      <a:majorFont>
        <a:latin typeface="Bebas Neue Bold"/>
        <a:ea typeface=""/>
        <a:cs typeface=""/>
      </a:majorFont>
      <a:minorFont>
        <a:latin typeface="Bebas Neue Regular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типовая_презентация_с_макетом" id="{0A36FE99-71F0-4AAD-A3E6-C0BE1C1479F1}" vid="{48F49810-AE8D-4C3C-951F-45813167163C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новая_академическая_гимназия</Template>
  <TotalTime>3691</TotalTime>
  <Words>234</Words>
  <Application>Microsoft Office PowerPoint</Application>
  <PresentationFormat>Широкоэкранный</PresentationFormat>
  <Paragraphs>32</Paragraphs>
  <Slides>20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20</vt:i4>
      </vt:variant>
    </vt:vector>
  </HeadingPairs>
  <TitlesOfParts>
    <vt:vector size="30" baseType="lpstr">
      <vt:lpstr>Bebas Neue Bold</vt:lpstr>
      <vt:lpstr>Arial Narrow</vt:lpstr>
      <vt:lpstr>Segoe UI</vt:lpstr>
      <vt:lpstr>Bebas Neue Regular</vt:lpstr>
      <vt:lpstr>Gabriola</vt:lpstr>
      <vt:lpstr>PT Sans Narrow</vt:lpstr>
      <vt:lpstr>Arial</vt:lpstr>
      <vt:lpstr>Roboto Cn</vt:lpstr>
      <vt:lpstr>Тема_Гимназия_синий</vt:lpstr>
      <vt:lpstr>1_Тема_Гимназия_синий</vt:lpstr>
      <vt:lpstr>«Великий Петр, твой каждый след для сердца русского есть памятник священный»: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ВЫВОДЫ</vt:lpstr>
      <vt:lpstr>Домашнее задание: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ПАКЕТ МАТЕРИАЛОВ  И РЕКОМЕНДАЦИЙ  ДЛЯ САМОСТОЯТЕЛЬНОЙ РАБОТЫ ГИМНАЗИСТОВ</dc:title>
  <dc:creator>Mike</dc:creator>
  <cp:lastModifiedBy>Пользователь Windows</cp:lastModifiedBy>
  <cp:revision>258</cp:revision>
  <dcterms:created xsi:type="dcterms:W3CDTF">2020-04-05T08:05:38Z</dcterms:created>
  <dcterms:modified xsi:type="dcterms:W3CDTF">2023-06-16T16:58:44Z</dcterms:modified>
</cp:coreProperties>
</file>