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61" r:id="rId4"/>
    <p:sldId id="260" r:id="rId5"/>
    <p:sldId id="257" r:id="rId6"/>
    <p:sldId id="267" r:id="rId7"/>
    <p:sldId id="258" r:id="rId8"/>
    <p:sldId id="259" r:id="rId9"/>
    <p:sldId id="265" r:id="rId10"/>
    <p:sldId id="268" r:id="rId11"/>
    <p:sldId id="269" r:id="rId12"/>
    <p:sldId id="262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стя" initials="Н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8T22:13:25.452" idx="2">
    <p:pos x="5458" y="58"/>
    <p:text>Во дворе стоит сосна,
К небу тянется она.
Тополь вырос рядом с ней,
Быть он хочет подленней.
Ветер сильный налетал,
Все деревья раскачал.
Ветер их качает, гнёт.
Будем вместе приседать- 
Раз, два, три, четыре, пять.
Мы размялисьот души
И на место вновь спешим.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18T22:06:44.929" idx="1">
    <p:pos x="2" y="2"/>
    <p:text>Сочинить Буриме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90;&#1082;&#1088;&#1099;&#1090;&#1099;&#1081;%20&#1091;&#1088;&#1086;&#1082;\&#1079;&#1072;&#1088;&#1103;&#1076;&#1082;&#1072;..mp3" TargetMode="External"/><Relationship Id="rId5" Type="http://schemas.openxmlformats.org/officeDocument/2006/relationships/comments" Target="../comments/commen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90;&#1082;&#1088;&#1099;&#1090;&#1099;&#1081;%20&#1091;&#1088;&#1086;&#1082;\3.%20&#1050;.&#1044;&#1077;&#1073;&#1102;&#1089;&#1089;&#1080;%20-%20&#171;&#1051;&#1091;&#1085;&#1085;&#1099;&#1081;%20&#1089;&#1074;&#1077;&#1090;&#187;.mp3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4;&#1090;&#1082;&#1088;&#1099;&#1090;&#1099;&#1081;%20&#1091;&#1088;&#1086;&#1082;\3.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4;&#1090;&#1082;&#1088;&#1099;&#1090;&#1099;&#1081;%20&#1091;&#1088;&#1086;&#1082;\1.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4;&#1090;&#1082;&#1088;&#1099;&#1090;&#1099;&#1081;%20&#1091;&#1088;&#1086;&#1082;\2.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41764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  <a:latin typeface="Arial Narrow" panose="020B0606020202030204" pitchFamily="34" charset="0"/>
              </a:rPr>
              <a:t>Презентация </a:t>
            </a:r>
            <a:r>
              <a:rPr lang="ru-RU" dirty="0">
                <a:effectLst/>
                <a:latin typeface="Arial Narrow" panose="020B0606020202030204" pitchFamily="34" charset="0"/>
              </a:rPr>
              <a:t>к уроку </a:t>
            </a:r>
            <a:r>
              <a:rPr lang="ru-RU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dirty="0" smtClean="0">
                <a:effectLst/>
                <a:latin typeface="Arial Narrow" panose="020B0606020202030204" pitchFamily="34" charset="0"/>
              </a:rPr>
            </a:br>
            <a:r>
              <a:rPr lang="ru-RU" dirty="0" smtClean="0">
                <a:effectLst/>
                <a:latin typeface="Arial Narrow" panose="020B0606020202030204" pitchFamily="34" charset="0"/>
              </a:rPr>
              <a:t>по </a:t>
            </a:r>
            <a:r>
              <a:rPr lang="ru-RU" dirty="0">
                <a:effectLst/>
                <a:latin typeface="Arial Narrow" panose="020B0606020202030204" pitchFamily="34" charset="0"/>
              </a:rPr>
              <a:t>учебному предмету «Литература» </a:t>
            </a:r>
            <a:r>
              <a:rPr lang="ru-RU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dirty="0" smtClean="0">
                <a:effectLst/>
                <a:latin typeface="Arial Narrow" panose="020B0606020202030204" pitchFamily="34" charset="0"/>
              </a:rPr>
            </a:br>
            <a:r>
              <a:rPr lang="ru-RU" dirty="0" smtClean="0">
                <a:effectLst/>
                <a:latin typeface="Arial Narrow" panose="020B0606020202030204" pitchFamily="34" charset="0"/>
              </a:rPr>
              <a:t>в </a:t>
            </a:r>
            <a:r>
              <a:rPr lang="ru-RU" dirty="0">
                <a:effectLst/>
                <a:latin typeface="Arial Narrow" panose="020B0606020202030204" pitchFamily="34" charset="0"/>
              </a:rPr>
              <a:t>6-ом классе </a:t>
            </a:r>
            <a:r>
              <a:rPr lang="ru-RU" dirty="0" smtClean="0">
                <a:effectLst/>
                <a:latin typeface="Arial Narrow" panose="020B0606020202030204" pitchFamily="34" charset="0"/>
              </a:rPr>
              <a:t/>
            </a:r>
            <a:br>
              <a:rPr lang="ru-RU" dirty="0" smtClean="0">
                <a:effectLst/>
                <a:latin typeface="Arial Narrow" panose="020B0606020202030204" pitchFamily="34" charset="0"/>
              </a:rPr>
            </a:br>
            <a:r>
              <a:rPr lang="ru-RU" dirty="0" smtClean="0">
                <a:effectLst/>
                <a:latin typeface="Arial Narrow" panose="020B0606020202030204" pitchFamily="34" charset="0"/>
              </a:rPr>
              <a:t>на тему: </a:t>
            </a:r>
            <a:r>
              <a:rPr lang="ru-RU" dirty="0">
                <a:effectLst/>
                <a:latin typeface="Arial Narrow" panose="020B0606020202030204" pitchFamily="34" charset="0"/>
              </a:rPr>
              <a:t>«Ф.И. Тютчев. Слово о поэте. Особенности изображения природы в лирике Тютчева. Стихотворения «Неохотно и несмело</a:t>
            </a:r>
            <a:r>
              <a:rPr lang="ru-RU" dirty="0" smtClean="0">
                <a:effectLst/>
                <a:latin typeface="Arial Narrow" panose="020B0606020202030204" pitchFamily="34" charset="0"/>
              </a:rPr>
              <a:t>…»,«</a:t>
            </a:r>
            <a:r>
              <a:rPr lang="ru-RU" dirty="0">
                <a:effectLst/>
                <a:latin typeface="Arial Narrow" panose="020B0606020202030204" pitchFamily="34" charset="0"/>
              </a:rPr>
              <a:t>Листья</a:t>
            </a:r>
            <a:r>
              <a:rPr lang="ru-RU" dirty="0" smtClean="0">
                <a:effectLst/>
                <a:latin typeface="Arial Narrow" panose="020B0606020202030204" pitchFamily="34" charset="0"/>
              </a:rPr>
              <a:t>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445224"/>
            <a:ext cx="8458200" cy="1080120"/>
          </a:xfrm>
        </p:spPr>
        <p:txBody>
          <a:bodyPr>
            <a:normAutofit/>
          </a:bodyPr>
          <a:lstStyle/>
          <a:p>
            <a:r>
              <a:rPr lang="ru-RU" cap="all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Позднякова</a:t>
            </a:r>
            <a:r>
              <a:rPr lang="ru-RU" dirty="0" smtClean="0"/>
              <a:t> </a:t>
            </a:r>
            <a:r>
              <a:rPr lang="ru-RU" dirty="0" smtClean="0">
                <a:latin typeface="Arial Narrow" panose="020B0606020202030204" pitchFamily="34" charset="0"/>
              </a:rPr>
              <a:t>Анастасия Владимировна – учитель русского языка и литературы, МАОУ ООШ№19 </a:t>
            </a:r>
            <a:r>
              <a:rPr lang="ru-RU" smtClean="0">
                <a:latin typeface="Arial Narrow" panose="020B0606020202030204" pitchFamily="34" charset="0"/>
              </a:rPr>
              <a:t>г.Кандалакша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 Narrow" panose="020B0606020202030204" pitchFamily="34" charset="0"/>
              </a:rPr>
              <a:t>Проверим!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Олицетворения</a:t>
            </a:r>
            <a:r>
              <a:rPr lang="ru-RU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ru-RU" sz="5400" dirty="0">
                <a:solidFill>
                  <a:srgbClr val="663300"/>
                </a:solidFill>
                <a:latin typeface="Arial Narrow" panose="020B0606020202030204" pitchFamily="34" charset="0"/>
              </a:rPr>
              <a:t>«солнце смотрит на поля», «принахмурилась земля», «солнце раз ещё взглянуло исподлобья».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7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U2GUK23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285728"/>
            <a:ext cx="757242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зарядк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5805264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err="1">
                <a:solidFill>
                  <a:schemeClr val="tx1"/>
                </a:solidFill>
              </a:rPr>
              <a:t>И.И</a:t>
            </a:r>
            <a:r>
              <a:rPr lang="ru-RU" sz="3200" smtClean="0">
                <a:solidFill>
                  <a:schemeClr val="tx1"/>
                </a:solidFill>
              </a:rPr>
              <a:t>. Левитан </a:t>
            </a:r>
            <a:r>
              <a:rPr lang="ru-RU" sz="3200" dirty="0">
                <a:solidFill>
                  <a:schemeClr val="tx1"/>
                </a:solidFill>
              </a:rPr>
              <a:t>“Золотая осень”.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8136904" cy="4824536"/>
          </a:xfrm>
        </p:spPr>
      </p:pic>
      <p:pic>
        <p:nvPicPr>
          <p:cNvPr id="5" name="3. К.Дебюсси - «Лунный свет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5500702"/>
            <a:ext cx="519082" cy="6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3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Глаголы</a:t>
            </a:r>
            <a:endParaRPr lang="ru-RU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Торчат, спят, желтеет,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Цветем, блестим, гостим, были, играли, купались.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Отпели, отцвели, побледнели, ушли, висеть, желтеть,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</a:rPr>
              <a:t>Сорвите, умчите, ждать, не хотим, летите, летим.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8O88BN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3749457"/>
            <a:ext cx="864396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Arial Narrow" pitchFamily="34" charset="0"/>
              </a:rPr>
              <a:t>_____________________зимою</a:t>
            </a:r>
            <a:endParaRPr lang="ru-RU" sz="3600" dirty="0" smtClean="0">
              <a:latin typeface="Arial Narrow" pitchFamily="34" charset="0"/>
            </a:endParaRPr>
          </a:p>
          <a:p>
            <a:pPr algn="ctr"/>
            <a:r>
              <a:rPr lang="ru-RU" sz="3600" b="1" dirty="0" err="1" smtClean="0">
                <a:latin typeface="Arial Narrow" pitchFamily="34" charset="0"/>
              </a:rPr>
              <a:t>_____________________стоит</a:t>
            </a:r>
            <a:r>
              <a:rPr lang="ru-RU" sz="3600" b="1" dirty="0" smtClean="0">
                <a:latin typeface="Arial Narrow" pitchFamily="34" charset="0"/>
              </a:rPr>
              <a:t>-</a:t>
            </a:r>
            <a:endParaRPr lang="ru-RU" sz="3600" dirty="0" smtClean="0"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latin typeface="Arial Narrow" pitchFamily="34" charset="0"/>
              </a:rPr>
              <a:t>    </a:t>
            </a:r>
            <a:r>
              <a:rPr lang="ru-RU" sz="3600" b="1" dirty="0" err="1" smtClean="0">
                <a:latin typeface="Arial Narrow" pitchFamily="34" charset="0"/>
              </a:rPr>
              <a:t>___________________бахромою</a:t>
            </a:r>
            <a:r>
              <a:rPr lang="ru-RU" sz="3600" b="1" dirty="0" smtClean="0">
                <a:latin typeface="Arial Narrow" pitchFamily="34" charset="0"/>
              </a:rPr>
              <a:t>,</a:t>
            </a:r>
            <a:endParaRPr lang="ru-RU" sz="3600" dirty="0" smtClean="0"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latin typeface="Arial Narrow" pitchFamily="34" charset="0"/>
              </a:rPr>
              <a:t> </a:t>
            </a:r>
            <a:r>
              <a:rPr lang="ru-RU" sz="3600" b="1" dirty="0" err="1" smtClean="0">
                <a:latin typeface="Arial Narrow" pitchFamily="34" charset="0"/>
              </a:rPr>
              <a:t>_____________________немою</a:t>
            </a:r>
            <a:r>
              <a:rPr lang="ru-RU" sz="3600" b="1" dirty="0" smtClean="0">
                <a:latin typeface="Arial Narrow" pitchFamily="34" charset="0"/>
              </a:rPr>
              <a:t>,</a:t>
            </a:r>
            <a:endParaRPr lang="ru-RU" sz="3600" dirty="0" smtClean="0">
              <a:latin typeface="Arial Narrow" pitchFamily="34" charset="0"/>
            </a:endParaRPr>
          </a:p>
          <a:p>
            <a:pPr algn="ctr"/>
            <a:r>
              <a:rPr lang="ru-RU" sz="3600" b="1" dirty="0" smtClean="0">
                <a:latin typeface="Arial Narrow" pitchFamily="34" charset="0"/>
              </a:rPr>
              <a:t>  </a:t>
            </a:r>
            <a:r>
              <a:rPr lang="ru-RU" sz="3600" b="1" dirty="0" err="1" smtClean="0">
                <a:latin typeface="Arial Narrow" pitchFamily="34" charset="0"/>
              </a:rPr>
              <a:t>_____________________блестит</a:t>
            </a:r>
            <a:r>
              <a:rPr lang="ru-RU" sz="3600" b="1" dirty="0" smtClean="0">
                <a:latin typeface="Arial Narrow" pitchFamily="34" charset="0"/>
              </a:rPr>
              <a:t>.</a:t>
            </a:r>
            <a:endParaRPr lang="ru-RU" sz="3600" dirty="0" smtClean="0">
              <a:latin typeface="Arial Narrow" pitchFamily="34" charset="0"/>
            </a:endParaRPr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472518" cy="84124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Ф.И. Тютчев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4958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   Чародейкою Зимою Околдован, лес стоит —</a:t>
            </a:r>
            <a:b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И под снежной бахромою,</a:t>
            </a:r>
            <a:b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Неподвижною, немою,</a:t>
            </a:r>
            <a:b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 Narrow" pitchFamily="34" charset="0"/>
              </a:rPr>
              <a:t>Чудной жизнью он блестит.</a:t>
            </a:r>
            <a:endParaRPr lang="ru-RU" sz="32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7" name="Содержимое 6" descr="iZ8O88BN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556792"/>
            <a:ext cx="4343400" cy="2668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Домашнее задание: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Выучить наизусть стихотворение </a:t>
            </a:r>
          </a:p>
          <a:p>
            <a:pPr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Ф.И. Тютчева (по выбору).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</a:rPr>
              <a:t>Написать стихотворение о зимней природе (по желанию).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1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058981"/>
              </p:ext>
            </p:extLst>
          </p:nvPr>
        </p:nvGraphicFramePr>
        <p:xfrm>
          <a:off x="3851920" y="1916832"/>
          <a:ext cx="201168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2336"/>
                <a:gridCol w="402336"/>
                <a:gridCol w="402336"/>
                <a:gridCol w="402336"/>
                <a:gridCol w="40233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с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т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36217"/>
              </p:ext>
            </p:extLst>
          </p:nvPr>
        </p:nvGraphicFramePr>
        <p:xfrm>
          <a:off x="3851920" y="2492896"/>
          <a:ext cx="242886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4810"/>
                <a:gridCol w="404810"/>
                <a:gridCol w="404810"/>
                <a:gridCol w="404810"/>
                <a:gridCol w="404810"/>
                <a:gridCol w="40481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л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ю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б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ь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25528"/>
              </p:ext>
            </p:extLst>
          </p:nvPr>
        </p:nvGraphicFramePr>
        <p:xfrm>
          <a:off x="4211960" y="3068960"/>
          <a:ext cx="201600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00"/>
                <a:gridCol w="403200"/>
                <a:gridCol w="403200"/>
                <a:gridCol w="403200"/>
                <a:gridCol w="403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т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п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ы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54192"/>
              </p:ext>
            </p:extLst>
          </p:nvPr>
        </p:nvGraphicFramePr>
        <p:xfrm>
          <a:off x="2987824" y="3573016"/>
          <a:ext cx="161280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00"/>
                <a:gridCol w="403200"/>
                <a:gridCol w="403200"/>
                <a:gridCol w="4032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к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л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ю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ч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5466"/>
              </p:ext>
            </p:extLst>
          </p:nvPr>
        </p:nvGraphicFramePr>
        <p:xfrm>
          <a:off x="2555776" y="4149080"/>
          <a:ext cx="524160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л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ц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т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р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н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508960"/>
              </p:ext>
            </p:extLst>
          </p:nvPr>
        </p:nvGraphicFramePr>
        <p:xfrm>
          <a:off x="4139952" y="4725144"/>
          <a:ext cx="4435200" cy="5181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  <a:gridCol w="40320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д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х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н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о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в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н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и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effectLst/>
                          <a:latin typeface="Arial Narrow" panose="020B0606020202030204" pitchFamily="34" charset="0"/>
                        </a:rPr>
                        <a:t>е</a:t>
                      </a:r>
                      <a:endParaRPr lang="ru-RU" sz="28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241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1584176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  <a:latin typeface="Arial Narrow" panose="020B0606020202030204" pitchFamily="34" charset="0"/>
              </a:rPr>
              <a:t>Ф.И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>. Тютчев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. Слово о поэте. Особенности изображения природы в лирике Тютчева. Стихотворения «Неохотно и несмело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>…»,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/>
            </a:r>
            <a:br>
              <a:rPr lang="ru-RU" sz="2800" dirty="0">
                <a:effectLst/>
                <a:latin typeface="Arial Narrow" panose="020B0606020202030204" pitchFamily="34" charset="0"/>
              </a:rPr>
            </a:br>
            <a:r>
              <a:rPr lang="ru-RU" sz="2800" dirty="0" smtClean="0">
                <a:effectLst/>
                <a:latin typeface="Arial Narrow" panose="020B0606020202030204" pitchFamily="34" charset="0"/>
              </a:rPr>
              <a:t>«</a:t>
            </a:r>
            <a:r>
              <a:rPr lang="ru-RU" sz="2800" dirty="0">
                <a:effectLst/>
                <a:latin typeface="Arial Narrow" panose="020B0606020202030204" pitchFamily="34" charset="0"/>
              </a:rPr>
              <a:t>Листья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>».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3681"/>
            <a:ext cx="4267200" cy="23574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264639" cy="4724400"/>
          </a:xfrm>
        </p:spPr>
      </p:pic>
    </p:spTree>
    <p:extLst>
      <p:ext uri="{BB962C8B-B14F-4D97-AF65-F5344CB8AC3E}">
        <p14:creationId xmlns:p14="http://schemas.microsoft.com/office/powerpoint/2010/main" val="38771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24744"/>
          </a:xfrm>
          <a:noFill/>
          <a:effectLst/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Фёдор Иванович Тютчев</a:t>
            </a:r>
            <a:br>
              <a:rPr lang="ru-RU" dirty="0">
                <a:latin typeface="Arial Narrow" panose="020B0606020202030204" pitchFamily="34" charset="0"/>
              </a:rPr>
            </a:br>
            <a:r>
              <a:rPr lang="ru-RU" dirty="0">
                <a:latin typeface="Arial Narrow" panose="020B0606020202030204" pitchFamily="34" charset="0"/>
              </a:rPr>
              <a:t>(1803-1873)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24744"/>
            <a:ext cx="4320480" cy="5733256"/>
          </a:xfrm>
        </p:spPr>
      </p:pic>
    </p:spTree>
    <p:extLst>
      <p:ext uri="{BB962C8B-B14F-4D97-AF65-F5344CB8AC3E}">
        <p14:creationId xmlns:p14="http://schemas.microsoft.com/office/powerpoint/2010/main" val="12136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1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Arial Narrow" panose="020B0606020202030204" pitchFamily="34" charset="0"/>
              </a:rPr>
              <a:t>Окрестности </a:t>
            </a:r>
            <a:r>
              <a:rPr lang="ru-RU" sz="3200" dirty="0" smtClean="0">
                <a:effectLst/>
                <a:latin typeface="Arial Narrow" panose="020B0606020202030204" pitchFamily="34" charset="0"/>
              </a:rPr>
              <a:t>Усадьбы </a:t>
            </a:r>
            <a:r>
              <a:rPr lang="ru-RU" sz="3200" dirty="0" err="1">
                <a:effectLst/>
                <a:latin typeface="Arial Narrow" panose="020B0606020202030204" pitchFamily="34" charset="0"/>
              </a:rPr>
              <a:t>Овстуг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59" y="1554163"/>
            <a:ext cx="7172681" cy="4525962"/>
          </a:xfrm>
        </p:spPr>
      </p:pic>
    </p:spTree>
    <p:extLst>
      <p:ext uri="{BB962C8B-B14F-4D97-AF65-F5344CB8AC3E}">
        <p14:creationId xmlns:p14="http://schemas.microsoft.com/office/powerpoint/2010/main" val="174210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Краткая хроника жизни и творчества </a:t>
            </a:r>
            <a:r>
              <a:rPr lang="ru-RU" dirty="0" err="1" smtClean="0">
                <a:latin typeface="Arial Narrow" panose="020B0606020202030204" pitchFamily="34" charset="0"/>
              </a:rPr>
              <a:t>Ф.И.Тютчева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1803</a:t>
            </a:r>
            <a:r>
              <a:rPr lang="ru-RU" sz="2800" dirty="0" smtClean="0">
                <a:latin typeface="Arial Narrow" panose="020B0606020202030204" pitchFamily="34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Ф.И. Тютчев родился в усадьбе </a:t>
            </a:r>
            <a:r>
              <a:rPr lang="ru-RU" sz="28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Овстуг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Брянского уезда Орловской губернии.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1813 - 1818 </a:t>
            </a:r>
            <a:r>
              <a:rPr lang="ru-RU" sz="2800" dirty="0" smtClean="0">
                <a:latin typeface="Arial Narrow" panose="020B0606020202030204" pitchFamily="34" charset="0"/>
              </a:rPr>
              <a:t>–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Получает домашнее образование и воспитание под руководством С.Е. Раича, поэта, переводчика.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1819  </a:t>
            </a:r>
            <a:r>
              <a:rPr lang="ru-RU" sz="2800" dirty="0">
                <a:latin typeface="Arial Narrow" panose="020B0606020202030204" pitchFamily="34" charset="0"/>
              </a:rPr>
              <a:t>– 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Дальнейшее образование продолжил в Московском университете.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1821</a:t>
            </a:r>
            <a:r>
              <a:rPr lang="ru-RU" sz="2800" dirty="0" smtClean="0">
                <a:latin typeface="Arial Narrow" panose="020B0606020202030204" pitchFamily="34" charset="0"/>
              </a:rPr>
              <a:t> – 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Окончил Университет со степенью кандидата, Тютчев уезжает в Петербург, потом за границу, где провёл 22 года на дипломатической службе</a:t>
            </a:r>
            <a:r>
              <a:rPr lang="ru-RU" sz="2800" dirty="0" smtClean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2.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28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1173</TotalTime>
  <Words>284</Words>
  <Application>Microsoft Office PowerPoint</Application>
  <PresentationFormat>Экран (4:3)</PresentationFormat>
  <Paragraphs>75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к уроку  по учебному предмету «Литература»  в 6-ом классе  на тему: «Ф.И. Тютчев. Слово о поэте. Особенности изображения природы в лирике Тютчева. Стихотворения «Неохотно и несмело…»,«Листья»»</vt:lpstr>
      <vt:lpstr>Презентация PowerPoint</vt:lpstr>
      <vt:lpstr>Презентация PowerPoint</vt:lpstr>
      <vt:lpstr>Ф.И. Тютчев. Слово о поэте. Особенности изображения природы в лирике Тютчева. Стихотворения «Неохотно и несмело…», «Листья».</vt:lpstr>
      <vt:lpstr>Фёдор Иванович Тютчев (1803-1873)</vt:lpstr>
      <vt:lpstr>Презентация PowerPoint</vt:lpstr>
      <vt:lpstr>Окрестности Усадьбы Овстуг</vt:lpstr>
      <vt:lpstr>Краткая хроника жизни и творчества Ф.И.Тютчева</vt:lpstr>
      <vt:lpstr>Презентация PowerPoint</vt:lpstr>
      <vt:lpstr>Проверим!</vt:lpstr>
      <vt:lpstr>Презентация PowerPoint</vt:lpstr>
      <vt:lpstr>И.И. Левитан “Золотая осень”.</vt:lpstr>
      <vt:lpstr>Презентация PowerPoint</vt:lpstr>
      <vt:lpstr>Глаголы</vt:lpstr>
      <vt:lpstr>Презентация PowerPoint</vt:lpstr>
      <vt:lpstr>Ф.И. Тютчев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97</cp:revision>
  <dcterms:created xsi:type="dcterms:W3CDTF">2018-12-02T11:33:06Z</dcterms:created>
  <dcterms:modified xsi:type="dcterms:W3CDTF">2019-03-18T19:15:10Z</dcterms:modified>
</cp:coreProperties>
</file>