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9" r:id="rId2"/>
    <p:sldId id="301" r:id="rId3"/>
    <p:sldId id="304" r:id="rId4"/>
    <p:sldId id="305" r:id="rId5"/>
    <p:sldId id="306" r:id="rId6"/>
    <p:sldId id="307" r:id="rId7"/>
    <p:sldId id="284" r:id="rId8"/>
    <p:sldId id="300" r:id="rId9"/>
    <p:sldId id="299" r:id="rId10"/>
    <p:sldId id="269" r:id="rId11"/>
    <p:sldId id="312" r:id="rId12"/>
    <p:sldId id="281" r:id="rId13"/>
    <p:sldId id="280" r:id="rId14"/>
    <p:sldId id="274" r:id="rId15"/>
    <p:sldId id="302" r:id="rId16"/>
    <p:sldId id="297" r:id="rId17"/>
    <p:sldId id="308" r:id="rId18"/>
    <p:sldId id="310" r:id="rId19"/>
    <p:sldId id="311" r:id="rId20"/>
    <p:sldId id="289" r:id="rId21"/>
    <p:sldId id="290" r:id="rId22"/>
    <p:sldId id="291" r:id="rId23"/>
    <p:sldId id="292" r:id="rId24"/>
    <p:sldId id="287" r:id="rId25"/>
    <p:sldId id="288" r:id="rId26"/>
    <p:sldId id="275" r:id="rId27"/>
    <p:sldId id="295" r:id="rId28"/>
    <p:sldId id="293" r:id="rId29"/>
    <p:sldId id="294" r:id="rId30"/>
    <p:sldId id="298" r:id="rId31"/>
    <p:sldId id="315" r:id="rId32"/>
    <p:sldId id="277" r:id="rId33"/>
    <p:sldId id="309" r:id="rId34"/>
    <p:sldId id="314" r:id="rId35"/>
    <p:sldId id="26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768" autoAdjust="0"/>
  </p:normalViewPr>
  <p:slideViewPr>
    <p:cSldViewPr>
      <p:cViewPr varScale="1">
        <p:scale>
          <a:sx n="62" d="100"/>
          <a:sy n="62" d="100"/>
        </p:scale>
        <p:origin x="140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082AA-E8FA-4DA7-98A3-5F6B06043AAE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9626E-CF7C-46B2-B4DF-7EC5658ABD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484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9626E-CF7C-46B2-B4DF-7EC5658ABD4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568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9626E-CF7C-46B2-B4DF-7EC5658ABD4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476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CECA4B-5CF4-4182-B2E8-E7A97473D736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</a:rPr>
              <a:t>Опишите показания термометра</a:t>
            </a:r>
          </a:p>
        </p:txBody>
      </p:sp>
    </p:spTree>
    <p:extLst>
      <p:ext uri="{BB962C8B-B14F-4D97-AF65-F5344CB8AC3E}">
        <p14:creationId xmlns:p14="http://schemas.microsoft.com/office/powerpoint/2010/main" val="4159107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6AD987-73B4-4CCA-B7FE-556E5D0CA42D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</a:rPr>
              <a:t>Опишите показания термометра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Опишите показания термометра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Опишите показания термометра.</a:t>
            </a:r>
          </a:p>
        </p:txBody>
      </p:sp>
    </p:spTree>
    <p:extLst>
      <p:ext uri="{BB962C8B-B14F-4D97-AF65-F5344CB8AC3E}">
        <p14:creationId xmlns:p14="http://schemas.microsoft.com/office/powerpoint/2010/main" val="991999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7CF79B-1BAB-48A9-A595-E5714225F5E4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</a:rPr>
              <a:t>Опишите показания термометра</a:t>
            </a:r>
          </a:p>
        </p:txBody>
      </p:sp>
    </p:spTree>
    <p:extLst>
      <p:ext uri="{BB962C8B-B14F-4D97-AF65-F5344CB8AC3E}">
        <p14:creationId xmlns:p14="http://schemas.microsoft.com/office/powerpoint/2010/main" val="4272361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761385-8E89-4B96-B523-82C76F855A1C}" type="slidenum">
              <a:rPr lang="ru-RU" altLang="ru-RU" smtClean="0"/>
              <a:pPr/>
              <a:t>29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98025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6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42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50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35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50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11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07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85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5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99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77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«Положительные </a:t>
            </a:r>
            <a:r>
              <a:rPr lang="ru-RU" sz="5400" b="1" dirty="0" smtClean="0">
                <a:solidFill>
                  <a:srgbClr val="C00000"/>
                </a:solidFill>
              </a:rPr>
              <a:t>и отрицательные </a:t>
            </a:r>
            <a:r>
              <a:rPr lang="ru-RU" sz="5400" b="1" dirty="0" smtClean="0">
                <a:solidFill>
                  <a:srgbClr val="C00000"/>
                </a:solidFill>
              </a:rPr>
              <a:t>числа»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933056"/>
            <a:ext cx="7854696" cy="216024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400" b="1" dirty="0" err="1">
                <a:solidFill>
                  <a:srgbClr val="0070C0"/>
                </a:solidFill>
              </a:rPr>
              <a:t>Лесняк</a:t>
            </a:r>
            <a:r>
              <a:rPr lang="ru-RU" sz="2400" b="1" dirty="0">
                <a:solidFill>
                  <a:srgbClr val="0070C0"/>
                </a:solidFill>
              </a:rPr>
              <a:t> Инга Александровна</a:t>
            </a:r>
          </a:p>
          <a:p>
            <a:pPr algn="r"/>
            <a:r>
              <a:rPr lang="ru-RU" sz="2400" b="1" dirty="0">
                <a:solidFill>
                  <a:srgbClr val="0070C0"/>
                </a:solidFill>
              </a:rPr>
              <a:t>у</a:t>
            </a:r>
            <a:r>
              <a:rPr lang="ru-RU" sz="2400" b="1" dirty="0" smtClean="0">
                <a:solidFill>
                  <a:srgbClr val="0070C0"/>
                </a:solidFill>
              </a:rPr>
              <a:t>читель начальных классов</a:t>
            </a:r>
            <a:endParaRPr lang="ru-RU" sz="2400" b="1" dirty="0">
              <a:solidFill>
                <a:srgbClr val="0070C0"/>
              </a:solidFill>
            </a:endParaRPr>
          </a:p>
          <a:p>
            <a:pPr algn="r"/>
            <a:r>
              <a:rPr lang="ru-RU" sz="2400" b="1" dirty="0" smtClean="0">
                <a:solidFill>
                  <a:srgbClr val="0070C0"/>
                </a:solidFill>
              </a:rPr>
              <a:t>МАОУ </a:t>
            </a:r>
            <a:r>
              <a:rPr lang="ru-RU" sz="2400" b="1" dirty="0" smtClean="0">
                <a:solidFill>
                  <a:srgbClr val="0070C0"/>
                </a:solidFill>
              </a:rPr>
              <a:t>гимназия №</a:t>
            </a:r>
            <a:r>
              <a:rPr lang="ru-RU" sz="2400" b="1" dirty="0" smtClean="0">
                <a:solidFill>
                  <a:srgbClr val="0070C0"/>
                </a:solidFill>
              </a:rPr>
              <a:t>25 </a:t>
            </a:r>
          </a:p>
          <a:p>
            <a:pPr algn="r"/>
            <a:r>
              <a:rPr lang="ru-RU" sz="2400" b="1" dirty="0" smtClean="0">
                <a:solidFill>
                  <a:srgbClr val="0070C0"/>
                </a:solidFill>
              </a:rPr>
              <a:t>имени Героя Советского Союза </a:t>
            </a:r>
          </a:p>
          <a:p>
            <a:pPr algn="r"/>
            <a:r>
              <a:rPr lang="ru-RU" sz="2400" b="1" dirty="0" smtClean="0">
                <a:solidFill>
                  <a:srgbClr val="0070C0"/>
                </a:solidFill>
              </a:rPr>
              <a:t>Петра Гаврилова, </a:t>
            </a:r>
          </a:p>
          <a:p>
            <a:pPr algn="r"/>
            <a:r>
              <a:rPr lang="ru-RU" sz="2400" b="1" dirty="0" err="1" smtClean="0">
                <a:solidFill>
                  <a:srgbClr val="0070C0"/>
                </a:solidFill>
              </a:rPr>
              <a:t>г.Краснодар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23528" y="260648"/>
            <a:ext cx="8496943" cy="1008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rgbClr val="0070C0"/>
                </a:solidFill>
              </a:rPr>
              <a:t>Презентация к уроку по учебному предмету «Математика» в 4-ом классе по системе Л.В. </a:t>
            </a:r>
            <a:r>
              <a:rPr lang="ru-RU" sz="2500" b="1" dirty="0" err="1" smtClean="0">
                <a:solidFill>
                  <a:srgbClr val="0070C0"/>
                </a:solidFill>
              </a:rPr>
              <a:t>Занкова</a:t>
            </a:r>
            <a:r>
              <a:rPr lang="ru-RU" sz="2500" b="1" dirty="0" smtClean="0">
                <a:solidFill>
                  <a:srgbClr val="0070C0"/>
                </a:solidFill>
              </a:rPr>
              <a:t> на тему:</a:t>
            </a:r>
            <a:endParaRPr lang="ru-RU" sz="25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364502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Натуральные:</a:t>
            </a:r>
            <a:endParaRPr lang="ru-RU" sz="3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User\Pictures\2020-04-07 2.слайд 1\2.слайд 1 001.jpg"/>
          <p:cNvPicPr>
            <a:picLocks noChangeAspect="1" noChangeArrowheads="1"/>
          </p:cNvPicPr>
          <p:nvPr/>
        </p:nvPicPr>
        <p:blipFill>
          <a:blip r:embed="rId2" cstate="print"/>
          <a:srcRect l="21210" t="10162" r="24026" b="84004"/>
          <a:stretch>
            <a:fillRect/>
          </a:stretch>
        </p:blipFill>
        <p:spPr bwMode="auto">
          <a:xfrm>
            <a:off x="949444" y="1988840"/>
            <a:ext cx="7366972" cy="10801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868144" y="364502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Дробные:</a:t>
            </a:r>
            <a:endParaRPr lang="ru-RU" sz="3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6" name="Picture 2" descr="C:\Users\User\Pictures\2020-04-07 2.слайд 1\2.слайд 1 001.jpg"/>
          <p:cNvPicPr>
            <a:picLocks noChangeAspect="1" noChangeArrowheads="1"/>
          </p:cNvPicPr>
          <p:nvPr/>
        </p:nvPicPr>
        <p:blipFill>
          <a:blip r:embed="rId2" cstate="print"/>
          <a:srcRect l="26768" t="12630" r="69989" b="84004"/>
          <a:stretch>
            <a:fillRect/>
          </a:stretch>
        </p:blipFill>
        <p:spPr bwMode="auto">
          <a:xfrm>
            <a:off x="1403648" y="4221088"/>
            <a:ext cx="504056" cy="720080"/>
          </a:xfrm>
          <a:prstGeom prst="rect">
            <a:avLst/>
          </a:prstGeom>
          <a:noFill/>
        </p:spPr>
      </p:pic>
      <p:pic>
        <p:nvPicPr>
          <p:cNvPr id="7" name="Picture 2" descr="C:\Users\User\Pictures\2020-04-07 2.слайд 1\2.слайд 1 001.jpg"/>
          <p:cNvPicPr>
            <a:picLocks noChangeAspect="1" noChangeArrowheads="1"/>
          </p:cNvPicPr>
          <p:nvPr/>
        </p:nvPicPr>
        <p:blipFill>
          <a:blip r:embed="rId2" cstate="print"/>
          <a:srcRect l="36959" t="12630" r="54703" b="84004"/>
          <a:stretch>
            <a:fillRect/>
          </a:stretch>
        </p:blipFill>
        <p:spPr bwMode="auto">
          <a:xfrm>
            <a:off x="1835696" y="4221088"/>
            <a:ext cx="1296144" cy="720080"/>
          </a:xfrm>
          <a:prstGeom prst="rect">
            <a:avLst/>
          </a:prstGeom>
          <a:noFill/>
        </p:spPr>
      </p:pic>
      <p:pic>
        <p:nvPicPr>
          <p:cNvPr id="8" name="Picture 2" descr="C:\Users\User\Pictures\2020-04-07 2.слайд 1\2.слайд 1 001.jpg"/>
          <p:cNvPicPr>
            <a:picLocks noChangeAspect="1" noChangeArrowheads="1"/>
          </p:cNvPicPr>
          <p:nvPr/>
        </p:nvPicPr>
        <p:blipFill>
          <a:blip r:embed="rId2" cstate="print"/>
          <a:srcRect l="57342" t="12630" r="38026" b="84004"/>
          <a:stretch>
            <a:fillRect/>
          </a:stretch>
        </p:blipFill>
        <p:spPr bwMode="auto">
          <a:xfrm>
            <a:off x="2843808" y="4221088"/>
            <a:ext cx="720080" cy="720080"/>
          </a:xfrm>
          <a:prstGeom prst="rect">
            <a:avLst/>
          </a:prstGeom>
          <a:noFill/>
        </p:spPr>
      </p:pic>
      <p:pic>
        <p:nvPicPr>
          <p:cNvPr id="9" name="Picture 2" descr="C:\Users\User\Pictures\2020-04-07 2.слайд 1\2.слайд 1 001.jpg"/>
          <p:cNvPicPr>
            <a:picLocks noChangeAspect="1" noChangeArrowheads="1"/>
          </p:cNvPicPr>
          <p:nvPr/>
        </p:nvPicPr>
        <p:blipFill>
          <a:blip r:embed="rId2" cstate="print"/>
          <a:srcRect l="63827" t="12630" r="29688" b="84004"/>
          <a:stretch>
            <a:fillRect/>
          </a:stretch>
        </p:blipFill>
        <p:spPr bwMode="auto">
          <a:xfrm>
            <a:off x="3563888" y="4221088"/>
            <a:ext cx="1008112" cy="720080"/>
          </a:xfrm>
          <a:prstGeom prst="rect">
            <a:avLst/>
          </a:prstGeom>
          <a:noFill/>
        </p:spPr>
      </p:pic>
      <p:pic>
        <p:nvPicPr>
          <p:cNvPr id="10" name="Picture 2" descr="C:\Users\User\Pictures\2020-04-07 2.слайд 1\2.слайд 1 001.jpg"/>
          <p:cNvPicPr>
            <a:picLocks noChangeAspect="1" noChangeArrowheads="1"/>
          </p:cNvPicPr>
          <p:nvPr/>
        </p:nvPicPr>
        <p:blipFill>
          <a:blip r:embed="rId2" cstate="print"/>
          <a:srcRect l="31400" t="12331" r="63967" b="83331"/>
          <a:stretch>
            <a:fillRect/>
          </a:stretch>
        </p:blipFill>
        <p:spPr bwMode="auto">
          <a:xfrm>
            <a:off x="6012160" y="4221088"/>
            <a:ext cx="648072" cy="835293"/>
          </a:xfrm>
          <a:prstGeom prst="rect">
            <a:avLst/>
          </a:prstGeom>
          <a:noFill/>
        </p:spPr>
      </p:pic>
      <p:pic>
        <p:nvPicPr>
          <p:cNvPr id="12" name="Picture 2" descr="C:\Users\User\Pictures\2020-04-07 2.слайд 1\2.слайд 1 001.jpg"/>
          <p:cNvPicPr>
            <a:picLocks noChangeAspect="1" noChangeArrowheads="1"/>
          </p:cNvPicPr>
          <p:nvPr/>
        </p:nvPicPr>
        <p:blipFill>
          <a:blip r:embed="rId2" cstate="print"/>
          <a:srcRect l="45700" t="12552" r="51243" b="84004"/>
          <a:stretch>
            <a:fillRect/>
          </a:stretch>
        </p:blipFill>
        <p:spPr bwMode="auto">
          <a:xfrm>
            <a:off x="6660232" y="4259431"/>
            <a:ext cx="432048" cy="669862"/>
          </a:xfrm>
          <a:prstGeom prst="rect">
            <a:avLst/>
          </a:prstGeom>
          <a:noFill/>
        </p:spPr>
      </p:pic>
      <p:pic>
        <p:nvPicPr>
          <p:cNvPr id="13" name="Picture 2" descr="C:\Users\User\Pictures\2020-04-07 2.слайд 1\2.слайд 1 001.jpg"/>
          <p:cNvPicPr>
            <a:picLocks noChangeAspect="1" noChangeArrowheads="1"/>
          </p:cNvPicPr>
          <p:nvPr/>
        </p:nvPicPr>
        <p:blipFill>
          <a:blip r:embed="rId2" cstate="print"/>
          <a:srcRect l="72164" t="11957" r="23203" b="84004"/>
          <a:stretch>
            <a:fillRect/>
          </a:stretch>
        </p:blipFill>
        <p:spPr bwMode="auto">
          <a:xfrm>
            <a:off x="7596336" y="4172830"/>
            <a:ext cx="648072" cy="77768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403648" y="5264971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ea typeface="Cambria Math" pitchFamily="18" charset="0"/>
                <a:cs typeface="Arial" panose="020B0604020202020204" pitchFamily="34" charset="0"/>
              </a:rPr>
              <a:t>Дополни каждую группу   </a:t>
            </a:r>
            <a:endParaRPr lang="ru-RU" sz="2800" b="1" dirty="0">
              <a:latin typeface="Arial" panose="020B0604020202020204" pitchFamily="34" charset="0"/>
              <a:ea typeface="Cambria Math" pitchFamily="18" charset="0"/>
              <a:cs typeface="Arial" panose="020B0604020202020204" pitchFamily="34" charset="0"/>
            </a:endParaRPr>
          </a:p>
        </p:txBody>
      </p:sp>
      <p:pic>
        <p:nvPicPr>
          <p:cNvPr id="20" name="Picture 2" descr="C:\Users\User\Pictures\2020-04-07 2.слайд 1\2.слайд 1 001.jpg"/>
          <p:cNvPicPr>
            <a:picLocks noChangeAspect="1" noChangeArrowheads="1"/>
          </p:cNvPicPr>
          <p:nvPr/>
        </p:nvPicPr>
        <p:blipFill>
          <a:blip r:embed="rId2" cstate="print"/>
          <a:srcRect l="20283" t="12630" r="74621" b="84004"/>
          <a:stretch>
            <a:fillRect/>
          </a:stretch>
        </p:blipFill>
        <p:spPr bwMode="auto">
          <a:xfrm>
            <a:off x="611560" y="4221088"/>
            <a:ext cx="792088" cy="720080"/>
          </a:xfrm>
          <a:prstGeom prst="rect">
            <a:avLst/>
          </a:prstGeom>
          <a:noFill/>
        </p:spPr>
      </p:pic>
      <p:pic>
        <p:nvPicPr>
          <p:cNvPr id="21" name="Picture 2" descr="C:\Users\User\Pictures\2020-04-07 2.слайд 1\2.слайд 1 001.jpg"/>
          <p:cNvPicPr>
            <a:picLocks noChangeAspect="1" noChangeArrowheads="1"/>
          </p:cNvPicPr>
          <p:nvPr/>
        </p:nvPicPr>
        <p:blipFill>
          <a:blip r:embed="rId2" cstate="print"/>
          <a:srcRect l="51305" t="12552" r="45128" b="84004"/>
          <a:stretch>
            <a:fillRect/>
          </a:stretch>
        </p:blipFill>
        <p:spPr bwMode="auto">
          <a:xfrm>
            <a:off x="7164288" y="4271306"/>
            <a:ext cx="504056" cy="669862"/>
          </a:xfrm>
          <a:prstGeom prst="rect">
            <a:avLst/>
          </a:prstGeom>
          <a:noFill/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446856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Проверка домашнего задания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364502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Натуральные:</a:t>
            </a:r>
            <a:endParaRPr lang="ru-RU" sz="3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User\Pictures\2020-04-07 2.слайд 1\2.слайд 1 001.jpg"/>
          <p:cNvPicPr>
            <a:picLocks noChangeAspect="1" noChangeArrowheads="1"/>
          </p:cNvPicPr>
          <p:nvPr/>
        </p:nvPicPr>
        <p:blipFill>
          <a:blip r:embed="rId2" cstate="print"/>
          <a:srcRect l="21210" t="10162" r="24026" b="84004"/>
          <a:stretch>
            <a:fillRect/>
          </a:stretch>
        </p:blipFill>
        <p:spPr bwMode="auto">
          <a:xfrm>
            <a:off x="949444" y="1988840"/>
            <a:ext cx="7366972" cy="10801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868144" y="364502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Дробные:</a:t>
            </a:r>
            <a:endParaRPr lang="ru-RU" sz="3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6" name="Picture 2" descr="C:\Users\User\Pictures\2020-04-07 2.слайд 1\2.слайд 1 001.jpg"/>
          <p:cNvPicPr>
            <a:picLocks noChangeAspect="1" noChangeArrowheads="1"/>
          </p:cNvPicPr>
          <p:nvPr/>
        </p:nvPicPr>
        <p:blipFill>
          <a:blip r:embed="rId2" cstate="print"/>
          <a:srcRect l="26768" t="12630" r="69989" b="84004"/>
          <a:stretch>
            <a:fillRect/>
          </a:stretch>
        </p:blipFill>
        <p:spPr bwMode="auto">
          <a:xfrm>
            <a:off x="1403648" y="4221088"/>
            <a:ext cx="504056" cy="720080"/>
          </a:xfrm>
          <a:prstGeom prst="rect">
            <a:avLst/>
          </a:prstGeom>
          <a:noFill/>
        </p:spPr>
      </p:pic>
      <p:pic>
        <p:nvPicPr>
          <p:cNvPr id="7" name="Picture 2" descr="C:\Users\User\Pictures\2020-04-07 2.слайд 1\2.слайд 1 001.jpg"/>
          <p:cNvPicPr>
            <a:picLocks noChangeAspect="1" noChangeArrowheads="1"/>
          </p:cNvPicPr>
          <p:nvPr/>
        </p:nvPicPr>
        <p:blipFill>
          <a:blip r:embed="rId2" cstate="print"/>
          <a:srcRect l="36959" t="12630" r="54703" b="84004"/>
          <a:stretch>
            <a:fillRect/>
          </a:stretch>
        </p:blipFill>
        <p:spPr bwMode="auto">
          <a:xfrm>
            <a:off x="1835696" y="4221088"/>
            <a:ext cx="1296144" cy="720080"/>
          </a:xfrm>
          <a:prstGeom prst="rect">
            <a:avLst/>
          </a:prstGeom>
          <a:noFill/>
        </p:spPr>
      </p:pic>
      <p:pic>
        <p:nvPicPr>
          <p:cNvPr id="8" name="Picture 2" descr="C:\Users\User\Pictures\2020-04-07 2.слайд 1\2.слайд 1 001.jpg"/>
          <p:cNvPicPr>
            <a:picLocks noChangeAspect="1" noChangeArrowheads="1"/>
          </p:cNvPicPr>
          <p:nvPr/>
        </p:nvPicPr>
        <p:blipFill>
          <a:blip r:embed="rId2" cstate="print"/>
          <a:srcRect l="57342" t="12630" r="38026" b="84004"/>
          <a:stretch>
            <a:fillRect/>
          </a:stretch>
        </p:blipFill>
        <p:spPr bwMode="auto">
          <a:xfrm>
            <a:off x="2843808" y="4221088"/>
            <a:ext cx="720080" cy="720080"/>
          </a:xfrm>
          <a:prstGeom prst="rect">
            <a:avLst/>
          </a:prstGeom>
          <a:noFill/>
        </p:spPr>
      </p:pic>
      <p:pic>
        <p:nvPicPr>
          <p:cNvPr id="9" name="Picture 2" descr="C:\Users\User\Pictures\2020-04-07 2.слайд 1\2.слайд 1 001.jpg"/>
          <p:cNvPicPr>
            <a:picLocks noChangeAspect="1" noChangeArrowheads="1"/>
          </p:cNvPicPr>
          <p:nvPr/>
        </p:nvPicPr>
        <p:blipFill>
          <a:blip r:embed="rId2" cstate="print"/>
          <a:srcRect l="63827" t="12630" r="29688" b="84004"/>
          <a:stretch>
            <a:fillRect/>
          </a:stretch>
        </p:blipFill>
        <p:spPr bwMode="auto">
          <a:xfrm>
            <a:off x="3563888" y="4221088"/>
            <a:ext cx="1008112" cy="720080"/>
          </a:xfrm>
          <a:prstGeom prst="rect">
            <a:avLst/>
          </a:prstGeom>
          <a:noFill/>
        </p:spPr>
      </p:pic>
      <p:pic>
        <p:nvPicPr>
          <p:cNvPr id="10" name="Picture 2" descr="C:\Users\User\Pictures\2020-04-07 2.слайд 1\2.слайд 1 001.jpg"/>
          <p:cNvPicPr>
            <a:picLocks noChangeAspect="1" noChangeArrowheads="1"/>
          </p:cNvPicPr>
          <p:nvPr/>
        </p:nvPicPr>
        <p:blipFill>
          <a:blip r:embed="rId2" cstate="print"/>
          <a:srcRect l="31400" t="12331" r="63967" b="83331"/>
          <a:stretch>
            <a:fillRect/>
          </a:stretch>
        </p:blipFill>
        <p:spPr bwMode="auto">
          <a:xfrm>
            <a:off x="6012160" y="4221088"/>
            <a:ext cx="648072" cy="835293"/>
          </a:xfrm>
          <a:prstGeom prst="rect">
            <a:avLst/>
          </a:prstGeom>
          <a:noFill/>
        </p:spPr>
      </p:pic>
      <p:pic>
        <p:nvPicPr>
          <p:cNvPr id="12" name="Picture 2" descr="C:\Users\User\Pictures\2020-04-07 2.слайд 1\2.слайд 1 001.jpg"/>
          <p:cNvPicPr>
            <a:picLocks noChangeAspect="1" noChangeArrowheads="1"/>
          </p:cNvPicPr>
          <p:nvPr/>
        </p:nvPicPr>
        <p:blipFill>
          <a:blip r:embed="rId2" cstate="print"/>
          <a:srcRect l="45700" t="12552" r="51243" b="84004"/>
          <a:stretch>
            <a:fillRect/>
          </a:stretch>
        </p:blipFill>
        <p:spPr bwMode="auto">
          <a:xfrm>
            <a:off x="6660232" y="4259431"/>
            <a:ext cx="432048" cy="669862"/>
          </a:xfrm>
          <a:prstGeom prst="rect">
            <a:avLst/>
          </a:prstGeom>
          <a:noFill/>
        </p:spPr>
      </p:pic>
      <p:pic>
        <p:nvPicPr>
          <p:cNvPr id="13" name="Picture 2" descr="C:\Users\User\Pictures\2020-04-07 2.слайд 1\2.слайд 1 001.jpg"/>
          <p:cNvPicPr>
            <a:picLocks noChangeAspect="1" noChangeArrowheads="1"/>
          </p:cNvPicPr>
          <p:nvPr/>
        </p:nvPicPr>
        <p:blipFill>
          <a:blip r:embed="rId2" cstate="print"/>
          <a:srcRect l="72164" t="11957" r="23203" b="84004"/>
          <a:stretch>
            <a:fillRect/>
          </a:stretch>
        </p:blipFill>
        <p:spPr bwMode="auto">
          <a:xfrm>
            <a:off x="7596336" y="4172830"/>
            <a:ext cx="648072" cy="77768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403648" y="4797152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183   99999   </a:t>
            </a:r>
            <a:endParaRPr lang="ru-RU" sz="32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57405" t="48400" r="36453" b="32280"/>
          <a:stretch>
            <a:fillRect/>
          </a:stretch>
        </p:blipFill>
        <p:spPr bwMode="auto">
          <a:xfrm>
            <a:off x="6516216" y="4941168"/>
            <a:ext cx="482157" cy="85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58032" t="49160" r="37243" b="32360"/>
          <a:stretch>
            <a:fillRect/>
          </a:stretch>
        </p:blipFill>
        <p:spPr bwMode="auto">
          <a:xfrm>
            <a:off x="7149312" y="4953043"/>
            <a:ext cx="39277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Users\User\Pictures\2020-04-07 2.слайд 1\2.слайд 1 001.jpg"/>
          <p:cNvPicPr>
            <a:picLocks noChangeAspect="1" noChangeArrowheads="1"/>
          </p:cNvPicPr>
          <p:nvPr/>
        </p:nvPicPr>
        <p:blipFill>
          <a:blip r:embed="rId2" cstate="print"/>
          <a:srcRect l="20283" t="12630" r="74621" b="84004"/>
          <a:stretch>
            <a:fillRect/>
          </a:stretch>
        </p:blipFill>
        <p:spPr bwMode="auto">
          <a:xfrm>
            <a:off x="611560" y="4221088"/>
            <a:ext cx="792088" cy="720080"/>
          </a:xfrm>
          <a:prstGeom prst="rect">
            <a:avLst/>
          </a:prstGeom>
          <a:noFill/>
        </p:spPr>
      </p:pic>
      <p:pic>
        <p:nvPicPr>
          <p:cNvPr id="21" name="Picture 2" descr="C:\Users\User\Pictures\2020-04-07 2.слайд 1\2.слайд 1 001.jpg"/>
          <p:cNvPicPr>
            <a:picLocks noChangeAspect="1" noChangeArrowheads="1"/>
          </p:cNvPicPr>
          <p:nvPr/>
        </p:nvPicPr>
        <p:blipFill>
          <a:blip r:embed="rId2" cstate="print"/>
          <a:srcRect l="51305" t="12552" r="45128" b="84004"/>
          <a:stretch>
            <a:fillRect/>
          </a:stretch>
        </p:blipFill>
        <p:spPr bwMode="auto">
          <a:xfrm>
            <a:off x="7164288" y="4271306"/>
            <a:ext cx="504056" cy="669862"/>
          </a:xfrm>
          <a:prstGeom prst="rect">
            <a:avLst/>
          </a:prstGeom>
          <a:noFill/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446856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Проверка домашнего задания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282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Pictures\2020-04-08 2.слайд 2\2.слайд 2 001.jpg"/>
          <p:cNvPicPr>
            <a:picLocks noChangeAspect="1" noChangeArrowheads="1"/>
          </p:cNvPicPr>
          <p:nvPr/>
        </p:nvPicPr>
        <p:blipFill>
          <a:blip r:embed="rId2" cstate="print"/>
          <a:srcRect l="17858" t="22320" r="21922" b="48064"/>
          <a:stretch>
            <a:fillRect/>
          </a:stretch>
        </p:blipFill>
        <p:spPr bwMode="auto">
          <a:xfrm>
            <a:off x="2051720" y="1484784"/>
            <a:ext cx="4669242" cy="3160718"/>
          </a:xfrm>
          <a:prstGeom prst="rect">
            <a:avLst/>
          </a:prstGeom>
          <a:noFill/>
        </p:spPr>
      </p:pic>
      <p:pic>
        <p:nvPicPr>
          <p:cNvPr id="25603" name="Picture 3" descr="C:\Users\User\Pictures\2020-04-08 2.слайд 2\2.слайд 2 001.jpg"/>
          <p:cNvPicPr>
            <a:picLocks noChangeAspect="1" noChangeArrowheads="1"/>
          </p:cNvPicPr>
          <p:nvPr/>
        </p:nvPicPr>
        <p:blipFill>
          <a:blip r:embed="rId2" cstate="print"/>
          <a:srcRect l="17686" t="52825" r="19315" b="39771"/>
          <a:stretch>
            <a:fillRect/>
          </a:stretch>
        </p:blipFill>
        <p:spPr bwMode="auto">
          <a:xfrm>
            <a:off x="1763688" y="4797152"/>
            <a:ext cx="5616624" cy="908571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46856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>
                <a:solidFill>
                  <a:srgbClr val="C00000"/>
                </a:solidFill>
              </a:rPr>
              <a:t>Определим тему урока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Pictures\2020-04-08 2.слайд 2\2.слайд 2 001.jpg"/>
          <p:cNvPicPr>
            <a:picLocks noChangeAspect="1" noChangeArrowheads="1"/>
          </p:cNvPicPr>
          <p:nvPr/>
        </p:nvPicPr>
        <p:blipFill>
          <a:blip r:embed="rId2" cstate="print"/>
          <a:srcRect l="17858" t="22320" r="21922" b="48064"/>
          <a:stretch>
            <a:fillRect/>
          </a:stretch>
        </p:blipFill>
        <p:spPr bwMode="auto">
          <a:xfrm>
            <a:off x="2051720" y="1484784"/>
            <a:ext cx="4669242" cy="3160718"/>
          </a:xfrm>
          <a:prstGeom prst="rect">
            <a:avLst/>
          </a:prstGeom>
          <a:noFill/>
        </p:spPr>
      </p:pic>
      <p:pic>
        <p:nvPicPr>
          <p:cNvPr id="25603" name="Picture 3" descr="C:\Users\User\Pictures\2020-04-08 2.слайд 2\2.слайд 2 001.jpg"/>
          <p:cNvPicPr>
            <a:picLocks noChangeAspect="1" noChangeArrowheads="1"/>
          </p:cNvPicPr>
          <p:nvPr/>
        </p:nvPicPr>
        <p:blipFill>
          <a:blip r:embed="rId2" cstate="print"/>
          <a:srcRect l="17686" t="52825" r="19315" b="39771"/>
          <a:stretch>
            <a:fillRect/>
          </a:stretch>
        </p:blipFill>
        <p:spPr bwMode="auto">
          <a:xfrm>
            <a:off x="1763688" y="4797152"/>
            <a:ext cx="5616624" cy="908571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46856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>
                <a:solidFill>
                  <a:srgbClr val="C00000"/>
                </a:solidFill>
              </a:rPr>
              <a:t>Определим тему урока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788024" y="5467526"/>
            <a:ext cx="5760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09897" y="4259643"/>
            <a:ext cx="36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076056" y="3212976"/>
            <a:ext cx="140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168000" y="2177460"/>
            <a:ext cx="90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619672" y="5805264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Тепло: 25</a:t>
            </a:r>
            <a:r>
              <a:rPr lang="ru-RU" b="1" dirty="0" smtClean="0">
                <a:solidFill>
                  <a:srgbClr val="FF0000"/>
                </a:solidFill>
                <a:sym typeface="Symbol"/>
              </a:rPr>
              <a:t> тепла, </a:t>
            </a:r>
            <a:r>
              <a:rPr lang="ru-RU" b="1" dirty="0" smtClean="0">
                <a:solidFill>
                  <a:srgbClr val="FF0000"/>
                </a:solidFill>
              </a:rPr>
              <a:t>25</a:t>
            </a:r>
            <a:r>
              <a:rPr lang="ru-RU" b="1" dirty="0" smtClean="0">
                <a:solidFill>
                  <a:srgbClr val="FF0000"/>
                </a:solidFill>
                <a:sym typeface="Symbol"/>
              </a:rPr>
              <a:t> выше нуля, +</a:t>
            </a:r>
            <a:r>
              <a:rPr lang="ru-RU" b="1" dirty="0" smtClean="0">
                <a:solidFill>
                  <a:srgbClr val="FF0000"/>
                </a:solidFill>
              </a:rPr>
              <a:t>25</a:t>
            </a:r>
            <a:r>
              <a:rPr lang="ru-RU" b="1" dirty="0" smtClean="0">
                <a:solidFill>
                  <a:srgbClr val="FF0000"/>
                </a:solidFill>
                <a:sym typeface="Symbol"/>
              </a:rPr>
              <a:t>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Pictures\2020-04-08 2.слайд 2\2.слайд 2 001.jpg"/>
          <p:cNvPicPr>
            <a:picLocks noChangeAspect="1" noChangeArrowheads="1"/>
          </p:cNvPicPr>
          <p:nvPr/>
        </p:nvPicPr>
        <p:blipFill>
          <a:blip r:embed="rId2" cstate="print"/>
          <a:srcRect l="17858" t="22320" r="21922" b="48064"/>
          <a:stretch>
            <a:fillRect/>
          </a:stretch>
        </p:blipFill>
        <p:spPr bwMode="auto">
          <a:xfrm>
            <a:off x="2051720" y="1484784"/>
            <a:ext cx="4669242" cy="3160718"/>
          </a:xfrm>
          <a:prstGeom prst="rect">
            <a:avLst/>
          </a:prstGeom>
          <a:noFill/>
        </p:spPr>
      </p:pic>
      <p:pic>
        <p:nvPicPr>
          <p:cNvPr id="25603" name="Picture 3" descr="C:\Users\User\Pictures\2020-04-08 2.слайд 2\2.слайд 2 001.jpg"/>
          <p:cNvPicPr>
            <a:picLocks noChangeAspect="1" noChangeArrowheads="1"/>
          </p:cNvPicPr>
          <p:nvPr/>
        </p:nvPicPr>
        <p:blipFill>
          <a:blip r:embed="rId2" cstate="print"/>
          <a:srcRect l="17686" t="52825" r="19315" b="39771"/>
          <a:stretch>
            <a:fillRect/>
          </a:stretch>
        </p:blipFill>
        <p:spPr bwMode="auto">
          <a:xfrm>
            <a:off x="1763688" y="4797152"/>
            <a:ext cx="5616624" cy="908571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488870" y="5692807"/>
            <a:ext cx="86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139951" y="4254541"/>
            <a:ext cx="396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180570" y="3212976"/>
            <a:ext cx="131942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637180" y="2182562"/>
            <a:ext cx="101494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446856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Определим тему урока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788024" y="5467526"/>
            <a:ext cx="5760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09897" y="4259643"/>
            <a:ext cx="36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076056" y="3212976"/>
            <a:ext cx="140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168000" y="2177460"/>
            <a:ext cx="90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619672" y="5805264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Тепло: 25</a:t>
            </a:r>
            <a:r>
              <a:rPr lang="ru-RU" b="1" dirty="0" smtClean="0">
                <a:solidFill>
                  <a:srgbClr val="FF0000"/>
                </a:solidFill>
                <a:sym typeface="Symbol"/>
              </a:rPr>
              <a:t> тепла, </a:t>
            </a:r>
            <a:r>
              <a:rPr lang="ru-RU" b="1" dirty="0" smtClean="0">
                <a:solidFill>
                  <a:srgbClr val="FF0000"/>
                </a:solidFill>
              </a:rPr>
              <a:t>25</a:t>
            </a:r>
            <a:r>
              <a:rPr lang="ru-RU" b="1" dirty="0" smtClean="0">
                <a:solidFill>
                  <a:srgbClr val="FF0000"/>
                </a:solidFill>
                <a:sym typeface="Symbol"/>
              </a:rPr>
              <a:t> выше нуля, +</a:t>
            </a:r>
            <a:r>
              <a:rPr lang="ru-RU" b="1" dirty="0" smtClean="0">
                <a:solidFill>
                  <a:srgbClr val="FF0000"/>
                </a:solidFill>
              </a:rPr>
              <a:t>25</a:t>
            </a:r>
            <a:r>
              <a:rPr lang="ru-RU" b="1" dirty="0" smtClean="0">
                <a:solidFill>
                  <a:srgbClr val="FF0000"/>
                </a:solidFill>
                <a:sym typeface="Symbol"/>
              </a:rPr>
              <a:t> .</a:t>
            </a:r>
          </a:p>
          <a:p>
            <a:r>
              <a:rPr lang="ru-RU" b="1" dirty="0" smtClean="0">
                <a:solidFill>
                  <a:srgbClr val="00B0F0"/>
                </a:solidFill>
                <a:sym typeface="Symbol"/>
              </a:rPr>
              <a:t>Холодно: </a:t>
            </a:r>
            <a:r>
              <a:rPr lang="ru-RU" b="1" dirty="0" smtClean="0">
                <a:solidFill>
                  <a:srgbClr val="00B0F0"/>
                </a:solidFill>
              </a:rPr>
              <a:t>25</a:t>
            </a:r>
            <a:r>
              <a:rPr lang="ru-RU" b="1" dirty="0" smtClean="0">
                <a:solidFill>
                  <a:srgbClr val="00B0F0"/>
                </a:solidFill>
                <a:sym typeface="Symbol"/>
              </a:rPr>
              <a:t> мороза, </a:t>
            </a:r>
            <a:r>
              <a:rPr lang="ru-RU" b="1" dirty="0" smtClean="0">
                <a:solidFill>
                  <a:srgbClr val="00B0F0"/>
                </a:solidFill>
              </a:rPr>
              <a:t>25</a:t>
            </a:r>
            <a:r>
              <a:rPr lang="ru-RU" b="1" dirty="0" smtClean="0">
                <a:solidFill>
                  <a:srgbClr val="00B0F0"/>
                </a:solidFill>
                <a:sym typeface="Symbol"/>
              </a:rPr>
              <a:t> ниже нуля, – </a:t>
            </a:r>
            <a:r>
              <a:rPr lang="ru-RU" b="1" dirty="0" smtClean="0">
                <a:solidFill>
                  <a:srgbClr val="00B0F0"/>
                </a:solidFill>
              </a:rPr>
              <a:t>25</a:t>
            </a:r>
            <a:r>
              <a:rPr lang="ru-RU" b="1" dirty="0" smtClean="0">
                <a:solidFill>
                  <a:srgbClr val="00B0F0"/>
                </a:solidFill>
                <a:sym typeface="Symbol"/>
              </a:rPr>
              <a:t>.</a:t>
            </a:r>
            <a:endParaRPr lang="ru-RU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446856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Положительные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отрицательные числа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C:\Users\User\Pictures\2020-04-08 2.слайд 4\2.слайд 4 002.jpg"/>
          <p:cNvPicPr>
            <a:picLocks noChangeAspect="1" noChangeArrowheads="1"/>
          </p:cNvPicPr>
          <p:nvPr/>
        </p:nvPicPr>
        <p:blipFill>
          <a:blip r:embed="rId2" cstate="print"/>
          <a:srcRect l="28058" t="41962" r="23474" b="46737"/>
          <a:stretch>
            <a:fillRect/>
          </a:stretch>
        </p:blipFill>
        <p:spPr bwMode="auto">
          <a:xfrm>
            <a:off x="1305455" y="1897668"/>
            <a:ext cx="6506905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446856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C:\Users\User\Pictures\2020-04-08 2.слайд 4\2.слайд 4 002.jpg"/>
          <p:cNvPicPr>
            <a:picLocks noChangeAspect="1" noChangeArrowheads="1"/>
          </p:cNvPicPr>
          <p:nvPr/>
        </p:nvPicPr>
        <p:blipFill>
          <a:blip r:embed="rId2" cstate="print"/>
          <a:srcRect l="28058" t="41962" r="23474" b="46737"/>
          <a:stretch>
            <a:fillRect/>
          </a:stretch>
        </p:blipFill>
        <p:spPr bwMode="auto">
          <a:xfrm>
            <a:off x="1305455" y="1897668"/>
            <a:ext cx="6506905" cy="208823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886681" y="4129916"/>
            <a:ext cx="5637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+16</a:t>
            </a:r>
            <a:r>
              <a:rPr lang="ru-RU" sz="2800" b="1" dirty="0" smtClean="0">
                <a:solidFill>
                  <a:srgbClr val="FF0000"/>
                </a:solidFill>
                <a:sym typeface="Symbol"/>
              </a:rPr>
              <a:t>	</a:t>
            </a:r>
            <a:r>
              <a:rPr lang="ru-RU" sz="2800" b="1" dirty="0" smtClean="0">
                <a:solidFill>
                  <a:srgbClr val="00B0F0"/>
                </a:solidFill>
                <a:sym typeface="Symbol"/>
              </a:rPr>
              <a:t>–</a:t>
            </a:r>
            <a:r>
              <a:rPr lang="ru-RU" sz="2800" b="1" dirty="0" smtClean="0">
                <a:solidFill>
                  <a:srgbClr val="00B0F0"/>
                </a:solidFill>
              </a:rPr>
              <a:t>20</a:t>
            </a:r>
            <a:r>
              <a:rPr lang="ru-RU" sz="2800" b="1" dirty="0" smtClean="0">
                <a:solidFill>
                  <a:srgbClr val="00B0F0"/>
                </a:solidFill>
                <a:sym typeface="Symbol"/>
              </a:rPr>
              <a:t>	–7	–10	</a:t>
            </a:r>
            <a:r>
              <a:rPr lang="ru-RU" sz="2800" b="1" dirty="0" smtClean="0">
                <a:solidFill>
                  <a:srgbClr val="FF0000"/>
                </a:solidFill>
              </a:rPr>
              <a:t>+5</a:t>
            </a:r>
            <a:r>
              <a:rPr lang="ru-RU" sz="2800" b="1" dirty="0" smtClean="0">
                <a:solidFill>
                  <a:srgbClr val="FF0000"/>
                </a:solidFill>
                <a:sym typeface="Symbol"/>
              </a:rPr>
              <a:t>	</a:t>
            </a:r>
            <a:r>
              <a:rPr lang="ru-RU" sz="2800" b="1" dirty="0" smtClean="0">
                <a:solidFill>
                  <a:srgbClr val="FF0000"/>
                </a:solidFill>
              </a:rPr>
              <a:t>+ 37</a:t>
            </a:r>
            <a:r>
              <a:rPr lang="ru-RU" sz="2800" b="1" dirty="0" smtClean="0">
                <a:solidFill>
                  <a:srgbClr val="FF0000"/>
                </a:solidFill>
                <a:sym typeface="Symbol"/>
              </a:rPr>
              <a:t>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06900" y="284040"/>
            <a:ext cx="5104013" cy="1114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4100" b="1" dirty="0">
                <a:solidFill>
                  <a:srgbClr val="C00000"/>
                </a:solidFill>
              </a:rPr>
              <a:t>Положительные и </a:t>
            </a:r>
            <a:endParaRPr lang="ru-RU" sz="4100" b="1" dirty="0" smtClean="0">
              <a:solidFill>
                <a:srgbClr val="C00000"/>
              </a:solidFill>
            </a:endParaRPr>
          </a:p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4100" b="1" dirty="0" smtClean="0">
                <a:solidFill>
                  <a:srgbClr val="C00000"/>
                </a:solidFill>
              </a:rPr>
              <a:t>отрицательные числа</a:t>
            </a:r>
            <a:endParaRPr lang="ru-RU" sz="41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954088" y="173513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954088" y="18034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954088" y="18732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54088" y="19415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954088" y="20113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954088" y="20812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954088" y="21510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954088" y="22193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954088" y="22875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954088" y="23574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954088" y="242728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954088" y="24955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954088" y="25654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954088" y="26352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954088" y="27035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954088" y="2771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954088" y="28416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954088" y="29114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954088" y="29813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954088" y="30495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954088" y="311943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954088" y="31892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954088" y="32575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954088" y="33258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954088" y="33956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954088" y="34655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>
            <a:off x="954088" y="3533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954088" y="36036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>
            <a:off x="954088" y="36734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7" name="Line 31"/>
          <p:cNvSpPr>
            <a:spLocks noChangeShapeType="1"/>
          </p:cNvSpPr>
          <p:nvPr/>
        </p:nvSpPr>
        <p:spPr bwMode="auto">
          <a:xfrm>
            <a:off x="954088" y="37417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8" name="Line 32"/>
          <p:cNvSpPr>
            <a:spLocks noChangeShapeType="1"/>
          </p:cNvSpPr>
          <p:nvPr/>
        </p:nvSpPr>
        <p:spPr bwMode="auto">
          <a:xfrm>
            <a:off x="954088" y="3810000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9" name="Line 33"/>
          <p:cNvSpPr>
            <a:spLocks noChangeShapeType="1"/>
          </p:cNvSpPr>
          <p:nvPr/>
        </p:nvSpPr>
        <p:spPr bwMode="auto">
          <a:xfrm>
            <a:off x="954088" y="38798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0" name="Line 34"/>
          <p:cNvSpPr>
            <a:spLocks noChangeShapeType="1"/>
          </p:cNvSpPr>
          <p:nvPr/>
        </p:nvSpPr>
        <p:spPr bwMode="auto">
          <a:xfrm>
            <a:off x="954088" y="39497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1" name="Line 35"/>
          <p:cNvSpPr>
            <a:spLocks noChangeShapeType="1"/>
          </p:cNvSpPr>
          <p:nvPr/>
        </p:nvSpPr>
        <p:spPr bwMode="auto">
          <a:xfrm>
            <a:off x="954088" y="40195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2" name="Line 36"/>
          <p:cNvSpPr>
            <a:spLocks noChangeShapeType="1"/>
          </p:cNvSpPr>
          <p:nvPr/>
        </p:nvSpPr>
        <p:spPr bwMode="auto">
          <a:xfrm>
            <a:off x="954088" y="40878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3" name="Line 37"/>
          <p:cNvSpPr>
            <a:spLocks noChangeShapeType="1"/>
          </p:cNvSpPr>
          <p:nvPr/>
        </p:nvSpPr>
        <p:spPr bwMode="auto">
          <a:xfrm>
            <a:off x="954088" y="41560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4" name="Line 38"/>
          <p:cNvSpPr>
            <a:spLocks noChangeShapeType="1"/>
          </p:cNvSpPr>
          <p:nvPr/>
        </p:nvSpPr>
        <p:spPr bwMode="auto">
          <a:xfrm>
            <a:off x="954088" y="42259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5" name="Line 39"/>
          <p:cNvSpPr>
            <a:spLocks noChangeShapeType="1"/>
          </p:cNvSpPr>
          <p:nvPr/>
        </p:nvSpPr>
        <p:spPr bwMode="auto">
          <a:xfrm>
            <a:off x="954088" y="4295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6" name="Line 40"/>
          <p:cNvSpPr>
            <a:spLocks noChangeShapeType="1"/>
          </p:cNvSpPr>
          <p:nvPr/>
        </p:nvSpPr>
        <p:spPr bwMode="auto">
          <a:xfrm>
            <a:off x="954088" y="43640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7" name="Line 41"/>
          <p:cNvSpPr>
            <a:spLocks noChangeShapeType="1"/>
          </p:cNvSpPr>
          <p:nvPr/>
        </p:nvSpPr>
        <p:spPr bwMode="auto">
          <a:xfrm>
            <a:off x="954088" y="44338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8" name="Line 42"/>
          <p:cNvSpPr>
            <a:spLocks noChangeShapeType="1"/>
          </p:cNvSpPr>
          <p:nvPr/>
        </p:nvSpPr>
        <p:spPr bwMode="auto">
          <a:xfrm>
            <a:off x="954088" y="450373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9" name="Line 43"/>
          <p:cNvSpPr>
            <a:spLocks noChangeShapeType="1"/>
          </p:cNvSpPr>
          <p:nvPr/>
        </p:nvSpPr>
        <p:spPr bwMode="auto">
          <a:xfrm>
            <a:off x="954088" y="45720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80" name="Line 44"/>
          <p:cNvSpPr>
            <a:spLocks noChangeShapeType="1"/>
          </p:cNvSpPr>
          <p:nvPr/>
        </p:nvSpPr>
        <p:spPr bwMode="auto">
          <a:xfrm>
            <a:off x="954088" y="46402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81" name="Line 45"/>
          <p:cNvSpPr>
            <a:spLocks noChangeShapeType="1"/>
          </p:cNvSpPr>
          <p:nvPr/>
        </p:nvSpPr>
        <p:spPr bwMode="auto">
          <a:xfrm>
            <a:off x="954088" y="47101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82" name="Line 46"/>
          <p:cNvSpPr>
            <a:spLocks noChangeShapeType="1"/>
          </p:cNvSpPr>
          <p:nvPr/>
        </p:nvSpPr>
        <p:spPr bwMode="auto">
          <a:xfrm>
            <a:off x="954088" y="47799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83" name="Line 47"/>
          <p:cNvSpPr>
            <a:spLocks noChangeShapeType="1"/>
          </p:cNvSpPr>
          <p:nvPr/>
        </p:nvSpPr>
        <p:spPr bwMode="auto">
          <a:xfrm>
            <a:off x="954088" y="48498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84" name="Line 48"/>
          <p:cNvSpPr>
            <a:spLocks noChangeShapeType="1"/>
          </p:cNvSpPr>
          <p:nvPr/>
        </p:nvSpPr>
        <p:spPr bwMode="auto">
          <a:xfrm>
            <a:off x="954088" y="49180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85" name="Line 49"/>
          <p:cNvSpPr>
            <a:spLocks noChangeShapeType="1"/>
          </p:cNvSpPr>
          <p:nvPr/>
        </p:nvSpPr>
        <p:spPr bwMode="auto">
          <a:xfrm>
            <a:off x="954088" y="49879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86" name="Line 50"/>
          <p:cNvSpPr>
            <a:spLocks noChangeShapeType="1"/>
          </p:cNvSpPr>
          <p:nvPr/>
        </p:nvSpPr>
        <p:spPr bwMode="auto">
          <a:xfrm>
            <a:off x="954088" y="5057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87" name="Line 51"/>
          <p:cNvSpPr>
            <a:spLocks noChangeShapeType="1"/>
          </p:cNvSpPr>
          <p:nvPr/>
        </p:nvSpPr>
        <p:spPr bwMode="auto">
          <a:xfrm>
            <a:off x="954088" y="51260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88" name="Text Box 52"/>
          <p:cNvSpPr txBox="1">
            <a:spLocks noChangeArrowheads="1"/>
          </p:cNvSpPr>
          <p:nvPr/>
        </p:nvSpPr>
        <p:spPr bwMode="auto">
          <a:xfrm>
            <a:off x="1439863" y="2913063"/>
            <a:ext cx="42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4389" name="Text Box 53"/>
          <p:cNvSpPr txBox="1">
            <a:spLocks noChangeArrowheads="1"/>
          </p:cNvSpPr>
          <p:nvPr/>
        </p:nvSpPr>
        <p:spPr bwMode="auto">
          <a:xfrm>
            <a:off x="1439863" y="3589338"/>
            <a:ext cx="58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4390" name="Text Box 54"/>
          <p:cNvSpPr txBox="1">
            <a:spLocks noChangeArrowheads="1"/>
          </p:cNvSpPr>
          <p:nvPr/>
        </p:nvSpPr>
        <p:spPr bwMode="auto">
          <a:xfrm>
            <a:off x="1439863" y="4275138"/>
            <a:ext cx="58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4391" name="Text Box 55"/>
          <p:cNvSpPr txBox="1">
            <a:spLocks noChangeArrowheads="1"/>
          </p:cNvSpPr>
          <p:nvPr/>
        </p:nvSpPr>
        <p:spPr bwMode="auto">
          <a:xfrm>
            <a:off x="1439863" y="1525588"/>
            <a:ext cx="58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20</a:t>
            </a:r>
            <a:endParaRPr lang="ru-RU" altLang="ru-RU" sz="20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92" name="Text Box 56"/>
          <p:cNvSpPr txBox="1">
            <a:spLocks noChangeArrowheads="1"/>
          </p:cNvSpPr>
          <p:nvPr/>
        </p:nvSpPr>
        <p:spPr bwMode="auto">
          <a:xfrm>
            <a:off x="1439863" y="2219325"/>
            <a:ext cx="58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4393" name="Line 57"/>
          <p:cNvSpPr>
            <a:spLocks noChangeShapeType="1"/>
          </p:cNvSpPr>
          <p:nvPr/>
        </p:nvSpPr>
        <p:spPr bwMode="auto">
          <a:xfrm>
            <a:off x="960438" y="13843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94" name="Line 58"/>
          <p:cNvSpPr>
            <a:spLocks noChangeShapeType="1"/>
          </p:cNvSpPr>
          <p:nvPr/>
        </p:nvSpPr>
        <p:spPr bwMode="auto">
          <a:xfrm>
            <a:off x="960438" y="14541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95" name="Line 59"/>
          <p:cNvSpPr>
            <a:spLocks noChangeShapeType="1"/>
          </p:cNvSpPr>
          <p:nvPr/>
        </p:nvSpPr>
        <p:spPr bwMode="auto">
          <a:xfrm>
            <a:off x="960438" y="15240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96" name="Line 60"/>
          <p:cNvSpPr>
            <a:spLocks noChangeShapeType="1"/>
          </p:cNvSpPr>
          <p:nvPr/>
        </p:nvSpPr>
        <p:spPr bwMode="auto">
          <a:xfrm>
            <a:off x="960438" y="15922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97" name="Line 61"/>
          <p:cNvSpPr>
            <a:spLocks noChangeShapeType="1"/>
          </p:cNvSpPr>
          <p:nvPr/>
        </p:nvSpPr>
        <p:spPr bwMode="auto">
          <a:xfrm>
            <a:off x="960438" y="16605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98" name="Rectangle 62"/>
          <p:cNvSpPr>
            <a:spLocks noChangeArrowheads="1"/>
          </p:cNvSpPr>
          <p:nvPr/>
        </p:nvSpPr>
        <p:spPr bwMode="auto">
          <a:xfrm>
            <a:off x="1195388" y="1389063"/>
            <a:ext cx="66675" cy="4221162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4399" name="Line 63"/>
          <p:cNvSpPr>
            <a:spLocks noChangeShapeType="1"/>
          </p:cNvSpPr>
          <p:nvPr/>
        </p:nvSpPr>
        <p:spPr bwMode="auto">
          <a:xfrm>
            <a:off x="2614613" y="173513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00" name="Line 64"/>
          <p:cNvSpPr>
            <a:spLocks noChangeShapeType="1"/>
          </p:cNvSpPr>
          <p:nvPr/>
        </p:nvSpPr>
        <p:spPr bwMode="auto">
          <a:xfrm>
            <a:off x="2614613" y="18034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01" name="Line 65"/>
          <p:cNvSpPr>
            <a:spLocks noChangeShapeType="1"/>
          </p:cNvSpPr>
          <p:nvPr/>
        </p:nvSpPr>
        <p:spPr bwMode="auto">
          <a:xfrm>
            <a:off x="2614613" y="18732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02" name="Line 66"/>
          <p:cNvSpPr>
            <a:spLocks noChangeShapeType="1"/>
          </p:cNvSpPr>
          <p:nvPr/>
        </p:nvSpPr>
        <p:spPr bwMode="auto">
          <a:xfrm>
            <a:off x="2614613" y="19415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03" name="Line 67"/>
          <p:cNvSpPr>
            <a:spLocks noChangeShapeType="1"/>
          </p:cNvSpPr>
          <p:nvPr/>
        </p:nvSpPr>
        <p:spPr bwMode="auto">
          <a:xfrm>
            <a:off x="2614613" y="20113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04" name="Line 68"/>
          <p:cNvSpPr>
            <a:spLocks noChangeShapeType="1"/>
          </p:cNvSpPr>
          <p:nvPr/>
        </p:nvSpPr>
        <p:spPr bwMode="auto">
          <a:xfrm>
            <a:off x="2614613" y="20812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05" name="Line 69"/>
          <p:cNvSpPr>
            <a:spLocks noChangeShapeType="1"/>
          </p:cNvSpPr>
          <p:nvPr/>
        </p:nvSpPr>
        <p:spPr bwMode="auto">
          <a:xfrm>
            <a:off x="2614613" y="21510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06" name="Line 70"/>
          <p:cNvSpPr>
            <a:spLocks noChangeShapeType="1"/>
          </p:cNvSpPr>
          <p:nvPr/>
        </p:nvSpPr>
        <p:spPr bwMode="auto">
          <a:xfrm>
            <a:off x="2614613" y="22193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07" name="Line 71"/>
          <p:cNvSpPr>
            <a:spLocks noChangeShapeType="1"/>
          </p:cNvSpPr>
          <p:nvPr/>
        </p:nvSpPr>
        <p:spPr bwMode="auto">
          <a:xfrm>
            <a:off x="2614613" y="22875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08" name="Line 72"/>
          <p:cNvSpPr>
            <a:spLocks noChangeShapeType="1"/>
          </p:cNvSpPr>
          <p:nvPr/>
        </p:nvSpPr>
        <p:spPr bwMode="auto">
          <a:xfrm>
            <a:off x="2614613" y="23574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09" name="Line 73"/>
          <p:cNvSpPr>
            <a:spLocks noChangeShapeType="1"/>
          </p:cNvSpPr>
          <p:nvPr/>
        </p:nvSpPr>
        <p:spPr bwMode="auto">
          <a:xfrm>
            <a:off x="2614613" y="242728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10" name="Line 74"/>
          <p:cNvSpPr>
            <a:spLocks noChangeShapeType="1"/>
          </p:cNvSpPr>
          <p:nvPr/>
        </p:nvSpPr>
        <p:spPr bwMode="auto">
          <a:xfrm>
            <a:off x="2614613" y="24955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11" name="Line 75"/>
          <p:cNvSpPr>
            <a:spLocks noChangeShapeType="1"/>
          </p:cNvSpPr>
          <p:nvPr/>
        </p:nvSpPr>
        <p:spPr bwMode="auto">
          <a:xfrm>
            <a:off x="2614613" y="25654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12" name="Line 76"/>
          <p:cNvSpPr>
            <a:spLocks noChangeShapeType="1"/>
          </p:cNvSpPr>
          <p:nvPr/>
        </p:nvSpPr>
        <p:spPr bwMode="auto">
          <a:xfrm>
            <a:off x="2614613" y="26352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13" name="Line 77"/>
          <p:cNvSpPr>
            <a:spLocks noChangeShapeType="1"/>
          </p:cNvSpPr>
          <p:nvPr/>
        </p:nvSpPr>
        <p:spPr bwMode="auto">
          <a:xfrm>
            <a:off x="2614613" y="27035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14" name="Line 78"/>
          <p:cNvSpPr>
            <a:spLocks noChangeShapeType="1"/>
          </p:cNvSpPr>
          <p:nvPr/>
        </p:nvSpPr>
        <p:spPr bwMode="auto">
          <a:xfrm>
            <a:off x="2614613" y="2771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15" name="Line 79"/>
          <p:cNvSpPr>
            <a:spLocks noChangeShapeType="1"/>
          </p:cNvSpPr>
          <p:nvPr/>
        </p:nvSpPr>
        <p:spPr bwMode="auto">
          <a:xfrm>
            <a:off x="2614613" y="28416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16" name="Line 80"/>
          <p:cNvSpPr>
            <a:spLocks noChangeShapeType="1"/>
          </p:cNvSpPr>
          <p:nvPr/>
        </p:nvSpPr>
        <p:spPr bwMode="auto">
          <a:xfrm>
            <a:off x="2614613" y="29114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17" name="Line 81"/>
          <p:cNvSpPr>
            <a:spLocks noChangeShapeType="1"/>
          </p:cNvSpPr>
          <p:nvPr/>
        </p:nvSpPr>
        <p:spPr bwMode="auto">
          <a:xfrm>
            <a:off x="2614613" y="29813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18" name="Line 82"/>
          <p:cNvSpPr>
            <a:spLocks noChangeShapeType="1"/>
          </p:cNvSpPr>
          <p:nvPr/>
        </p:nvSpPr>
        <p:spPr bwMode="auto">
          <a:xfrm>
            <a:off x="2614613" y="30495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19" name="Line 83"/>
          <p:cNvSpPr>
            <a:spLocks noChangeShapeType="1"/>
          </p:cNvSpPr>
          <p:nvPr/>
        </p:nvSpPr>
        <p:spPr bwMode="auto">
          <a:xfrm>
            <a:off x="2614613" y="311943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20" name="Line 84"/>
          <p:cNvSpPr>
            <a:spLocks noChangeShapeType="1"/>
          </p:cNvSpPr>
          <p:nvPr/>
        </p:nvSpPr>
        <p:spPr bwMode="auto">
          <a:xfrm>
            <a:off x="2614613" y="31892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21" name="Line 85"/>
          <p:cNvSpPr>
            <a:spLocks noChangeShapeType="1"/>
          </p:cNvSpPr>
          <p:nvPr/>
        </p:nvSpPr>
        <p:spPr bwMode="auto">
          <a:xfrm>
            <a:off x="2614613" y="32575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22" name="Line 86"/>
          <p:cNvSpPr>
            <a:spLocks noChangeShapeType="1"/>
          </p:cNvSpPr>
          <p:nvPr/>
        </p:nvSpPr>
        <p:spPr bwMode="auto">
          <a:xfrm>
            <a:off x="2614613" y="33258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23" name="Line 87"/>
          <p:cNvSpPr>
            <a:spLocks noChangeShapeType="1"/>
          </p:cNvSpPr>
          <p:nvPr/>
        </p:nvSpPr>
        <p:spPr bwMode="auto">
          <a:xfrm>
            <a:off x="2614613" y="33956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24" name="Line 88"/>
          <p:cNvSpPr>
            <a:spLocks noChangeShapeType="1"/>
          </p:cNvSpPr>
          <p:nvPr/>
        </p:nvSpPr>
        <p:spPr bwMode="auto">
          <a:xfrm>
            <a:off x="2614613" y="34655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25" name="Line 89"/>
          <p:cNvSpPr>
            <a:spLocks noChangeShapeType="1"/>
          </p:cNvSpPr>
          <p:nvPr/>
        </p:nvSpPr>
        <p:spPr bwMode="auto">
          <a:xfrm>
            <a:off x="2614613" y="3533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26" name="Line 90"/>
          <p:cNvSpPr>
            <a:spLocks noChangeShapeType="1"/>
          </p:cNvSpPr>
          <p:nvPr/>
        </p:nvSpPr>
        <p:spPr bwMode="auto">
          <a:xfrm>
            <a:off x="2614613" y="36036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27" name="Line 91"/>
          <p:cNvSpPr>
            <a:spLocks noChangeShapeType="1"/>
          </p:cNvSpPr>
          <p:nvPr/>
        </p:nvSpPr>
        <p:spPr bwMode="auto">
          <a:xfrm>
            <a:off x="2614613" y="36734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28" name="Line 92"/>
          <p:cNvSpPr>
            <a:spLocks noChangeShapeType="1"/>
          </p:cNvSpPr>
          <p:nvPr/>
        </p:nvSpPr>
        <p:spPr bwMode="auto">
          <a:xfrm>
            <a:off x="2614613" y="37417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29" name="Line 93"/>
          <p:cNvSpPr>
            <a:spLocks noChangeShapeType="1"/>
          </p:cNvSpPr>
          <p:nvPr/>
        </p:nvSpPr>
        <p:spPr bwMode="auto">
          <a:xfrm>
            <a:off x="2614613" y="3810000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30" name="Line 94"/>
          <p:cNvSpPr>
            <a:spLocks noChangeShapeType="1"/>
          </p:cNvSpPr>
          <p:nvPr/>
        </p:nvSpPr>
        <p:spPr bwMode="auto">
          <a:xfrm>
            <a:off x="2614613" y="38798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31" name="Line 95"/>
          <p:cNvSpPr>
            <a:spLocks noChangeShapeType="1"/>
          </p:cNvSpPr>
          <p:nvPr/>
        </p:nvSpPr>
        <p:spPr bwMode="auto">
          <a:xfrm>
            <a:off x="2614613" y="39497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32" name="Line 96"/>
          <p:cNvSpPr>
            <a:spLocks noChangeShapeType="1"/>
          </p:cNvSpPr>
          <p:nvPr/>
        </p:nvSpPr>
        <p:spPr bwMode="auto">
          <a:xfrm>
            <a:off x="2614613" y="40195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33" name="Line 97"/>
          <p:cNvSpPr>
            <a:spLocks noChangeShapeType="1"/>
          </p:cNvSpPr>
          <p:nvPr/>
        </p:nvSpPr>
        <p:spPr bwMode="auto">
          <a:xfrm>
            <a:off x="2614613" y="40878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34" name="Line 98"/>
          <p:cNvSpPr>
            <a:spLocks noChangeShapeType="1"/>
          </p:cNvSpPr>
          <p:nvPr/>
        </p:nvSpPr>
        <p:spPr bwMode="auto">
          <a:xfrm>
            <a:off x="2614613" y="41560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35" name="Line 99"/>
          <p:cNvSpPr>
            <a:spLocks noChangeShapeType="1"/>
          </p:cNvSpPr>
          <p:nvPr/>
        </p:nvSpPr>
        <p:spPr bwMode="auto">
          <a:xfrm>
            <a:off x="2614613" y="42259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36" name="Line 100"/>
          <p:cNvSpPr>
            <a:spLocks noChangeShapeType="1"/>
          </p:cNvSpPr>
          <p:nvPr/>
        </p:nvSpPr>
        <p:spPr bwMode="auto">
          <a:xfrm>
            <a:off x="2614613" y="4295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37" name="Line 101"/>
          <p:cNvSpPr>
            <a:spLocks noChangeShapeType="1"/>
          </p:cNvSpPr>
          <p:nvPr/>
        </p:nvSpPr>
        <p:spPr bwMode="auto">
          <a:xfrm>
            <a:off x="2614613" y="43640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38" name="Line 102"/>
          <p:cNvSpPr>
            <a:spLocks noChangeShapeType="1"/>
          </p:cNvSpPr>
          <p:nvPr/>
        </p:nvSpPr>
        <p:spPr bwMode="auto">
          <a:xfrm>
            <a:off x="2614613" y="44338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39" name="Line 103"/>
          <p:cNvSpPr>
            <a:spLocks noChangeShapeType="1"/>
          </p:cNvSpPr>
          <p:nvPr/>
        </p:nvSpPr>
        <p:spPr bwMode="auto">
          <a:xfrm>
            <a:off x="2614613" y="450373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40" name="Line 104"/>
          <p:cNvSpPr>
            <a:spLocks noChangeShapeType="1"/>
          </p:cNvSpPr>
          <p:nvPr/>
        </p:nvSpPr>
        <p:spPr bwMode="auto">
          <a:xfrm>
            <a:off x="2614613" y="45720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41" name="Line 105"/>
          <p:cNvSpPr>
            <a:spLocks noChangeShapeType="1"/>
          </p:cNvSpPr>
          <p:nvPr/>
        </p:nvSpPr>
        <p:spPr bwMode="auto">
          <a:xfrm>
            <a:off x="2614613" y="46402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42" name="Line 106"/>
          <p:cNvSpPr>
            <a:spLocks noChangeShapeType="1"/>
          </p:cNvSpPr>
          <p:nvPr/>
        </p:nvSpPr>
        <p:spPr bwMode="auto">
          <a:xfrm>
            <a:off x="2614613" y="47101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43" name="Line 107"/>
          <p:cNvSpPr>
            <a:spLocks noChangeShapeType="1"/>
          </p:cNvSpPr>
          <p:nvPr/>
        </p:nvSpPr>
        <p:spPr bwMode="auto">
          <a:xfrm>
            <a:off x="2614613" y="47799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44" name="Line 108"/>
          <p:cNvSpPr>
            <a:spLocks noChangeShapeType="1"/>
          </p:cNvSpPr>
          <p:nvPr/>
        </p:nvSpPr>
        <p:spPr bwMode="auto">
          <a:xfrm>
            <a:off x="2614613" y="48498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45" name="Line 109"/>
          <p:cNvSpPr>
            <a:spLocks noChangeShapeType="1"/>
          </p:cNvSpPr>
          <p:nvPr/>
        </p:nvSpPr>
        <p:spPr bwMode="auto">
          <a:xfrm>
            <a:off x="2614613" y="49180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46" name="Line 110"/>
          <p:cNvSpPr>
            <a:spLocks noChangeShapeType="1"/>
          </p:cNvSpPr>
          <p:nvPr/>
        </p:nvSpPr>
        <p:spPr bwMode="auto">
          <a:xfrm>
            <a:off x="2614613" y="49879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47" name="Line 111"/>
          <p:cNvSpPr>
            <a:spLocks noChangeShapeType="1"/>
          </p:cNvSpPr>
          <p:nvPr/>
        </p:nvSpPr>
        <p:spPr bwMode="auto">
          <a:xfrm>
            <a:off x="2614613" y="5057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48" name="Line 112"/>
          <p:cNvSpPr>
            <a:spLocks noChangeShapeType="1"/>
          </p:cNvSpPr>
          <p:nvPr/>
        </p:nvSpPr>
        <p:spPr bwMode="auto">
          <a:xfrm>
            <a:off x="2614613" y="51260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49" name="Text Box 113"/>
          <p:cNvSpPr txBox="1">
            <a:spLocks noChangeArrowheads="1"/>
          </p:cNvSpPr>
          <p:nvPr/>
        </p:nvSpPr>
        <p:spPr bwMode="auto">
          <a:xfrm>
            <a:off x="3100388" y="2913063"/>
            <a:ext cx="427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4450" name="Text Box 114"/>
          <p:cNvSpPr txBox="1">
            <a:spLocks noChangeArrowheads="1"/>
          </p:cNvSpPr>
          <p:nvPr/>
        </p:nvSpPr>
        <p:spPr bwMode="auto">
          <a:xfrm>
            <a:off x="3100388" y="3589338"/>
            <a:ext cx="642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4451" name="Text Box 115"/>
          <p:cNvSpPr txBox="1">
            <a:spLocks noChangeArrowheads="1"/>
          </p:cNvSpPr>
          <p:nvPr/>
        </p:nvSpPr>
        <p:spPr bwMode="auto">
          <a:xfrm>
            <a:off x="3100388" y="4275138"/>
            <a:ext cx="642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4452" name="Text Box 116"/>
          <p:cNvSpPr txBox="1">
            <a:spLocks noChangeArrowheads="1"/>
          </p:cNvSpPr>
          <p:nvPr/>
        </p:nvSpPr>
        <p:spPr bwMode="auto">
          <a:xfrm>
            <a:off x="3100388" y="1525588"/>
            <a:ext cx="642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20</a:t>
            </a:r>
            <a:endParaRPr lang="ru-RU" altLang="ru-RU" sz="20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453" name="Text Box 117"/>
          <p:cNvSpPr txBox="1">
            <a:spLocks noChangeArrowheads="1"/>
          </p:cNvSpPr>
          <p:nvPr/>
        </p:nvSpPr>
        <p:spPr bwMode="auto">
          <a:xfrm>
            <a:off x="3100388" y="2219325"/>
            <a:ext cx="642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4454" name="Line 118"/>
          <p:cNvSpPr>
            <a:spLocks noChangeShapeType="1"/>
          </p:cNvSpPr>
          <p:nvPr/>
        </p:nvSpPr>
        <p:spPr bwMode="auto">
          <a:xfrm>
            <a:off x="2620963" y="13843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55" name="Line 119"/>
          <p:cNvSpPr>
            <a:spLocks noChangeShapeType="1"/>
          </p:cNvSpPr>
          <p:nvPr/>
        </p:nvSpPr>
        <p:spPr bwMode="auto">
          <a:xfrm>
            <a:off x="2620963" y="14541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56" name="Line 120"/>
          <p:cNvSpPr>
            <a:spLocks noChangeShapeType="1"/>
          </p:cNvSpPr>
          <p:nvPr/>
        </p:nvSpPr>
        <p:spPr bwMode="auto">
          <a:xfrm>
            <a:off x="2620963" y="15240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57" name="Line 121"/>
          <p:cNvSpPr>
            <a:spLocks noChangeShapeType="1"/>
          </p:cNvSpPr>
          <p:nvPr/>
        </p:nvSpPr>
        <p:spPr bwMode="auto">
          <a:xfrm>
            <a:off x="2620963" y="15922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58" name="Line 122"/>
          <p:cNvSpPr>
            <a:spLocks noChangeShapeType="1"/>
          </p:cNvSpPr>
          <p:nvPr/>
        </p:nvSpPr>
        <p:spPr bwMode="auto">
          <a:xfrm>
            <a:off x="2620963" y="16605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59" name="Line 123"/>
          <p:cNvSpPr>
            <a:spLocks noChangeShapeType="1"/>
          </p:cNvSpPr>
          <p:nvPr/>
        </p:nvSpPr>
        <p:spPr bwMode="auto">
          <a:xfrm>
            <a:off x="4275138" y="173513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60" name="Line 124"/>
          <p:cNvSpPr>
            <a:spLocks noChangeShapeType="1"/>
          </p:cNvSpPr>
          <p:nvPr/>
        </p:nvSpPr>
        <p:spPr bwMode="auto">
          <a:xfrm>
            <a:off x="4275138" y="18034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61" name="Line 125"/>
          <p:cNvSpPr>
            <a:spLocks noChangeShapeType="1"/>
          </p:cNvSpPr>
          <p:nvPr/>
        </p:nvSpPr>
        <p:spPr bwMode="auto">
          <a:xfrm>
            <a:off x="4275138" y="18732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62" name="Line 126"/>
          <p:cNvSpPr>
            <a:spLocks noChangeShapeType="1"/>
          </p:cNvSpPr>
          <p:nvPr/>
        </p:nvSpPr>
        <p:spPr bwMode="auto">
          <a:xfrm>
            <a:off x="4275138" y="19415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63" name="Line 127"/>
          <p:cNvSpPr>
            <a:spLocks noChangeShapeType="1"/>
          </p:cNvSpPr>
          <p:nvPr/>
        </p:nvSpPr>
        <p:spPr bwMode="auto">
          <a:xfrm>
            <a:off x="4275138" y="20113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64" name="Line 128"/>
          <p:cNvSpPr>
            <a:spLocks noChangeShapeType="1"/>
          </p:cNvSpPr>
          <p:nvPr/>
        </p:nvSpPr>
        <p:spPr bwMode="auto">
          <a:xfrm>
            <a:off x="4275138" y="20812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65" name="Line 129"/>
          <p:cNvSpPr>
            <a:spLocks noChangeShapeType="1"/>
          </p:cNvSpPr>
          <p:nvPr/>
        </p:nvSpPr>
        <p:spPr bwMode="auto">
          <a:xfrm>
            <a:off x="4275138" y="21510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66" name="Line 130"/>
          <p:cNvSpPr>
            <a:spLocks noChangeShapeType="1"/>
          </p:cNvSpPr>
          <p:nvPr/>
        </p:nvSpPr>
        <p:spPr bwMode="auto">
          <a:xfrm>
            <a:off x="4275138" y="22193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67" name="Line 131"/>
          <p:cNvSpPr>
            <a:spLocks noChangeShapeType="1"/>
          </p:cNvSpPr>
          <p:nvPr/>
        </p:nvSpPr>
        <p:spPr bwMode="auto">
          <a:xfrm>
            <a:off x="4275138" y="22875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68" name="Line 132"/>
          <p:cNvSpPr>
            <a:spLocks noChangeShapeType="1"/>
          </p:cNvSpPr>
          <p:nvPr/>
        </p:nvSpPr>
        <p:spPr bwMode="auto">
          <a:xfrm>
            <a:off x="4275138" y="23574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69" name="Line 133"/>
          <p:cNvSpPr>
            <a:spLocks noChangeShapeType="1"/>
          </p:cNvSpPr>
          <p:nvPr/>
        </p:nvSpPr>
        <p:spPr bwMode="auto">
          <a:xfrm>
            <a:off x="4275138" y="242728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70" name="Line 134"/>
          <p:cNvSpPr>
            <a:spLocks noChangeShapeType="1"/>
          </p:cNvSpPr>
          <p:nvPr/>
        </p:nvSpPr>
        <p:spPr bwMode="auto">
          <a:xfrm>
            <a:off x="4275138" y="24955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71" name="Line 135"/>
          <p:cNvSpPr>
            <a:spLocks noChangeShapeType="1"/>
          </p:cNvSpPr>
          <p:nvPr/>
        </p:nvSpPr>
        <p:spPr bwMode="auto">
          <a:xfrm>
            <a:off x="4275138" y="25654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72" name="Line 136"/>
          <p:cNvSpPr>
            <a:spLocks noChangeShapeType="1"/>
          </p:cNvSpPr>
          <p:nvPr/>
        </p:nvSpPr>
        <p:spPr bwMode="auto">
          <a:xfrm>
            <a:off x="4275138" y="26352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73" name="Line 137"/>
          <p:cNvSpPr>
            <a:spLocks noChangeShapeType="1"/>
          </p:cNvSpPr>
          <p:nvPr/>
        </p:nvSpPr>
        <p:spPr bwMode="auto">
          <a:xfrm>
            <a:off x="4275138" y="27035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74" name="Line 138"/>
          <p:cNvSpPr>
            <a:spLocks noChangeShapeType="1"/>
          </p:cNvSpPr>
          <p:nvPr/>
        </p:nvSpPr>
        <p:spPr bwMode="auto">
          <a:xfrm>
            <a:off x="4275138" y="2771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75" name="Line 139"/>
          <p:cNvSpPr>
            <a:spLocks noChangeShapeType="1"/>
          </p:cNvSpPr>
          <p:nvPr/>
        </p:nvSpPr>
        <p:spPr bwMode="auto">
          <a:xfrm>
            <a:off x="4275138" y="28416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76" name="Line 140"/>
          <p:cNvSpPr>
            <a:spLocks noChangeShapeType="1"/>
          </p:cNvSpPr>
          <p:nvPr/>
        </p:nvSpPr>
        <p:spPr bwMode="auto">
          <a:xfrm>
            <a:off x="4275138" y="29114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77" name="Line 141"/>
          <p:cNvSpPr>
            <a:spLocks noChangeShapeType="1"/>
          </p:cNvSpPr>
          <p:nvPr/>
        </p:nvSpPr>
        <p:spPr bwMode="auto">
          <a:xfrm>
            <a:off x="4275138" y="29813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78" name="Line 142"/>
          <p:cNvSpPr>
            <a:spLocks noChangeShapeType="1"/>
          </p:cNvSpPr>
          <p:nvPr/>
        </p:nvSpPr>
        <p:spPr bwMode="auto">
          <a:xfrm>
            <a:off x="4275138" y="30495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79" name="Line 143"/>
          <p:cNvSpPr>
            <a:spLocks noChangeShapeType="1"/>
          </p:cNvSpPr>
          <p:nvPr/>
        </p:nvSpPr>
        <p:spPr bwMode="auto">
          <a:xfrm>
            <a:off x="4275138" y="311943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80" name="Line 144"/>
          <p:cNvSpPr>
            <a:spLocks noChangeShapeType="1"/>
          </p:cNvSpPr>
          <p:nvPr/>
        </p:nvSpPr>
        <p:spPr bwMode="auto">
          <a:xfrm>
            <a:off x="4275138" y="31892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81" name="Line 145"/>
          <p:cNvSpPr>
            <a:spLocks noChangeShapeType="1"/>
          </p:cNvSpPr>
          <p:nvPr/>
        </p:nvSpPr>
        <p:spPr bwMode="auto">
          <a:xfrm>
            <a:off x="4275138" y="32575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82" name="Line 146"/>
          <p:cNvSpPr>
            <a:spLocks noChangeShapeType="1"/>
          </p:cNvSpPr>
          <p:nvPr/>
        </p:nvSpPr>
        <p:spPr bwMode="auto">
          <a:xfrm>
            <a:off x="4275138" y="33258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83" name="Line 147"/>
          <p:cNvSpPr>
            <a:spLocks noChangeShapeType="1"/>
          </p:cNvSpPr>
          <p:nvPr/>
        </p:nvSpPr>
        <p:spPr bwMode="auto">
          <a:xfrm>
            <a:off x="4275138" y="33956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84" name="Line 148"/>
          <p:cNvSpPr>
            <a:spLocks noChangeShapeType="1"/>
          </p:cNvSpPr>
          <p:nvPr/>
        </p:nvSpPr>
        <p:spPr bwMode="auto">
          <a:xfrm>
            <a:off x="4275138" y="34655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85" name="Line 149"/>
          <p:cNvSpPr>
            <a:spLocks noChangeShapeType="1"/>
          </p:cNvSpPr>
          <p:nvPr/>
        </p:nvSpPr>
        <p:spPr bwMode="auto">
          <a:xfrm>
            <a:off x="4275138" y="3533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86" name="Line 150"/>
          <p:cNvSpPr>
            <a:spLocks noChangeShapeType="1"/>
          </p:cNvSpPr>
          <p:nvPr/>
        </p:nvSpPr>
        <p:spPr bwMode="auto">
          <a:xfrm>
            <a:off x="4275138" y="36036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87" name="Line 151"/>
          <p:cNvSpPr>
            <a:spLocks noChangeShapeType="1"/>
          </p:cNvSpPr>
          <p:nvPr/>
        </p:nvSpPr>
        <p:spPr bwMode="auto">
          <a:xfrm>
            <a:off x="4275138" y="36734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88" name="Line 152"/>
          <p:cNvSpPr>
            <a:spLocks noChangeShapeType="1"/>
          </p:cNvSpPr>
          <p:nvPr/>
        </p:nvSpPr>
        <p:spPr bwMode="auto">
          <a:xfrm>
            <a:off x="4275138" y="37417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89" name="Line 153"/>
          <p:cNvSpPr>
            <a:spLocks noChangeShapeType="1"/>
          </p:cNvSpPr>
          <p:nvPr/>
        </p:nvSpPr>
        <p:spPr bwMode="auto">
          <a:xfrm>
            <a:off x="4275138" y="3810000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90" name="Line 154"/>
          <p:cNvSpPr>
            <a:spLocks noChangeShapeType="1"/>
          </p:cNvSpPr>
          <p:nvPr/>
        </p:nvSpPr>
        <p:spPr bwMode="auto">
          <a:xfrm>
            <a:off x="4275138" y="38798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91" name="Line 155"/>
          <p:cNvSpPr>
            <a:spLocks noChangeShapeType="1"/>
          </p:cNvSpPr>
          <p:nvPr/>
        </p:nvSpPr>
        <p:spPr bwMode="auto">
          <a:xfrm>
            <a:off x="4275138" y="39497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92" name="Line 156"/>
          <p:cNvSpPr>
            <a:spLocks noChangeShapeType="1"/>
          </p:cNvSpPr>
          <p:nvPr/>
        </p:nvSpPr>
        <p:spPr bwMode="auto">
          <a:xfrm>
            <a:off x="4275138" y="40195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93" name="Line 157"/>
          <p:cNvSpPr>
            <a:spLocks noChangeShapeType="1"/>
          </p:cNvSpPr>
          <p:nvPr/>
        </p:nvSpPr>
        <p:spPr bwMode="auto">
          <a:xfrm>
            <a:off x="4275138" y="40878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94" name="Line 158"/>
          <p:cNvSpPr>
            <a:spLocks noChangeShapeType="1"/>
          </p:cNvSpPr>
          <p:nvPr/>
        </p:nvSpPr>
        <p:spPr bwMode="auto">
          <a:xfrm>
            <a:off x="4275138" y="41560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95" name="Line 159"/>
          <p:cNvSpPr>
            <a:spLocks noChangeShapeType="1"/>
          </p:cNvSpPr>
          <p:nvPr/>
        </p:nvSpPr>
        <p:spPr bwMode="auto">
          <a:xfrm>
            <a:off x="4275138" y="42259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96" name="Line 160"/>
          <p:cNvSpPr>
            <a:spLocks noChangeShapeType="1"/>
          </p:cNvSpPr>
          <p:nvPr/>
        </p:nvSpPr>
        <p:spPr bwMode="auto">
          <a:xfrm>
            <a:off x="4275138" y="4295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97" name="Line 161"/>
          <p:cNvSpPr>
            <a:spLocks noChangeShapeType="1"/>
          </p:cNvSpPr>
          <p:nvPr/>
        </p:nvSpPr>
        <p:spPr bwMode="auto">
          <a:xfrm>
            <a:off x="4275138" y="43640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98" name="Line 162"/>
          <p:cNvSpPr>
            <a:spLocks noChangeShapeType="1"/>
          </p:cNvSpPr>
          <p:nvPr/>
        </p:nvSpPr>
        <p:spPr bwMode="auto">
          <a:xfrm>
            <a:off x="4275138" y="44338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99" name="Line 163"/>
          <p:cNvSpPr>
            <a:spLocks noChangeShapeType="1"/>
          </p:cNvSpPr>
          <p:nvPr/>
        </p:nvSpPr>
        <p:spPr bwMode="auto">
          <a:xfrm>
            <a:off x="4275138" y="450373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00" name="Line 164"/>
          <p:cNvSpPr>
            <a:spLocks noChangeShapeType="1"/>
          </p:cNvSpPr>
          <p:nvPr/>
        </p:nvSpPr>
        <p:spPr bwMode="auto">
          <a:xfrm>
            <a:off x="4275138" y="45720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01" name="Line 165"/>
          <p:cNvSpPr>
            <a:spLocks noChangeShapeType="1"/>
          </p:cNvSpPr>
          <p:nvPr/>
        </p:nvSpPr>
        <p:spPr bwMode="auto">
          <a:xfrm>
            <a:off x="4275138" y="46402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02" name="Line 166"/>
          <p:cNvSpPr>
            <a:spLocks noChangeShapeType="1"/>
          </p:cNvSpPr>
          <p:nvPr/>
        </p:nvSpPr>
        <p:spPr bwMode="auto">
          <a:xfrm>
            <a:off x="4275138" y="47101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03" name="Line 167"/>
          <p:cNvSpPr>
            <a:spLocks noChangeShapeType="1"/>
          </p:cNvSpPr>
          <p:nvPr/>
        </p:nvSpPr>
        <p:spPr bwMode="auto">
          <a:xfrm>
            <a:off x="4275138" y="47799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04" name="Line 168"/>
          <p:cNvSpPr>
            <a:spLocks noChangeShapeType="1"/>
          </p:cNvSpPr>
          <p:nvPr/>
        </p:nvSpPr>
        <p:spPr bwMode="auto">
          <a:xfrm>
            <a:off x="4275138" y="48498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05" name="Line 169"/>
          <p:cNvSpPr>
            <a:spLocks noChangeShapeType="1"/>
          </p:cNvSpPr>
          <p:nvPr/>
        </p:nvSpPr>
        <p:spPr bwMode="auto">
          <a:xfrm>
            <a:off x="4275138" y="49180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06" name="Line 170"/>
          <p:cNvSpPr>
            <a:spLocks noChangeShapeType="1"/>
          </p:cNvSpPr>
          <p:nvPr/>
        </p:nvSpPr>
        <p:spPr bwMode="auto">
          <a:xfrm>
            <a:off x="4275138" y="49879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07" name="Line 171"/>
          <p:cNvSpPr>
            <a:spLocks noChangeShapeType="1"/>
          </p:cNvSpPr>
          <p:nvPr/>
        </p:nvSpPr>
        <p:spPr bwMode="auto">
          <a:xfrm>
            <a:off x="4275138" y="5057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08" name="Line 172"/>
          <p:cNvSpPr>
            <a:spLocks noChangeShapeType="1"/>
          </p:cNvSpPr>
          <p:nvPr/>
        </p:nvSpPr>
        <p:spPr bwMode="auto">
          <a:xfrm>
            <a:off x="4275138" y="51260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09" name="Text Box 173"/>
          <p:cNvSpPr txBox="1">
            <a:spLocks noChangeArrowheads="1"/>
          </p:cNvSpPr>
          <p:nvPr/>
        </p:nvSpPr>
        <p:spPr bwMode="auto">
          <a:xfrm>
            <a:off x="4759325" y="2913063"/>
            <a:ext cx="430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4510" name="Text Box 174"/>
          <p:cNvSpPr txBox="1">
            <a:spLocks noChangeArrowheads="1"/>
          </p:cNvSpPr>
          <p:nvPr/>
        </p:nvSpPr>
        <p:spPr bwMode="auto">
          <a:xfrm>
            <a:off x="4759325" y="3589338"/>
            <a:ext cx="61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4511" name="Text Box 175"/>
          <p:cNvSpPr txBox="1">
            <a:spLocks noChangeArrowheads="1"/>
          </p:cNvSpPr>
          <p:nvPr/>
        </p:nvSpPr>
        <p:spPr bwMode="auto">
          <a:xfrm>
            <a:off x="4759325" y="4275138"/>
            <a:ext cx="61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4512" name="Text Box 176"/>
          <p:cNvSpPr txBox="1">
            <a:spLocks noChangeArrowheads="1"/>
          </p:cNvSpPr>
          <p:nvPr/>
        </p:nvSpPr>
        <p:spPr bwMode="auto">
          <a:xfrm>
            <a:off x="4759325" y="1525588"/>
            <a:ext cx="61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20</a:t>
            </a:r>
            <a:endParaRPr lang="ru-RU" altLang="ru-RU" sz="20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513" name="Text Box 177"/>
          <p:cNvSpPr txBox="1">
            <a:spLocks noChangeArrowheads="1"/>
          </p:cNvSpPr>
          <p:nvPr/>
        </p:nvSpPr>
        <p:spPr bwMode="auto">
          <a:xfrm>
            <a:off x="4759325" y="2219325"/>
            <a:ext cx="61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4514" name="Line 178"/>
          <p:cNvSpPr>
            <a:spLocks noChangeShapeType="1"/>
          </p:cNvSpPr>
          <p:nvPr/>
        </p:nvSpPr>
        <p:spPr bwMode="auto">
          <a:xfrm>
            <a:off x="4281488" y="13843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15" name="Line 179"/>
          <p:cNvSpPr>
            <a:spLocks noChangeShapeType="1"/>
          </p:cNvSpPr>
          <p:nvPr/>
        </p:nvSpPr>
        <p:spPr bwMode="auto">
          <a:xfrm>
            <a:off x="4281488" y="14541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16" name="Line 180"/>
          <p:cNvSpPr>
            <a:spLocks noChangeShapeType="1"/>
          </p:cNvSpPr>
          <p:nvPr/>
        </p:nvSpPr>
        <p:spPr bwMode="auto">
          <a:xfrm>
            <a:off x="4281488" y="15240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17" name="Line 181"/>
          <p:cNvSpPr>
            <a:spLocks noChangeShapeType="1"/>
          </p:cNvSpPr>
          <p:nvPr/>
        </p:nvSpPr>
        <p:spPr bwMode="auto">
          <a:xfrm>
            <a:off x="4281488" y="15922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18" name="Line 182"/>
          <p:cNvSpPr>
            <a:spLocks noChangeShapeType="1"/>
          </p:cNvSpPr>
          <p:nvPr/>
        </p:nvSpPr>
        <p:spPr bwMode="auto">
          <a:xfrm>
            <a:off x="4281488" y="16605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19" name="Line 183"/>
          <p:cNvSpPr>
            <a:spLocks noChangeShapeType="1"/>
          </p:cNvSpPr>
          <p:nvPr/>
        </p:nvSpPr>
        <p:spPr bwMode="auto">
          <a:xfrm>
            <a:off x="5934075" y="1735138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20" name="Line 184"/>
          <p:cNvSpPr>
            <a:spLocks noChangeShapeType="1"/>
          </p:cNvSpPr>
          <p:nvPr/>
        </p:nvSpPr>
        <p:spPr bwMode="auto">
          <a:xfrm>
            <a:off x="5934075" y="18034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21" name="Line 185"/>
          <p:cNvSpPr>
            <a:spLocks noChangeShapeType="1"/>
          </p:cNvSpPr>
          <p:nvPr/>
        </p:nvSpPr>
        <p:spPr bwMode="auto">
          <a:xfrm>
            <a:off x="5934075" y="18732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22" name="Line 186"/>
          <p:cNvSpPr>
            <a:spLocks noChangeShapeType="1"/>
          </p:cNvSpPr>
          <p:nvPr/>
        </p:nvSpPr>
        <p:spPr bwMode="auto">
          <a:xfrm>
            <a:off x="5934075" y="19415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23" name="Line 187"/>
          <p:cNvSpPr>
            <a:spLocks noChangeShapeType="1"/>
          </p:cNvSpPr>
          <p:nvPr/>
        </p:nvSpPr>
        <p:spPr bwMode="auto">
          <a:xfrm>
            <a:off x="5934075" y="20113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24" name="Line 188"/>
          <p:cNvSpPr>
            <a:spLocks noChangeShapeType="1"/>
          </p:cNvSpPr>
          <p:nvPr/>
        </p:nvSpPr>
        <p:spPr bwMode="auto">
          <a:xfrm>
            <a:off x="5934075" y="20812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25" name="Line 189"/>
          <p:cNvSpPr>
            <a:spLocks noChangeShapeType="1"/>
          </p:cNvSpPr>
          <p:nvPr/>
        </p:nvSpPr>
        <p:spPr bwMode="auto">
          <a:xfrm>
            <a:off x="5934075" y="21510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26" name="Line 190"/>
          <p:cNvSpPr>
            <a:spLocks noChangeShapeType="1"/>
          </p:cNvSpPr>
          <p:nvPr/>
        </p:nvSpPr>
        <p:spPr bwMode="auto">
          <a:xfrm>
            <a:off x="5934075" y="22193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27" name="Line 191"/>
          <p:cNvSpPr>
            <a:spLocks noChangeShapeType="1"/>
          </p:cNvSpPr>
          <p:nvPr/>
        </p:nvSpPr>
        <p:spPr bwMode="auto">
          <a:xfrm>
            <a:off x="5934075" y="228758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28" name="Line 192"/>
          <p:cNvSpPr>
            <a:spLocks noChangeShapeType="1"/>
          </p:cNvSpPr>
          <p:nvPr/>
        </p:nvSpPr>
        <p:spPr bwMode="auto">
          <a:xfrm>
            <a:off x="5934075" y="235743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29" name="Line 193"/>
          <p:cNvSpPr>
            <a:spLocks noChangeShapeType="1"/>
          </p:cNvSpPr>
          <p:nvPr/>
        </p:nvSpPr>
        <p:spPr bwMode="auto">
          <a:xfrm>
            <a:off x="5934075" y="2427288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30" name="Line 194"/>
          <p:cNvSpPr>
            <a:spLocks noChangeShapeType="1"/>
          </p:cNvSpPr>
          <p:nvPr/>
        </p:nvSpPr>
        <p:spPr bwMode="auto">
          <a:xfrm>
            <a:off x="5934075" y="24955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31" name="Line 195"/>
          <p:cNvSpPr>
            <a:spLocks noChangeShapeType="1"/>
          </p:cNvSpPr>
          <p:nvPr/>
        </p:nvSpPr>
        <p:spPr bwMode="auto">
          <a:xfrm>
            <a:off x="5934075" y="25654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32" name="Line 196"/>
          <p:cNvSpPr>
            <a:spLocks noChangeShapeType="1"/>
          </p:cNvSpPr>
          <p:nvPr/>
        </p:nvSpPr>
        <p:spPr bwMode="auto">
          <a:xfrm>
            <a:off x="5934075" y="26352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33" name="Line 197"/>
          <p:cNvSpPr>
            <a:spLocks noChangeShapeType="1"/>
          </p:cNvSpPr>
          <p:nvPr/>
        </p:nvSpPr>
        <p:spPr bwMode="auto">
          <a:xfrm>
            <a:off x="5934075" y="27035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34" name="Line 198"/>
          <p:cNvSpPr>
            <a:spLocks noChangeShapeType="1"/>
          </p:cNvSpPr>
          <p:nvPr/>
        </p:nvSpPr>
        <p:spPr bwMode="auto">
          <a:xfrm>
            <a:off x="5934075" y="27717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35" name="Line 199"/>
          <p:cNvSpPr>
            <a:spLocks noChangeShapeType="1"/>
          </p:cNvSpPr>
          <p:nvPr/>
        </p:nvSpPr>
        <p:spPr bwMode="auto">
          <a:xfrm>
            <a:off x="5934075" y="28416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36" name="Line 200"/>
          <p:cNvSpPr>
            <a:spLocks noChangeShapeType="1"/>
          </p:cNvSpPr>
          <p:nvPr/>
        </p:nvSpPr>
        <p:spPr bwMode="auto">
          <a:xfrm>
            <a:off x="5934075" y="29114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37" name="Line 201"/>
          <p:cNvSpPr>
            <a:spLocks noChangeShapeType="1"/>
          </p:cNvSpPr>
          <p:nvPr/>
        </p:nvSpPr>
        <p:spPr bwMode="auto">
          <a:xfrm>
            <a:off x="5934075" y="29813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38" name="Line 202"/>
          <p:cNvSpPr>
            <a:spLocks noChangeShapeType="1"/>
          </p:cNvSpPr>
          <p:nvPr/>
        </p:nvSpPr>
        <p:spPr bwMode="auto">
          <a:xfrm>
            <a:off x="5934075" y="304958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39" name="Line 203"/>
          <p:cNvSpPr>
            <a:spLocks noChangeShapeType="1"/>
          </p:cNvSpPr>
          <p:nvPr/>
        </p:nvSpPr>
        <p:spPr bwMode="auto">
          <a:xfrm>
            <a:off x="5934075" y="3119438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40" name="Line 204"/>
          <p:cNvSpPr>
            <a:spLocks noChangeShapeType="1"/>
          </p:cNvSpPr>
          <p:nvPr/>
        </p:nvSpPr>
        <p:spPr bwMode="auto">
          <a:xfrm>
            <a:off x="5934075" y="318928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41" name="Line 205"/>
          <p:cNvSpPr>
            <a:spLocks noChangeShapeType="1"/>
          </p:cNvSpPr>
          <p:nvPr/>
        </p:nvSpPr>
        <p:spPr bwMode="auto">
          <a:xfrm>
            <a:off x="5934075" y="32575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42" name="Line 206"/>
          <p:cNvSpPr>
            <a:spLocks noChangeShapeType="1"/>
          </p:cNvSpPr>
          <p:nvPr/>
        </p:nvSpPr>
        <p:spPr bwMode="auto">
          <a:xfrm>
            <a:off x="5934075" y="33258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43" name="Line 207"/>
          <p:cNvSpPr>
            <a:spLocks noChangeShapeType="1"/>
          </p:cNvSpPr>
          <p:nvPr/>
        </p:nvSpPr>
        <p:spPr bwMode="auto">
          <a:xfrm>
            <a:off x="5934075" y="33956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44" name="Line 208"/>
          <p:cNvSpPr>
            <a:spLocks noChangeShapeType="1"/>
          </p:cNvSpPr>
          <p:nvPr/>
        </p:nvSpPr>
        <p:spPr bwMode="auto">
          <a:xfrm>
            <a:off x="5934075" y="34655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45" name="Line 209"/>
          <p:cNvSpPr>
            <a:spLocks noChangeShapeType="1"/>
          </p:cNvSpPr>
          <p:nvPr/>
        </p:nvSpPr>
        <p:spPr bwMode="auto">
          <a:xfrm>
            <a:off x="5934075" y="35337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46" name="Line 210"/>
          <p:cNvSpPr>
            <a:spLocks noChangeShapeType="1"/>
          </p:cNvSpPr>
          <p:nvPr/>
        </p:nvSpPr>
        <p:spPr bwMode="auto">
          <a:xfrm>
            <a:off x="5934075" y="36036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47" name="Line 211"/>
          <p:cNvSpPr>
            <a:spLocks noChangeShapeType="1"/>
          </p:cNvSpPr>
          <p:nvPr/>
        </p:nvSpPr>
        <p:spPr bwMode="auto">
          <a:xfrm>
            <a:off x="5934075" y="36734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48" name="Line 212"/>
          <p:cNvSpPr>
            <a:spLocks noChangeShapeType="1"/>
          </p:cNvSpPr>
          <p:nvPr/>
        </p:nvSpPr>
        <p:spPr bwMode="auto">
          <a:xfrm>
            <a:off x="5934075" y="374173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49" name="Line 213"/>
          <p:cNvSpPr>
            <a:spLocks noChangeShapeType="1"/>
          </p:cNvSpPr>
          <p:nvPr/>
        </p:nvSpPr>
        <p:spPr bwMode="auto">
          <a:xfrm>
            <a:off x="5934075" y="3810000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50" name="Line 214"/>
          <p:cNvSpPr>
            <a:spLocks noChangeShapeType="1"/>
          </p:cNvSpPr>
          <p:nvPr/>
        </p:nvSpPr>
        <p:spPr bwMode="auto">
          <a:xfrm>
            <a:off x="5934075" y="38798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51" name="Line 215"/>
          <p:cNvSpPr>
            <a:spLocks noChangeShapeType="1"/>
          </p:cNvSpPr>
          <p:nvPr/>
        </p:nvSpPr>
        <p:spPr bwMode="auto">
          <a:xfrm>
            <a:off x="5934075" y="39497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52" name="Line 216"/>
          <p:cNvSpPr>
            <a:spLocks noChangeShapeType="1"/>
          </p:cNvSpPr>
          <p:nvPr/>
        </p:nvSpPr>
        <p:spPr bwMode="auto">
          <a:xfrm>
            <a:off x="5934075" y="40195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53" name="Line 217"/>
          <p:cNvSpPr>
            <a:spLocks noChangeShapeType="1"/>
          </p:cNvSpPr>
          <p:nvPr/>
        </p:nvSpPr>
        <p:spPr bwMode="auto">
          <a:xfrm>
            <a:off x="5934075" y="40878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54" name="Line 218"/>
          <p:cNvSpPr>
            <a:spLocks noChangeShapeType="1"/>
          </p:cNvSpPr>
          <p:nvPr/>
        </p:nvSpPr>
        <p:spPr bwMode="auto">
          <a:xfrm>
            <a:off x="5934075" y="41560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55" name="Line 219"/>
          <p:cNvSpPr>
            <a:spLocks noChangeShapeType="1"/>
          </p:cNvSpPr>
          <p:nvPr/>
        </p:nvSpPr>
        <p:spPr bwMode="auto">
          <a:xfrm>
            <a:off x="5934075" y="42259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56" name="Line 220"/>
          <p:cNvSpPr>
            <a:spLocks noChangeShapeType="1"/>
          </p:cNvSpPr>
          <p:nvPr/>
        </p:nvSpPr>
        <p:spPr bwMode="auto">
          <a:xfrm>
            <a:off x="5934075" y="42957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57" name="Line 221"/>
          <p:cNvSpPr>
            <a:spLocks noChangeShapeType="1"/>
          </p:cNvSpPr>
          <p:nvPr/>
        </p:nvSpPr>
        <p:spPr bwMode="auto">
          <a:xfrm>
            <a:off x="5934075" y="436403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58" name="Line 222"/>
          <p:cNvSpPr>
            <a:spLocks noChangeShapeType="1"/>
          </p:cNvSpPr>
          <p:nvPr/>
        </p:nvSpPr>
        <p:spPr bwMode="auto">
          <a:xfrm>
            <a:off x="5934075" y="443388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59" name="Line 223"/>
          <p:cNvSpPr>
            <a:spLocks noChangeShapeType="1"/>
          </p:cNvSpPr>
          <p:nvPr/>
        </p:nvSpPr>
        <p:spPr bwMode="auto">
          <a:xfrm>
            <a:off x="5934075" y="4503738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60" name="Line 224"/>
          <p:cNvSpPr>
            <a:spLocks noChangeShapeType="1"/>
          </p:cNvSpPr>
          <p:nvPr/>
        </p:nvSpPr>
        <p:spPr bwMode="auto">
          <a:xfrm>
            <a:off x="5934075" y="45720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61" name="Line 225"/>
          <p:cNvSpPr>
            <a:spLocks noChangeShapeType="1"/>
          </p:cNvSpPr>
          <p:nvPr/>
        </p:nvSpPr>
        <p:spPr bwMode="auto">
          <a:xfrm>
            <a:off x="5934075" y="46402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62" name="Line 226"/>
          <p:cNvSpPr>
            <a:spLocks noChangeShapeType="1"/>
          </p:cNvSpPr>
          <p:nvPr/>
        </p:nvSpPr>
        <p:spPr bwMode="auto">
          <a:xfrm>
            <a:off x="5934075" y="47101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63" name="Line 227"/>
          <p:cNvSpPr>
            <a:spLocks noChangeShapeType="1"/>
          </p:cNvSpPr>
          <p:nvPr/>
        </p:nvSpPr>
        <p:spPr bwMode="auto">
          <a:xfrm>
            <a:off x="5934075" y="47799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64" name="Line 228"/>
          <p:cNvSpPr>
            <a:spLocks noChangeShapeType="1"/>
          </p:cNvSpPr>
          <p:nvPr/>
        </p:nvSpPr>
        <p:spPr bwMode="auto">
          <a:xfrm>
            <a:off x="5934075" y="48498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65" name="Line 229"/>
          <p:cNvSpPr>
            <a:spLocks noChangeShapeType="1"/>
          </p:cNvSpPr>
          <p:nvPr/>
        </p:nvSpPr>
        <p:spPr bwMode="auto">
          <a:xfrm>
            <a:off x="5934075" y="49180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66" name="Line 230"/>
          <p:cNvSpPr>
            <a:spLocks noChangeShapeType="1"/>
          </p:cNvSpPr>
          <p:nvPr/>
        </p:nvSpPr>
        <p:spPr bwMode="auto">
          <a:xfrm>
            <a:off x="5934075" y="49879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67" name="Line 231"/>
          <p:cNvSpPr>
            <a:spLocks noChangeShapeType="1"/>
          </p:cNvSpPr>
          <p:nvPr/>
        </p:nvSpPr>
        <p:spPr bwMode="auto">
          <a:xfrm>
            <a:off x="5934075" y="50577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68" name="Line 232"/>
          <p:cNvSpPr>
            <a:spLocks noChangeShapeType="1"/>
          </p:cNvSpPr>
          <p:nvPr/>
        </p:nvSpPr>
        <p:spPr bwMode="auto">
          <a:xfrm>
            <a:off x="5934075" y="512603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69" name="Text Box 233"/>
          <p:cNvSpPr txBox="1">
            <a:spLocks noChangeArrowheads="1"/>
          </p:cNvSpPr>
          <p:nvPr/>
        </p:nvSpPr>
        <p:spPr bwMode="auto">
          <a:xfrm>
            <a:off x="6419850" y="2913063"/>
            <a:ext cx="42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4570" name="Text Box 234"/>
          <p:cNvSpPr txBox="1">
            <a:spLocks noChangeArrowheads="1"/>
          </p:cNvSpPr>
          <p:nvPr/>
        </p:nvSpPr>
        <p:spPr bwMode="auto">
          <a:xfrm>
            <a:off x="6419850" y="3589338"/>
            <a:ext cx="561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4571" name="Text Box 235"/>
          <p:cNvSpPr txBox="1">
            <a:spLocks noChangeArrowheads="1"/>
          </p:cNvSpPr>
          <p:nvPr/>
        </p:nvSpPr>
        <p:spPr bwMode="auto">
          <a:xfrm>
            <a:off x="6419850" y="4275138"/>
            <a:ext cx="766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000" b="0">
              <a:solidFill>
                <a:srgbClr val="000000"/>
              </a:solidFill>
            </a:endParaRPr>
          </a:p>
        </p:txBody>
      </p:sp>
      <p:sp>
        <p:nvSpPr>
          <p:cNvPr id="14572" name="Text Box 236"/>
          <p:cNvSpPr txBox="1">
            <a:spLocks noChangeArrowheads="1"/>
          </p:cNvSpPr>
          <p:nvPr/>
        </p:nvSpPr>
        <p:spPr bwMode="auto">
          <a:xfrm>
            <a:off x="6419850" y="1381125"/>
            <a:ext cx="766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0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573" name="Text Box 237"/>
          <p:cNvSpPr txBox="1">
            <a:spLocks noChangeArrowheads="1"/>
          </p:cNvSpPr>
          <p:nvPr/>
        </p:nvSpPr>
        <p:spPr bwMode="auto">
          <a:xfrm>
            <a:off x="6445250" y="2200275"/>
            <a:ext cx="766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4574" name="Line 238"/>
          <p:cNvSpPr>
            <a:spLocks noChangeShapeType="1"/>
          </p:cNvSpPr>
          <p:nvPr/>
        </p:nvSpPr>
        <p:spPr bwMode="auto">
          <a:xfrm>
            <a:off x="5942013" y="13843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75" name="Line 239"/>
          <p:cNvSpPr>
            <a:spLocks noChangeShapeType="1"/>
          </p:cNvSpPr>
          <p:nvPr/>
        </p:nvSpPr>
        <p:spPr bwMode="auto">
          <a:xfrm>
            <a:off x="5942013" y="14541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76" name="Line 240"/>
          <p:cNvSpPr>
            <a:spLocks noChangeShapeType="1"/>
          </p:cNvSpPr>
          <p:nvPr/>
        </p:nvSpPr>
        <p:spPr bwMode="auto">
          <a:xfrm>
            <a:off x="5942013" y="15240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77" name="Line 241"/>
          <p:cNvSpPr>
            <a:spLocks noChangeShapeType="1"/>
          </p:cNvSpPr>
          <p:nvPr/>
        </p:nvSpPr>
        <p:spPr bwMode="auto">
          <a:xfrm>
            <a:off x="5942013" y="15922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78" name="Line 242"/>
          <p:cNvSpPr>
            <a:spLocks noChangeShapeType="1"/>
          </p:cNvSpPr>
          <p:nvPr/>
        </p:nvSpPr>
        <p:spPr bwMode="auto">
          <a:xfrm>
            <a:off x="5942013" y="16605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79" name="Rectangle 243"/>
          <p:cNvSpPr>
            <a:spLocks noChangeArrowheads="1"/>
          </p:cNvSpPr>
          <p:nvPr/>
        </p:nvSpPr>
        <p:spPr bwMode="auto">
          <a:xfrm>
            <a:off x="2855913" y="1379538"/>
            <a:ext cx="53975" cy="423068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4580" name="Rectangle 244"/>
          <p:cNvSpPr>
            <a:spLocks noChangeArrowheads="1"/>
          </p:cNvSpPr>
          <p:nvPr/>
        </p:nvSpPr>
        <p:spPr bwMode="auto">
          <a:xfrm>
            <a:off x="4516438" y="1379538"/>
            <a:ext cx="53975" cy="423068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4581" name="Rectangle 245"/>
          <p:cNvSpPr>
            <a:spLocks noChangeArrowheads="1"/>
          </p:cNvSpPr>
          <p:nvPr/>
        </p:nvSpPr>
        <p:spPr bwMode="auto">
          <a:xfrm>
            <a:off x="6176963" y="1379538"/>
            <a:ext cx="53975" cy="423068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4582" name="Line 246"/>
          <p:cNvSpPr>
            <a:spLocks noChangeShapeType="1"/>
          </p:cNvSpPr>
          <p:nvPr/>
        </p:nvSpPr>
        <p:spPr bwMode="auto">
          <a:xfrm>
            <a:off x="7594600" y="1735138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83" name="Line 247"/>
          <p:cNvSpPr>
            <a:spLocks noChangeShapeType="1"/>
          </p:cNvSpPr>
          <p:nvPr/>
        </p:nvSpPr>
        <p:spPr bwMode="auto">
          <a:xfrm>
            <a:off x="7594600" y="18034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84" name="Line 248"/>
          <p:cNvSpPr>
            <a:spLocks noChangeShapeType="1"/>
          </p:cNvSpPr>
          <p:nvPr/>
        </p:nvSpPr>
        <p:spPr bwMode="auto">
          <a:xfrm>
            <a:off x="7594600" y="18732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85" name="Line 249"/>
          <p:cNvSpPr>
            <a:spLocks noChangeShapeType="1"/>
          </p:cNvSpPr>
          <p:nvPr/>
        </p:nvSpPr>
        <p:spPr bwMode="auto">
          <a:xfrm>
            <a:off x="7594600" y="19415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86" name="Line 250"/>
          <p:cNvSpPr>
            <a:spLocks noChangeShapeType="1"/>
          </p:cNvSpPr>
          <p:nvPr/>
        </p:nvSpPr>
        <p:spPr bwMode="auto">
          <a:xfrm>
            <a:off x="7594600" y="20113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87" name="Line 251"/>
          <p:cNvSpPr>
            <a:spLocks noChangeShapeType="1"/>
          </p:cNvSpPr>
          <p:nvPr/>
        </p:nvSpPr>
        <p:spPr bwMode="auto">
          <a:xfrm>
            <a:off x="7594600" y="20812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88" name="Line 252"/>
          <p:cNvSpPr>
            <a:spLocks noChangeShapeType="1"/>
          </p:cNvSpPr>
          <p:nvPr/>
        </p:nvSpPr>
        <p:spPr bwMode="auto">
          <a:xfrm>
            <a:off x="7594600" y="21510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89" name="Line 253"/>
          <p:cNvSpPr>
            <a:spLocks noChangeShapeType="1"/>
          </p:cNvSpPr>
          <p:nvPr/>
        </p:nvSpPr>
        <p:spPr bwMode="auto">
          <a:xfrm>
            <a:off x="7594600" y="22193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90" name="Line 254"/>
          <p:cNvSpPr>
            <a:spLocks noChangeShapeType="1"/>
          </p:cNvSpPr>
          <p:nvPr/>
        </p:nvSpPr>
        <p:spPr bwMode="auto">
          <a:xfrm>
            <a:off x="7594600" y="228758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91" name="Line 255"/>
          <p:cNvSpPr>
            <a:spLocks noChangeShapeType="1"/>
          </p:cNvSpPr>
          <p:nvPr/>
        </p:nvSpPr>
        <p:spPr bwMode="auto">
          <a:xfrm>
            <a:off x="7594600" y="235743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92" name="Line 256"/>
          <p:cNvSpPr>
            <a:spLocks noChangeShapeType="1"/>
          </p:cNvSpPr>
          <p:nvPr/>
        </p:nvSpPr>
        <p:spPr bwMode="auto">
          <a:xfrm>
            <a:off x="7594600" y="2427288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93" name="Line 257"/>
          <p:cNvSpPr>
            <a:spLocks noChangeShapeType="1"/>
          </p:cNvSpPr>
          <p:nvPr/>
        </p:nvSpPr>
        <p:spPr bwMode="auto">
          <a:xfrm>
            <a:off x="7594600" y="24955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94" name="Line 258"/>
          <p:cNvSpPr>
            <a:spLocks noChangeShapeType="1"/>
          </p:cNvSpPr>
          <p:nvPr/>
        </p:nvSpPr>
        <p:spPr bwMode="auto">
          <a:xfrm>
            <a:off x="7594600" y="25654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95" name="Line 259"/>
          <p:cNvSpPr>
            <a:spLocks noChangeShapeType="1"/>
          </p:cNvSpPr>
          <p:nvPr/>
        </p:nvSpPr>
        <p:spPr bwMode="auto">
          <a:xfrm>
            <a:off x="7594600" y="26352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96" name="Line 260"/>
          <p:cNvSpPr>
            <a:spLocks noChangeShapeType="1"/>
          </p:cNvSpPr>
          <p:nvPr/>
        </p:nvSpPr>
        <p:spPr bwMode="auto">
          <a:xfrm>
            <a:off x="7594600" y="27035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97" name="Line 261"/>
          <p:cNvSpPr>
            <a:spLocks noChangeShapeType="1"/>
          </p:cNvSpPr>
          <p:nvPr/>
        </p:nvSpPr>
        <p:spPr bwMode="auto">
          <a:xfrm>
            <a:off x="7594600" y="27717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98" name="Line 262"/>
          <p:cNvSpPr>
            <a:spLocks noChangeShapeType="1"/>
          </p:cNvSpPr>
          <p:nvPr/>
        </p:nvSpPr>
        <p:spPr bwMode="auto">
          <a:xfrm>
            <a:off x="7594600" y="28416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99" name="Line 263"/>
          <p:cNvSpPr>
            <a:spLocks noChangeShapeType="1"/>
          </p:cNvSpPr>
          <p:nvPr/>
        </p:nvSpPr>
        <p:spPr bwMode="auto">
          <a:xfrm>
            <a:off x="7594600" y="29114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00" name="Line 264"/>
          <p:cNvSpPr>
            <a:spLocks noChangeShapeType="1"/>
          </p:cNvSpPr>
          <p:nvPr/>
        </p:nvSpPr>
        <p:spPr bwMode="auto">
          <a:xfrm>
            <a:off x="7594600" y="29813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01" name="Line 265"/>
          <p:cNvSpPr>
            <a:spLocks noChangeShapeType="1"/>
          </p:cNvSpPr>
          <p:nvPr/>
        </p:nvSpPr>
        <p:spPr bwMode="auto">
          <a:xfrm>
            <a:off x="7594600" y="304958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02" name="Line 266"/>
          <p:cNvSpPr>
            <a:spLocks noChangeShapeType="1"/>
          </p:cNvSpPr>
          <p:nvPr/>
        </p:nvSpPr>
        <p:spPr bwMode="auto">
          <a:xfrm>
            <a:off x="7594600" y="3119438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03" name="Line 267"/>
          <p:cNvSpPr>
            <a:spLocks noChangeShapeType="1"/>
          </p:cNvSpPr>
          <p:nvPr/>
        </p:nvSpPr>
        <p:spPr bwMode="auto">
          <a:xfrm>
            <a:off x="7594600" y="318928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04" name="Line 268"/>
          <p:cNvSpPr>
            <a:spLocks noChangeShapeType="1"/>
          </p:cNvSpPr>
          <p:nvPr/>
        </p:nvSpPr>
        <p:spPr bwMode="auto">
          <a:xfrm>
            <a:off x="7594600" y="32575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05" name="Line 269"/>
          <p:cNvSpPr>
            <a:spLocks noChangeShapeType="1"/>
          </p:cNvSpPr>
          <p:nvPr/>
        </p:nvSpPr>
        <p:spPr bwMode="auto">
          <a:xfrm>
            <a:off x="7594600" y="33258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06" name="Line 270"/>
          <p:cNvSpPr>
            <a:spLocks noChangeShapeType="1"/>
          </p:cNvSpPr>
          <p:nvPr/>
        </p:nvSpPr>
        <p:spPr bwMode="auto">
          <a:xfrm>
            <a:off x="7594600" y="33956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07" name="Line 271"/>
          <p:cNvSpPr>
            <a:spLocks noChangeShapeType="1"/>
          </p:cNvSpPr>
          <p:nvPr/>
        </p:nvSpPr>
        <p:spPr bwMode="auto">
          <a:xfrm>
            <a:off x="7594600" y="34655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08" name="Line 272"/>
          <p:cNvSpPr>
            <a:spLocks noChangeShapeType="1"/>
          </p:cNvSpPr>
          <p:nvPr/>
        </p:nvSpPr>
        <p:spPr bwMode="auto">
          <a:xfrm>
            <a:off x="7594600" y="35337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09" name="Line 273"/>
          <p:cNvSpPr>
            <a:spLocks noChangeShapeType="1"/>
          </p:cNvSpPr>
          <p:nvPr/>
        </p:nvSpPr>
        <p:spPr bwMode="auto">
          <a:xfrm>
            <a:off x="7594600" y="36036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10" name="Line 274"/>
          <p:cNvSpPr>
            <a:spLocks noChangeShapeType="1"/>
          </p:cNvSpPr>
          <p:nvPr/>
        </p:nvSpPr>
        <p:spPr bwMode="auto">
          <a:xfrm>
            <a:off x="7594600" y="36734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11" name="Line 275"/>
          <p:cNvSpPr>
            <a:spLocks noChangeShapeType="1"/>
          </p:cNvSpPr>
          <p:nvPr/>
        </p:nvSpPr>
        <p:spPr bwMode="auto">
          <a:xfrm>
            <a:off x="7594600" y="374173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12" name="Line 276"/>
          <p:cNvSpPr>
            <a:spLocks noChangeShapeType="1"/>
          </p:cNvSpPr>
          <p:nvPr/>
        </p:nvSpPr>
        <p:spPr bwMode="auto">
          <a:xfrm>
            <a:off x="7594600" y="3810000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13" name="Line 277"/>
          <p:cNvSpPr>
            <a:spLocks noChangeShapeType="1"/>
          </p:cNvSpPr>
          <p:nvPr/>
        </p:nvSpPr>
        <p:spPr bwMode="auto">
          <a:xfrm>
            <a:off x="7594600" y="38798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14" name="Line 278"/>
          <p:cNvSpPr>
            <a:spLocks noChangeShapeType="1"/>
          </p:cNvSpPr>
          <p:nvPr/>
        </p:nvSpPr>
        <p:spPr bwMode="auto">
          <a:xfrm>
            <a:off x="7594600" y="39497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15" name="Line 279"/>
          <p:cNvSpPr>
            <a:spLocks noChangeShapeType="1"/>
          </p:cNvSpPr>
          <p:nvPr/>
        </p:nvSpPr>
        <p:spPr bwMode="auto">
          <a:xfrm>
            <a:off x="7594600" y="40195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16" name="Line 280"/>
          <p:cNvSpPr>
            <a:spLocks noChangeShapeType="1"/>
          </p:cNvSpPr>
          <p:nvPr/>
        </p:nvSpPr>
        <p:spPr bwMode="auto">
          <a:xfrm>
            <a:off x="7594600" y="40878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17" name="Line 281"/>
          <p:cNvSpPr>
            <a:spLocks noChangeShapeType="1"/>
          </p:cNvSpPr>
          <p:nvPr/>
        </p:nvSpPr>
        <p:spPr bwMode="auto">
          <a:xfrm>
            <a:off x="7594600" y="41560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18" name="Line 282"/>
          <p:cNvSpPr>
            <a:spLocks noChangeShapeType="1"/>
          </p:cNvSpPr>
          <p:nvPr/>
        </p:nvSpPr>
        <p:spPr bwMode="auto">
          <a:xfrm>
            <a:off x="7594600" y="42259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19" name="Line 283"/>
          <p:cNvSpPr>
            <a:spLocks noChangeShapeType="1"/>
          </p:cNvSpPr>
          <p:nvPr/>
        </p:nvSpPr>
        <p:spPr bwMode="auto">
          <a:xfrm>
            <a:off x="7594600" y="42957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20" name="Line 284"/>
          <p:cNvSpPr>
            <a:spLocks noChangeShapeType="1"/>
          </p:cNvSpPr>
          <p:nvPr/>
        </p:nvSpPr>
        <p:spPr bwMode="auto">
          <a:xfrm>
            <a:off x="7594600" y="436403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21" name="Line 285"/>
          <p:cNvSpPr>
            <a:spLocks noChangeShapeType="1"/>
          </p:cNvSpPr>
          <p:nvPr/>
        </p:nvSpPr>
        <p:spPr bwMode="auto">
          <a:xfrm>
            <a:off x="7594600" y="443388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22" name="Line 286"/>
          <p:cNvSpPr>
            <a:spLocks noChangeShapeType="1"/>
          </p:cNvSpPr>
          <p:nvPr/>
        </p:nvSpPr>
        <p:spPr bwMode="auto">
          <a:xfrm>
            <a:off x="7594600" y="4503738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23" name="Line 287"/>
          <p:cNvSpPr>
            <a:spLocks noChangeShapeType="1"/>
          </p:cNvSpPr>
          <p:nvPr/>
        </p:nvSpPr>
        <p:spPr bwMode="auto">
          <a:xfrm>
            <a:off x="7594600" y="45720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24" name="Line 288"/>
          <p:cNvSpPr>
            <a:spLocks noChangeShapeType="1"/>
          </p:cNvSpPr>
          <p:nvPr/>
        </p:nvSpPr>
        <p:spPr bwMode="auto">
          <a:xfrm>
            <a:off x="7594600" y="46402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25" name="Line 289"/>
          <p:cNvSpPr>
            <a:spLocks noChangeShapeType="1"/>
          </p:cNvSpPr>
          <p:nvPr/>
        </p:nvSpPr>
        <p:spPr bwMode="auto">
          <a:xfrm>
            <a:off x="7594600" y="47101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26" name="Line 290"/>
          <p:cNvSpPr>
            <a:spLocks noChangeShapeType="1"/>
          </p:cNvSpPr>
          <p:nvPr/>
        </p:nvSpPr>
        <p:spPr bwMode="auto">
          <a:xfrm>
            <a:off x="7594600" y="47799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27" name="Line 291"/>
          <p:cNvSpPr>
            <a:spLocks noChangeShapeType="1"/>
          </p:cNvSpPr>
          <p:nvPr/>
        </p:nvSpPr>
        <p:spPr bwMode="auto">
          <a:xfrm>
            <a:off x="7594600" y="48498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28" name="Line 292"/>
          <p:cNvSpPr>
            <a:spLocks noChangeShapeType="1"/>
          </p:cNvSpPr>
          <p:nvPr/>
        </p:nvSpPr>
        <p:spPr bwMode="auto">
          <a:xfrm>
            <a:off x="7594600" y="49180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29" name="Line 293"/>
          <p:cNvSpPr>
            <a:spLocks noChangeShapeType="1"/>
          </p:cNvSpPr>
          <p:nvPr/>
        </p:nvSpPr>
        <p:spPr bwMode="auto">
          <a:xfrm>
            <a:off x="7594600" y="49879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30" name="Line 294"/>
          <p:cNvSpPr>
            <a:spLocks noChangeShapeType="1"/>
          </p:cNvSpPr>
          <p:nvPr/>
        </p:nvSpPr>
        <p:spPr bwMode="auto">
          <a:xfrm>
            <a:off x="7594600" y="50577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31" name="Line 295"/>
          <p:cNvSpPr>
            <a:spLocks noChangeShapeType="1"/>
          </p:cNvSpPr>
          <p:nvPr/>
        </p:nvSpPr>
        <p:spPr bwMode="auto">
          <a:xfrm>
            <a:off x="7594600" y="512603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32" name="Text Box 296"/>
          <p:cNvSpPr txBox="1">
            <a:spLocks noChangeArrowheads="1"/>
          </p:cNvSpPr>
          <p:nvPr/>
        </p:nvSpPr>
        <p:spPr bwMode="auto">
          <a:xfrm>
            <a:off x="8080375" y="2898775"/>
            <a:ext cx="63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000" b="0">
              <a:solidFill>
                <a:srgbClr val="000000"/>
              </a:solidFill>
            </a:endParaRPr>
          </a:p>
        </p:txBody>
      </p:sp>
      <p:sp>
        <p:nvSpPr>
          <p:cNvPr id="14633" name="Text Box 297"/>
          <p:cNvSpPr txBox="1">
            <a:spLocks noChangeArrowheads="1"/>
          </p:cNvSpPr>
          <p:nvPr/>
        </p:nvSpPr>
        <p:spPr bwMode="auto">
          <a:xfrm>
            <a:off x="8080375" y="3589338"/>
            <a:ext cx="560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4634" name="Text Box 298"/>
          <p:cNvSpPr txBox="1">
            <a:spLocks noChangeArrowheads="1"/>
          </p:cNvSpPr>
          <p:nvPr/>
        </p:nvSpPr>
        <p:spPr bwMode="auto">
          <a:xfrm>
            <a:off x="8080375" y="4275138"/>
            <a:ext cx="682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000" b="0">
              <a:solidFill>
                <a:srgbClr val="000000"/>
              </a:solidFill>
            </a:endParaRPr>
          </a:p>
        </p:txBody>
      </p:sp>
      <p:sp>
        <p:nvSpPr>
          <p:cNvPr id="14635" name="Text Box 299"/>
          <p:cNvSpPr txBox="1">
            <a:spLocks noChangeArrowheads="1"/>
          </p:cNvSpPr>
          <p:nvPr/>
        </p:nvSpPr>
        <p:spPr bwMode="auto">
          <a:xfrm>
            <a:off x="8080375" y="1525588"/>
            <a:ext cx="560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 dirty="0">
                <a:solidFill>
                  <a:srgbClr val="000000"/>
                </a:solidFill>
              </a:rPr>
              <a:t>20</a:t>
            </a:r>
            <a:endParaRPr lang="ru-RU" altLang="ru-RU" sz="20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636" name="Text Box 300"/>
          <p:cNvSpPr txBox="1">
            <a:spLocks noChangeArrowheads="1"/>
          </p:cNvSpPr>
          <p:nvPr/>
        </p:nvSpPr>
        <p:spPr bwMode="auto">
          <a:xfrm>
            <a:off x="8093075" y="2162175"/>
            <a:ext cx="560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4637" name="Line 301"/>
          <p:cNvSpPr>
            <a:spLocks noChangeShapeType="1"/>
          </p:cNvSpPr>
          <p:nvPr/>
        </p:nvSpPr>
        <p:spPr bwMode="auto">
          <a:xfrm>
            <a:off x="7602538" y="13843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38" name="Line 302"/>
          <p:cNvSpPr>
            <a:spLocks noChangeShapeType="1"/>
          </p:cNvSpPr>
          <p:nvPr/>
        </p:nvSpPr>
        <p:spPr bwMode="auto">
          <a:xfrm>
            <a:off x="7602538" y="14541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39" name="Line 303"/>
          <p:cNvSpPr>
            <a:spLocks noChangeShapeType="1"/>
          </p:cNvSpPr>
          <p:nvPr/>
        </p:nvSpPr>
        <p:spPr bwMode="auto">
          <a:xfrm>
            <a:off x="7602538" y="15240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40" name="Line 304"/>
          <p:cNvSpPr>
            <a:spLocks noChangeShapeType="1"/>
          </p:cNvSpPr>
          <p:nvPr/>
        </p:nvSpPr>
        <p:spPr bwMode="auto">
          <a:xfrm>
            <a:off x="7602538" y="15922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41" name="Line 305"/>
          <p:cNvSpPr>
            <a:spLocks noChangeShapeType="1"/>
          </p:cNvSpPr>
          <p:nvPr/>
        </p:nvSpPr>
        <p:spPr bwMode="auto">
          <a:xfrm>
            <a:off x="7602538" y="16605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42" name="Rectangle 306"/>
          <p:cNvSpPr>
            <a:spLocks noChangeArrowheads="1"/>
          </p:cNvSpPr>
          <p:nvPr/>
        </p:nvSpPr>
        <p:spPr bwMode="auto">
          <a:xfrm>
            <a:off x="7837488" y="1382713"/>
            <a:ext cx="66675" cy="42386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0547" name="Text Box 307"/>
          <p:cNvSpPr txBox="1">
            <a:spLocks noChangeArrowheads="1"/>
          </p:cNvSpPr>
          <p:nvPr/>
        </p:nvSpPr>
        <p:spPr bwMode="auto">
          <a:xfrm>
            <a:off x="1066800" y="5786438"/>
            <a:ext cx="93821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2400" dirty="0" smtClean="0">
                <a:solidFill>
                  <a:srgbClr val="003366"/>
                </a:solidFill>
                <a:sym typeface="Symbol" pitchFamily="18" charset="2"/>
              </a:rPr>
              <a:t>+9</a:t>
            </a:r>
            <a:endParaRPr lang="ru-RU" altLang="ru-RU" sz="2400" dirty="0">
              <a:solidFill>
                <a:srgbClr val="003366"/>
              </a:solidFill>
            </a:endParaRPr>
          </a:p>
        </p:txBody>
      </p:sp>
      <p:sp>
        <p:nvSpPr>
          <p:cNvPr id="10548" name="Text Box 308"/>
          <p:cNvSpPr txBox="1">
            <a:spLocks noChangeArrowheads="1"/>
          </p:cNvSpPr>
          <p:nvPr/>
        </p:nvSpPr>
        <p:spPr bwMode="auto">
          <a:xfrm>
            <a:off x="2511425" y="5840413"/>
            <a:ext cx="938213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2400" dirty="0">
                <a:solidFill>
                  <a:srgbClr val="003366"/>
                </a:solidFill>
              </a:rPr>
              <a:t>+</a:t>
            </a:r>
            <a:r>
              <a:rPr lang="ru-RU" altLang="ru-RU" sz="2400" dirty="0" smtClean="0">
                <a:solidFill>
                  <a:srgbClr val="003366"/>
                </a:solidFill>
              </a:rPr>
              <a:t>17</a:t>
            </a:r>
            <a:r>
              <a:rPr lang="ru-RU" altLang="ru-RU" sz="2400" dirty="0" smtClean="0">
                <a:solidFill>
                  <a:srgbClr val="003366"/>
                </a:solidFill>
                <a:sym typeface="Symbol" pitchFamily="18" charset="2"/>
              </a:rPr>
              <a:t></a:t>
            </a:r>
            <a:endParaRPr lang="ru-RU" altLang="ru-RU" sz="2400" dirty="0">
              <a:solidFill>
                <a:srgbClr val="003366"/>
              </a:solidFill>
            </a:endParaRPr>
          </a:p>
        </p:txBody>
      </p:sp>
      <p:sp>
        <p:nvSpPr>
          <p:cNvPr id="10549" name="Text Box 309"/>
          <p:cNvSpPr txBox="1">
            <a:spLocks noChangeArrowheads="1"/>
          </p:cNvSpPr>
          <p:nvPr/>
        </p:nvSpPr>
        <p:spPr bwMode="auto">
          <a:xfrm>
            <a:off x="4208463" y="5840413"/>
            <a:ext cx="938212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2400" dirty="0">
                <a:solidFill>
                  <a:srgbClr val="003366"/>
                </a:solidFill>
              </a:rPr>
              <a:t>–</a:t>
            </a:r>
            <a:r>
              <a:rPr lang="ru-RU" altLang="ru-RU" sz="2400" dirty="0" smtClean="0">
                <a:solidFill>
                  <a:srgbClr val="003366"/>
                </a:solidFill>
              </a:rPr>
              <a:t>15</a:t>
            </a:r>
            <a:r>
              <a:rPr lang="ru-RU" altLang="ru-RU" sz="2400" dirty="0" smtClean="0">
                <a:solidFill>
                  <a:srgbClr val="003366"/>
                </a:solidFill>
                <a:sym typeface="Symbol" pitchFamily="18" charset="2"/>
              </a:rPr>
              <a:t></a:t>
            </a:r>
            <a:endParaRPr lang="ru-RU" altLang="ru-RU" sz="2400" dirty="0">
              <a:solidFill>
                <a:srgbClr val="003366"/>
              </a:solidFill>
            </a:endParaRPr>
          </a:p>
        </p:txBody>
      </p:sp>
      <p:sp>
        <p:nvSpPr>
          <p:cNvPr id="10550" name="Text Box 310"/>
          <p:cNvSpPr txBox="1">
            <a:spLocks noChangeArrowheads="1"/>
          </p:cNvSpPr>
          <p:nvPr/>
        </p:nvSpPr>
        <p:spPr bwMode="auto">
          <a:xfrm>
            <a:off x="5821363" y="5840413"/>
            <a:ext cx="938212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2400" dirty="0" smtClean="0">
                <a:solidFill>
                  <a:srgbClr val="003366"/>
                </a:solidFill>
              </a:rPr>
              <a:t>+23</a:t>
            </a:r>
            <a:r>
              <a:rPr lang="ru-RU" altLang="ru-RU" sz="2400" dirty="0" smtClean="0">
                <a:solidFill>
                  <a:srgbClr val="003366"/>
                </a:solidFill>
                <a:sym typeface="Symbol" pitchFamily="18" charset="2"/>
              </a:rPr>
              <a:t></a:t>
            </a:r>
            <a:endParaRPr lang="ru-RU" altLang="ru-RU" sz="2400" dirty="0">
              <a:solidFill>
                <a:srgbClr val="003366"/>
              </a:solidFill>
            </a:endParaRPr>
          </a:p>
        </p:txBody>
      </p:sp>
      <p:sp>
        <p:nvSpPr>
          <p:cNvPr id="10551" name="Text Box 311"/>
          <p:cNvSpPr txBox="1">
            <a:spLocks noChangeArrowheads="1"/>
          </p:cNvSpPr>
          <p:nvPr/>
        </p:nvSpPr>
        <p:spPr bwMode="auto">
          <a:xfrm>
            <a:off x="7718425" y="5840413"/>
            <a:ext cx="938213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2400" dirty="0" smtClean="0">
                <a:solidFill>
                  <a:srgbClr val="003366"/>
                </a:solidFill>
              </a:rPr>
              <a:t>0</a:t>
            </a:r>
            <a:r>
              <a:rPr lang="ru-RU" altLang="ru-RU" sz="2400" dirty="0" smtClean="0">
                <a:solidFill>
                  <a:srgbClr val="003366"/>
                </a:solidFill>
                <a:sym typeface="Symbol" pitchFamily="18" charset="2"/>
              </a:rPr>
              <a:t></a:t>
            </a:r>
            <a:endParaRPr lang="ru-RU" altLang="ru-RU" sz="2400" dirty="0">
              <a:solidFill>
                <a:srgbClr val="003366"/>
              </a:solidFill>
            </a:endParaRPr>
          </a:p>
        </p:txBody>
      </p:sp>
      <p:sp>
        <p:nvSpPr>
          <p:cNvPr id="14648" name="Text Box 312"/>
          <p:cNvSpPr txBox="1">
            <a:spLocks noChangeArrowheads="1"/>
          </p:cNvSpPr>
          <p:nvPr/>
        </p:nvSpPr>
        <p:spPr bwMode="auto">
          <a:xfrm>
            <a:off x="533400" y="1219200"/>
            <a:ext cx="5540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2000" b="0">
                <a:latin typeface="Times New Roman" pitchFamily="18" charset="0"/>
              </a:rPr>
              <a:t>а)</a:t>
            </a:r>
          </a:p>
        </p:txBody>
      </p:sp>
      <p:sp>
        <p:nvSpPr>
          <p:cNvPr id="14649" name="Text Box 313"/>
          <p:cNvSpPr txBox="1">
            <a:spLocks noChangeArrowheads="1"/>
          </p:cNvSpPr>
          <p:nvPr/>
        </p:nvSpPr>
        <p:spPr bwMode="auto">
          <a:xfrm>
            <a:off x="2181225" y="1219200"/>
            <a:ext cx="5540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2000" b="0">
                <a:latin typeface="Times New Roman" pitchFamily="18" charset="0"/>
              </a:rPr>
              <a:t>б)</a:t>
            </a:r>
          </a:p>
        </p:txBody>
      </p:sp>
      <p:sp>
        <p:nvSpPr>
          <p:cNvPr id="14650" name="Text Box 314"/>
          <p:cNvSpPr txBox="1">
            <a:spLocks noChangeArrowheads="1"/>
          </p:cNvSpPr>
          <p:nvPr/>
        </p:nvSpPr>
        <p:spPr bwMode="auto">
          <a:xfrm>
            <a:off x="3865563" y="1219200"/>
            <a:ext cx="5556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2000" b="0">
                <a:latin typeface="Times New Roman" pitchFamily="18" charset="0"/>
              </a:rPr>
              <a:t>в)</a:t>
            </a:r>
          </a:p>
        </p:txBody>
      </p:sp>
      <p:sp>
        <p:nvSpPr>
          <p:cNvPr id="14651" name="Text Box 315"/>
          <p:cNvSpPr txBox="1">
            <a:spLocks noChangeArrowheads="1"/>
          </p:cNvSpPr>
          <p:nvPr/>
        </p:nvSpPr>
        <p:spPr bwMode="auto">
          <a:xfrm>
            <a:off x="5551488" y="1219200"/>
            <a:ext cx="55403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2000" b="0">
                <a:latin typeface="Times New Roman" pitchFamily="18" charset="0"/>
              </a:rPr>
              <a:t>г)</a:t>
            </a:r>
          </a:p>
        </p:txBody>
      </p:sp>
      <p:sp>
        <p:nvSpPr>
          <p:cNvPr id="14652" name="Text Box 316"/>
          <p:cNvSpPr txBox="1">
            <a:spLocks noChangeArrowheads="1"/>
          </p:cNvSpPr>
          <p:nvPr/>
        </p:nvSpPr>
        <p:spPr bwMode="auto">
          <a:xfrm>
            <a:off x="7231063" y="1243013"/>
            <a:ext cx="55403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2000" b="0">
                <a:latin typeface="Times New Roman" pitchFamily="18" charset="0"/>
              </a:rPr>
              <a:t>д)</a:t>
            </a:r>
          </a:p>
        </p:txBody>
      </p:sp>
      <p:sp>
        <p:nvSpPr>
          <p:cNvPr id="14653" name="Text Box 317"/>
          <p:cNvSpPr txBox="1">
            <a:spLocks noChangeArrowheads="1"/>
          </p:cNvSpPr>
          <p:nvPr/>
        </p:nvSpPr>
        <p:spPr bwMode="auto">
          <a:xfrm>
            <a:off x="8181975" y="2913063"/>
            <a:ext cx="42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4654" name="Oval 318"/>
          <p:cNvSpPr>
            <a:spLocks noChangeArrowheads="1"/>
          </p:cNvSpPr>
          <p:nvPr/>
        </p:nvSpPr>
        <p:spPr bwMode="auto">
          <a:xfrm>
            <a:off x="2801938" y="5584825"/>
            <a:ext cx="161925" cy="2079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4655" name="Oval 319"/>
          <p:cNvSpPr>
            <a:spLocks noChangeArrowheads="1"/>
          </p:cNvSpPr>
          <p:nvPr/>
        </p:nvSpPr>
        <p:spPr bwMode="auto">
          <a:xfrm>
            <a:off x="4462463" y="5572125"/>
            <a:ext cx="174625" cy="2079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4656" name="Oval 320"/>
          <p:cNvSpPr>
            <a:spLocks noChangeArrowheads="1"/>
          </p:cNvSpPr>
          <p:nvPr/>
        </p:nvSpPr>
        <p:spPr bwMode="auto">
          <a:xfrm>
            <a:off x="6122988" y="5553075"/>
            <a:ext cx="161925" cy="2079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4657" name="Oval 321"/>
          <p:cNvSpPr>
            <a:spLocks noChangeArrowheads="1"/>
          </p:cNvSpPr>
          <p:nvPr/>
        </p:nvSpPr>
        <p:spPr bwMode="auto">
          <a:xfrm>
            <a:off x="7804150" y="5568950"/>
            <a:ext cx="161925" cy="2079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4658" name="Oval 322"/>
          <p:cNvSpPr>
            <a:spLocks noChangeArrowheads="1"/>
          </p:cNvSpPr>
          <p:nvPr/>
        </p:nvSpPr>
        <p:spPr bwMode="auto">
          <a:xfrm>
            <a:off x="1157288" y="5572125"/>
            <a:ext cx="161925" cy="2079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0563" name="Line 323"/>
          <p:cNvSpPr>
            <a:spLocks noChangeShapeType="1"/>
          </p:cNvSpPr>
          <p:nvPr/>
        </p:nvSpPr>
        <p:spPr bwMode="auto">
          <a:xfrm flipV="1">
            <a:off x="1223963" y="2492896"/>
            <a:ext cx="0" cy="3132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64" name="Line 324"/>
          <p:cNvSpPr>
            <a:spLocks noChangeShapeType="1"/>
          </p:cNvSpPr>
          <p:nvPr/>
        </p:nvSpPr>
        <p:spPr bwMode="auto">
          <a:xfrm flipV="1">
            <a:off x="2881313" y="1942231"/>
            <a:ext cx="0" cy="3708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65" name="Line 325"/>
          <p:cNvSpPr>
            <a:spLocks noChangeShapeType="1"/>
          </p:cNvSpPr>
          <p:nvPr/>
        </p:nvSpPr>
        <p:spPr bwMode="auto">
          <a:xfrm flipV="1">
            <a:off x="4548188" y="4153817"/>
            <a:ext cx="0" cy="1548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66" name="Line 326"/>
          <p:cNvSpPr>
            <a:spLocks noChangeShapeType="1"/>
          </p:cNvSpPr>
          <p:nvPr/>
        </p:nvSpPr>
        <p:spPr bwMode="auto">
          <a:xfrm flipV="1">
            <a:off x="6200775" y="1518692"/>
            <a:ext cx="0" cy="4068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67" name="Line 327"/>
          <p:cNvSpPr>
            <a:spLocks noChangeShapeType="1"/>
          </p:cNvSpPr>
          <p:nvPr/>
        </p:nvSpPr>
        <p:spPr bwMode="auto">
          <a:xfrm flipV="1">
            <a:off x="7870825" y="3107060"/>
            <a:ext cx="3175" cy="2520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64" name="AutoShape 328"/>
          <p:cNvSpPr>
            <a:spLocks noChangeArrowheads="1"/>
          </p:cNvSpPr>
          <p:nvPr/>
        </p:nvSpPr>
        <p:spPr bwMode="auto">
          <a:xfrm>
            <a:off x="2171700" y="312738"/>
            <a:ext cx="5448300" cy="536575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rgbClr val="003366"/>
                </a:solidFill>
              </a:rPr>
              <a:t>Запишите показания термометра.</a:t>
            </a:r>
          </a:p>
        </p:txBody>
      </p:sp>
      <p:sp>
        <p:nvSpPr>
          <p:cNvPr id="329" name="Text Box 299"/>
          <p:cNvSpPr txBox="1">
            <a:spLocks noChangeArrowheads="1"/>
          </p:cNvSpPr>
          <p:nvPr/>
        </p:nvSpPr>
        <p:spPr bwMode="auto">
          <a:xfrm>
            <a:off x="6453733" y="1537742"/>
            <a:ext cx="560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 dirty="0">
                <a:solidFill>
                  <a:srgbClr val="000000"/>
                </a:solidFill>
              </a:rPr>
              <a:t>20</a:t>
            </a:r>
            <a:endParaRPr lang="ru-RU" altLang="ru-RU" sz="20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" grpId="0"/>
      <p:bldP spid="10548" grpId="0"/>
      <p:bldP spid="10549" grpId="0"/>
      <p:bldP spid="10550" grpId="0"/>
      <p:bldP spid="10551" grpId="0"/>
      <p:bldP spid="10563" grpId="0" animBg="1"/>
      <p:bldP spid="10564" grpId="0" animBg="1"/>
      <p:bldP spid="10565" grpId="0" animBg="1"/>
      <p:bldP spid="10566" grpId="0" animBg="1"/>
      <p:bldP spid="105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8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Положительные и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отрицательные числа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484784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/>
            <a:r>
              <a:rPr lang="ru-RU" sz="2800" b="1" dirty="0" smtClean="0"/>
              <a:t>С помощью знаков «+» и «–» записывают                    не только температуру, но и значения других величин. Например, высоту гор и глубину морей измеряют от уровня воды в Мировом океане. Самая высокая точка Земли – вершина горы Джомолунгма, она выше уровня океана на 8846 м, а самая низкая – на дне Марианской впадины – она ниже уровня океана на 11034 м. Запиши эти величины, используя знаки «+» и «–».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ru-RU" sz="4000" b="1" dirty="0">
                <a:solidFill>
                  <a:srgbClr val="C00000"/>
                </a:solidFill>
              </a:rPr>
              <a:t>Положительные и 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отрицательные числа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951312" y="5807005"/>
            <a:ext cx="4284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+ 8 846 м	</a:t>
            </a:r>
            <a:r>
              <a:rPr lang="ru-RU" sz="2400" b="1" dirty="0" smtClean="0">
                <a:solidFill>
                  <a:srgbClr val="0070C0"/>
                </a:solidFill>
                <a:sym typeface="Symbol"/>
              </a:rPr>
              <a:t>– 11 034 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484784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/>
            <a:r>
              <a:rPr lang="ru-RU" sz="2800" b="1" dirty="0" smtClean="0"/>
              <a:t>С помощью знаков «+» и «–» записывают                    не только температуру, но и значения других величин. Например, высоту гор и глубину морей измеряют от уровня воды в Мировом океане. Самая высокая точка Земли – вершина горы Джомолунгма, она выше уровня океана на 8846 м, а самая низкая – на дне Марианской впадины – она ниже уровня океана на 11034 м. Запиши эти величины, используя знаки «+» и «–».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Проверка домашнего задания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1609636"/>
            <a:ext cx="75608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>
              <a:lnSpc>
                <a:spcPct val="150000"/>
              </a:lnSpc>
            </a:pPr>
            <a:r>
              <a:rPr lang="ru-RU" sz="2800" b="1" dirty="0" smtClean="0"/>
              <a:t>Найди значения выражений.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(53 км 256 м + 30 км 744 м) : 42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(41 кг 745 г – 34 кг 335 г) : 15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62 м 30 см : 35 – 53 м 90 см : 70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(27 т 536 кг + 72 т 928 кг) : 16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3175"/>
            <a:ext cx="9144000" cy="6858000"/>
          </a:xfrm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09600" y="685800"/>
            <a:ext cx="2025650" cy="5262563"/>
            <a:chOff x="384" y="432"/>
            <a:chExt cx="1276" cy="3315"/>
          </a:xfrm>
        </p:grpSpPr>
        <p:sp>
          <p:nvSpPr>
            <p:cNvPr id="16392" name="Rectangle 8"/>
            <p:cNvSpPr>
              <a:spLocks noChangeArrowheads="1"/>
            </p:cNvSpPr>
            <p:nvPr/>
          </p:nvSpPr>
          <p:spPr bwMode="auto">
            <a:xfrm>
              <a:off x="384" y="432"/>
              <a:ext cx="1276" cy="3315"/>
            </a:xfrm>
            <a:prstGeom prst="rect">
              <a:avLst/>
            </a:prstGeom>
            <a:gradFill rotWithShape="0">
              <a:gsLst>
                <a:gs pos="0">
                  <a:srgbClr val="0099CC"/>
                </a:gs>
                <a:gs pos="50000">
                  <a:schemeClr val="bg1"/>
                </a:gs>
                <a:gs pos="100000">
                  <a:srgbClr val="0099CC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200" name="Line 9"/>
            <p:cNvSpPr>
              <a:spLocks noChangeShapeType="1"/>
            </p:cNvSpPr>
            <p:nvPr/>
          </p:nvSpPr>
          <p:spPr bwMode="auto">
            <a:xfrm>
              <a:off x="784" y="293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1" name="Line 10"/>
            <p:cNvSpPr>
              <a:spLocks noChangeShapeType="1"/>
            </p:cNvSpPr>
            <p:nvPr/>
          </p:nvSpPr>
          <p:spPr bwMode="auto">
            <a:xfrm>
              <a:off x="784" y="77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2" name="Line 11"/>
            <p:cNvSpPr>
              <a:spLocks noChangeShapeType="1"/>
            </p:cNvSpPr>
            <p:nvPr/>
          </p:nvSpPr>
          <p:spPr bwMode="auto">
            <a:xfrm>
              <a:off x="784" y="82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3" name="Line 12"/>
            <p:cNvSpPr>
              <a:spLocks noChangeShapeType="1"/>
            </p:cNvSpPr>
            <p:nvPr/>
          </p:nvSpPr>
          <p:spPr bwMode="auto">
            <a:xfrm>
              <a:off x="784" y="87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4" name="Line 13"/>
            <p:cNvSpPr>
              <a:spLocks noChangeShapeType="1"/>
            </p:cNvSpPr>
            <p:nvPr/>
          </p:nvSpPr>
          <p:spPr bwMode="auto">
            <a:xfrm>
              <a:off x="784" y="92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5" name="Line 14"/>
            <p:cNvSpPr>
              <a:spLocks noChangeShapeType="1"/>
            </p:cNvSpPr>
            <p:nvPr/>
          </p:nvSpPr>
          <p:spPr bwMode="auto">
            <a:xfrm>
              <a:off x="784" y="97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6" name="Line 15"/>
            <p:cNvSpPr>
              <a:spLocks noChangeShapeType="1"/>
            </p:cNvSpPr>
            <p:nvPr/>
          </p:nvSpPr>
          <p:spPr bwMode="auto">
            <a:xfrm>
              <a:off x="784" y="101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7" name="Line 16"/>
            <p:cNvSpPr>
              <a:spLocks noChangeShapeType="1"/>
            </p:cNvSpPr>
            <p:nvPr/>
          </p:nvSpPr>
          <p:spPr bwMode="auto">
            <a:xfrm>
              <a:off x="784" y="106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8" name="Line 17"/>
            <p:cNvSpPr>
              <a:spLocks noChangeShapeType="1"/>
            </p:cNvSpPr>
            <p:nvPr/>
          </p:nvSpPr>
          <p:spPr bwMode="auto">
            <a:xfrm>
              <a:off x="784" y="111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Line 18"/>
            <p:cNvSpPr>
              <a:spLocks noChangeShapeType="1"/>
            </p:cNvSpPr>
            <p:nvPr/>
          </p:nvSpPr>
          <p:spPr bwMode="auto">
            <a:xfrm>
              <a:off x="784" y="116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Line 19"/>
            <p:cNvSpPr>
              <a:spLocks noChangeShapeType="1"/>
            </p:cNvSpPr>
            <p:nvPr/>
          </p:nvSpPr>
          <p:spPr bwMode="auto">
            <a:xfrm>
              <a:off x="784" y="121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1" name="Line 20"/>
            <p:cNvSpPr>
              <a:spLocks noChangeShapeType="1"/>
            </p:cNvSpPr>
            <p:nvPr/>
          </p:nvSpPr>
          <p:spPr bwMode="auto">
            <a:xfrm>
              <a:off x="784" y="125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2" name="Line 21"/>
            <p:cNvSpPr>
              <a:spLocks noChangeShapeType="1"/>
            </p:cNvSpPr>
            <p:nvPr/>
          </p:nvSpPr>
          <p:spPr bwMode="auto">
            <a:xfrm>
              <a:off x="784" y="130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3" name="Line 22"/>
            <p:cNvSpPr>
              <a:spLocks noChangeShapeType="1"/>
            </p:cNvSpPr>
            <p:nvPr/>
          </p:nvSpPr>
          <p:spPr bwMode="auto">
            <a:xfrm>
              <a:off x="784" y="135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4" name="Line 23"/>
            <p:cNvSpPr>
              <a:spLocks noChangeShapeType="1"/>
            </p:cNvSpPr>
            <p:nvPr/>
          </p:nvSpPr>
          <p:spPr bwMode="auto">
            <a:xfrm>
              <a:off x="784" y="140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5" name="Line 24"/>
            <p:cNvSpPr>
              <a:spLocks noChangeShapeType="1"/>
            </p:cNvSpPr>
            <p:nvPr/>
          </p:nvSpPr>
          <p:spPr bwMode="auto">
            <a:xfrm>
              <a:off x="784" y="145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6" name="Line 25"/>
            <p:cNvSpPr>
              <a:spLocks noChangeShapeType="1"/>
            </p:cNvSpPr>
            <p:nvPr/>
          </p:nvSpPr>
          <p:spPr bwMode="auto">
            <a:xfrm>
              <a:off x="784" y="149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7" name="Line 26"/>
            <p:cNvSpPr>
              <a:spLocks noChangeShapeType="1"/>
            </p:cNvSpPr>
            <p:nvPr/>
          </p:nvSpPr>
          <p:spPr bwMode="auto">
            <a:xfrm>
              <a:off x="784" y="154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8" name="Line 27"/>
            <p:cNvSpPr>
              <a:spLocks noChangeShapeType="1"/>
            </p:cNvSpPr>
            <p:nvPr/>
          </p:nvSpPr>
          <p:spPr bwMode="auto">
            <a:xfrm>
              <a:off x="784" y="159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9" name="Line 28"/>
            <p:cNvSpPr>
              <a:spLocks noChangeShapeType="1"/>
            </p:cNvSpPr>
            <p:nvPr/>
          </p:nvSpPr>
          <p:spPr bwMode="auto">
            <a:xfrm>
              <a:off x="784" y="164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0" name="Line 29"/>
            <p:cNvSpPr>
              <a:spLocks noChangeShapeType="1"/>
            </p:cNvSpPr>
            <p:nvPr/>
          </p:nvSpPr>
          <p:spPr bwMode="auto">
            <a:xfrm>
              <a:off x="784" y="169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1" name="Line 30"/>
            <p:cNvSpPr>
              <a:spLocks noChangeShapeType="1"/>
            </p:cNvSpPr>
            <p:nvPr/>
          </p:nvSpPr>
          <p:spPr bwMode="auto">
            <a:xfrm>
              <a:off x="784" y="173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2" name="Line 31"/>
            <p:cNvSpPr>
              <a:spLocks noChangeShapeType="1"/>
            </p:cNvSpPr>
            <p:nvPr/>
          </p:nvSpPr>
          <p:spPr bwMode="auto">
            <a:xfrm>
              <a:off x="784" y="178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3" name="Line 32"/>
            <p:cNvSpPr>
              <a:spLocks noChangeShapeType="1"/>
            </p:cNvSpPr>
            <p:nvPr/>
          </p:nvSpPr>
          <p:spPr bwMode="auto">
            <a:xfrm>
              <a:off x="784" y="183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4" name="Line 33"/>
            <p:cNvSpPr>
              <a:spLocks noChangeShapeType="1"/>
            </p:cNvSpPr>
            <p:nvPr/>
          </p:nvSpPr>
          <p:spPr bwMode="auto">
            <a:xfrm>
              <a:off x="784" y="188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5" name="Line 34"/>
            <p:cNvSpPr>
              <a:spLocks noChangeShapeType="1"/>
            </p:cNvSpPr>
            <p:nvPr/>
          </p:nvSpPr>
          <p:spPr bwMode="auto">
            <a:xfrm>
              <a:off x="784" y="193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6" name="Line 35"/>
            <p:cNvSpPr>
              <a:spLocks noChangeShapeType="1"/>
            </p:cNvSpPr>
            <p:nvPr/>
          </p:nvSpPr>
          <p:spPr bwMode="auto">
            <a:xfrm>
              <a:off x="784" y="197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7" name="Line 36"/>
            <p:cNvSpPr>
              <a:spLocks noChangeShapeType="1"/>
            </p:cNvSpPr>
            <p:nvPr/>
          </p:nvSpPr>
          <p:spPr bwMode="auto">
            <a:xfrm>
              <a:off x="784" y="202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8" name="Line 37"/>
            <p:cNvSpPr>
              <a:spLocks noChangeShapeType="1"/>
            </p:cNvSpPr>
            <p:nvPr/>
          </p:nvSpPr>
          <p:spPr bwMode="auto">
            <a:xfrm>
              <a:off x="784" y="207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9" name="Line 38"/>
            <p:cNvSpPr>
              <a:spLocks noChangeShapeType="1"/>
            </p:cNvSpPr>
            <p:nvPr/>
          </p:nvSpPr>
          <p:spPr bwMode="auto">
            <a:xfrm>
              <a:off x="784" y="212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0" name="Line 39"/>
            <p:cNvSpPr>
              <a:spLocks noChangeShapeType="1"/>
            </p:cNvSpPr>
            <p:nvPr/>
          </p:nvSpPr>
          <p:spPr bwMode="auto">
            <a:xfrm>
              <a:off x="784" y="217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1" name="Line 40"/>
            <p:cNvSpPr>
              <a:spLocks noChangeShapeType="1"/>
            </p:cNvSpPr>
            <p:nvPr/>
          </p:nvSpPr>
          <p:spPr bwMode="auto">
            <a:xfrm>
              <a:off x="784" y="221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2" name="Line 41"/>
            <p:cNvSpPr>
              <a:spLocks noChangeShapeType="1"/>
            </p:cNvSpPr>
            <p:nvPr/>
          </p:nvSpPr>
          <p:spPr bwMode="auto">
            <a:xfrm>
              <a:off x="784" y="226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3" name="Line 42"/>
            <p:cNvSpPr>
              <a:spLocks noChangeShapeType="1"/>
            </p:cNvSpPr>
            <p:nvPr/>
          </p:nvSpPr>
          <p:spPr bwMode="auto">
            <a:xfrm>
              <a:off x="784" y="231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4" name="Line 43"/>
            <p:cNvSpPr>
              <a:spLocks noChangeShapeType="1"/>
            </p:cNvSpPr>
            <p:nvPr/>
          </p:nvSpPr>
          <p:spPr bwMode="auto">
            <a:xfrm>
              <a:off x="784" y="236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5" name="Line 44"/>
            <p:cNvSpPr>
              <a:spLocks noChangeShapeType="1"/>
            </p:cNvSpPr>
            <p:nvPr/>
          </p:nvSpPr>
          <p:spPr bwMode="auto">
            <a:xfrm>
              <a:off x="784" y="241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6" name="Line 45"/>
            <p:cNvSpPr>
              <a:spLocks noChangeShapeType="1"/>
            </p:cNvSpPr>
            <p:nvPr/>
          </p:nvSpPr>
          <p:spPr bwMode="auto">
            <a:xfrm>
              <a:off x="784" y="245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7" name="Line 46"/>
            <p:cNvSpPr>
              <a:spLocks noChangeShapeType="1"/>
            </p:cNvSpPr>
            <p:nvPr/>
          </p:nvSpPr>
          <p:spPr bwMode="auto">
            <a:xfrm>
              <a:off x="784" y="250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8" name="Line 47"/>
            <p:cNvSpPr>
              <a:spLocks noChangeShapeType="1"/>
            </p:cNvSpPr>
            <p:nvPr/>
          </p:nvSpPr>
          <p:spPr bwMode="auto">
            <a:xfrm>
              <a:off x="784" y="255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9" name="Line 48"/>
            <p:cNvSpPr>
              <a:spLocks noChangeShapeType="1"/>
            </p:cNvSpPr>
            <p:nvPr/>
          </p:nvSpPr>
          <p:spPr bwMode="auto">
            <a:xfrm>
              <a:off x="784" y="260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0" name="Line 49"/>
            <p:cNvSpPr>
              <a:spLocks noChangeShapeType="1"/>
            </p:cNvSpPr>
            <p:nvPr/>
          </p:nvSpPr>
          <p:spPr bwMode="auto">
            <a:xfrm>
              <a:off x="784" y="265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1" name="Line 50"/>
            <p:cNvSpPr>
              <a:spLocks noChangeShapeType="1"/>
            </p:cNvSpPr>
            <p:nvPr/>
          </p:nvSpPr>
          <p:spPr bwMode="auto">
            <a:xfrm>
              <a:off x="784" y="269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2" name="Line 51"/>
            <p:cNvSpPr>
              <a:spLocks noChangeShapeType="1"/>
            </p:cNvSpPr>
            <p:nvPr/>
          </p:nvSpPr>
          <p:spPr bwMode="auto">
            <a:xfrm>
              <a:off x="784" y="274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3" name="Line 52"/>
            <p:cNvSpPr>
              <a:spLocks noChangeShapeType="1"/>
            </p:cNvSpPr>
            <p:nvPr/>
          </p:nvSpPr>
          <p:spPr bwMode="auto">
            <a:xfrm>
              <a:off x="784" y="279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4" name="Line 53"/>
            <p:cNvSpPr>
              <a:spLocks noChangeShapeType="1"/>
            </p:cNvSpPr>
            <p:nvPr/>
          </p:nvSpPr>
          <p:spPr bwMode="auto">
            <a:xfrm>
              <a:off x="784" y="284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5" name="Line 54"/>
            <p:cNvSpPr>
              <a:spLocks noChangeShapeType="1"/>
            </p:cNvSpPr>
            <p:nvPr/>
          </p:nvSpPr>
          <p:spPr bwMode="auto">
            <a:xfrm>
              <a:off x="784" y="289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6" name="Line 55"/>
            <p:cNvSpPr>
              <a:spLocks noChangeShapeType="1"/>
            </p:cNvSpPr>
            <p:nvPr/>
          </p:nvSpPr>
          <p:spPr bwMode="auto">
            <a:xfrm>
              <a:off x="784" y="298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7" name="Line 56"/>
            <p:cNvSpPr>
              <a:spLocks noChangeShapeType="1"/>
            </p:cNvSpPr>
            <p:nvPr/>
          </p:nvSpPr>
          <p:spPr bwMode="auto">
            <a:xfrm>
              <a:off x="784" y="303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8" name="Line 57"/>
            <p:cNvSpPr>
              <a:spLocks noChangeShapeType="1"/>
            </p:cNvSpPr>
            <p:nvPr/>
          </p:nvSpPr>
          <p:spPr bwMode="auto">
            <a:xfrm>
              <a:off x="784" y="308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9" name="Line 58"/>
            <p:cNvSpPr>
              <a:spLocks noChangeShapeType="1"/>
            </p:cNvSpPr>
            <p:nvPr/>
          </p:nvSpPr>
          <p:spPr bwMode="auto">
            <a:xfrm>
              <a:off x="784" y="313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50" name="Oval 59"/>
            <p:cNvSpPr>
              <a:spLocks noChangeArrowheads="1"/>
            </p:cNvSpPr>
            <p:nvPr/>
          </p:nvSpPr>
          <p:spPr bwMode="auto">
            <a:xfrm>
              <a:off x="952" y="3466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CC2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8251" name="Rectangle 60"/>
            <p:cNvSpPr>
              <a:spLocks noChangeArrowheads="1"/>
            </p:cNvSpPr>
            <p:nvPr/>
          </p:nvSpPr>
          <p:spPr bwMode="auto">
            <a:xfrm>
              <a:off x="1008" y="432"/>
              <a:ext cx="48" cy="24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8252" name="Rectangle 61"/>
            <p:cNvSpPr>
              <a:spLocks noChangeArrowheads="1"/>
            </p:cNvSpPr>
            <p:nvPr/>
          </p:nvSpPr>
          <p:spPr bwMode="auto">
            <a:xfrm>
              <a:off x="1008" y="432"/>
              <a:ext cx="47" cy="21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8253" name="Rectangle 62"/>
            <p:cNvSpPr>
              <a:spLocks noChangeArrowheads="1"/>
            </p:cNvSpPr>
            <p:nvPr/>
          </p:nvSpPr>
          <p:spPr bwMode="auto">
            <a:xfrm>
              <a:off x="1008" y="432"/>
              <a:ext cx="47" cy="15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8254" name="Text Box 63"/>
            <p:cNvSpPr txBox="1">
              <a:spLocks noChangeArrowheads="1"/>
            </p:cNvSpPr>
            <p:nvPr/>
          </p:nvSpPr>
          <p:spPr bwMode="auto">
            <a:xfrm>
              <a:off x="1216" y="159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 b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8255" name="Text Box 64"/>
            <p:cNvSpPr txBox="1">
              <a:spLocks noChangeArrowheads="1"/>
            </p:cNvSpPr>
            <p:nvPr/>
          </p:nvSpPr>
          <p:spPr bwMode="auto">
            <a:xfrm>
              <a:off x="1216" y="2122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 b="0">
                  <a:solidFill>
                    <a:srgbClr val="000000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8256" name="Text Box 65"/>
            <p:cNvSpPr txBox="1">
              <a:spLocks noChangeArrowheads="1"/>
            </p:cNvSpPr>
            <p:nvPr/>
          </p:nvSpPr>
          <p:spPr bwMode="auto">
            <a:xfrm>
              <a:off x="1216" y="255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 b="0">
                  <a:solidFill>
                    <a:srgbClr val="000000"/>
                  </a:solidFill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8257" name="Text Box 66"/>
            <p:cNvSpPr txBox="1">
              <a:spLocks noChangeArrowheads="1"/>
            </p:cNvSpPr>
            <p:nvPr/>
          </p:nvSpPr>
          <p:spPr bwMode="auto">
            <a:xfrm>
              <a:off x="1216" y="63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 b="0">
                  <a:solidFill>
                    <a:srgbClr val="000000"/>
                  </a:solidFill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8258" name="Text Box 67"/>
            <p:cNvSpPr txBox="1">
              <a:spLocks noChangeArrowheads="1"/>
            </p:cNvSpPr>
            <p:nvPr/>
          </p:nvSpPr>
          <p:spPr bwMode="auto">
            <a:xfrm>
              <a:off x="1216" y="111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 b="0">
                  <a:solidFill>
                    <a:srgbClr val="000000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8259" name="Rectangle 68"/>
            <p:cNvSpPr>
              <a:spLocks noChangeArrowheads="1"/>
            </p:cNvSpPr>
            <p:nvPr/>
          </p:nvSpPr>
          <p:spPr bwMode="auto">
            <a:xfrm>
              <a:off x="1008" y="768"/>
              <a:ext cx="47" cy="2688"/>
            </a:xfrm>
            <a:prstGeom prst="rect">
              <a:avLst/>
            </a:pr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8260" name="Rectangle 69"/>
            <p:cNvSpPr>
              <a:spLocks noChangeArrowheads="1"/>
            </p:cNvSpPr>
            <p:nvPr/>
          </p:nvSpPr>
          <p:spPr bwMode="auto">
            <a:xfrm>
              <a:off x="1008" y="432"/>
              <a:ext cx="48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  <p:sp>
        <p:nvSpPr>
          <p:cNvPr id="16454" name="AutoShape 70"/>
          <p:cNvSpPr>
            <a:spLocks noChangeArrowheads="1"/>
          </p:cNvSpPr>
          <p:nvPr/>
        </p:nvSpPr>
        <p:spPr bwMode="auto">
          <a:xfrm>
            <a:off x="4086225" y="1566863"/>
            <a:ext cx="4143375" cy="708025"/>
          </a:xfrm>
          <a:prstGeom prst="roundRect">
            <a:avLst>
              <a:gd name="adj" fmla="val 16667"/>
            </a:avLst>
          </a:prstGeom>
          <a:solidFill>
            <a:srgbClr val="D4F5F8"/>
          </a:solidFill>
          <a:ln w="38100">
            <a:solidFill>
              <a:srgbClr val="006699"/>
            </a:solidFill>
            <a:round/>
            <a:headEnd/>
            <a:tailEnd/>
          </a:ln>
          <a:effectLst/>
        </p:spPr>
        <p:txBody>
          <a:bodyPr bIns="82800">
            <a:spAutoFit/>
          </a:bodyPr>
          <a:lstStyle/>
          <a:p>
            <a:pPr eaLnBrk="1" hangingPunct="1"/>
            <a:r>
              <a:rPr lang="en-US" altLang="ru-RU" sz="3200">
                <a:latin typeface="Arial Narrow" pitchFamily="34" charset="0"/>
              </a:rPr>
              <a:t>15 </a:t>
            </a:r>
            <a:r>
              <a:rPr lang="ru-RU" altLang="ru-RU" sz="3200">
                <a:latin typeface="Arial Narrow" pitchFamily="34" charset="0"/>
              </a:rPr>
              <a:t>градусов тепла</a:t>
            </a:r>
          </a:p>
        </p:txBody>
      </p:sp>
      <p:sp>
        <p:nvSpPr>
          <p:cNvPr id="16455" name="AutoShape 71"/>
          <p:cNvSpPr>
            <a:spLocks noChangeArrowheads="1"/>
          </p:cNvSpPr>
          <p:nvPr/>
        </p:nvSpPr>
        <p:spPr bwMode="auto">
          <a:xfrm>
            <a:off x="4086225" y="2633663"/>
            <a:ext cx="4206875" cy="708025"/>
          </a:xfrm>
          <a:prstGeom prst="roundRect">
            <a:avLst>
              <a:gd name="adj" fmla="val 16667"/>
            </a:avLst>
          </a:prstGeom>
          <a:solidFill>
            <a:srgbClr val="D4F5F8"/>
          </a:solidFill>
          <a:ln w="38100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bIns="82800">
            <a:spAutoFit/>
          </a:bodyPr>
          <a:lstStyle/>
          <a:p>
            <a:pPr eaLnBrk="1" hangingPunct="1"/>
            <a:r>
              <a:rPr lang="ru-RU" altLang="ru-RU" sz="3200">
                <a:latin typeface="Arial Narrow" pitchFamily="34" charset="0"/>
              </a:rPr>
              <a:t>15 градусов выше нуля</a:t>
            </a:r>
          </a:p>
        </p:txBody>
      </p:sp>
      <p:sp>
        <p:nvSpPr>
          <p:cNvPr id="16456" name="AutoShape 72"/>
          <p:cNvSpPr>
            <a:spLocks noChangeArrowheads="1"/>
          </p:cNvSpPr>
          <p:nvPr/>
        </p:nvSpPr>
        <p:spPr bwMode="auto">
          <a:xfrm>
            <a:off x="4086225" y="3776663"/>
            <a:ext cx="4143375" cy="708025"/>
          </a:xfrm>
          <a:prstGeom prst="roundRect">
            <a:avLst>
              <a:gd name="adj" fmla="val 16667"/>
            </a:avLst>
          </a:prstGeom>
          <a:solidFill>
            <a:srgbClr val="D4F5F8"/>
          </a:solidFill>
          <a:ln w="38100">
            <a:solidFill>
              <a:srgbClr val="006699"/>
            </a:solidFill>
            <a:round/>
            <a:headEnd/>
            <a:tailEnd/>
          </a:ln>
          <a:effectLst/>
        </p:spPr>
        <p:txBody>
          <a:bodyPr bIns="82800">
            <a:spAutoFit/>
          </a:bodyPr>
          <a:lstStyle/>
          <a:p>
            <a:pPr eaLnBrk="1" hangingPunct="1"/>
            <a:r>
              <a:rPr lang="ru-RU" altLang="ru-RU" sz="3200">
                <a:latin typeface="Arial Narrow" pitchFamily="34" charset="0"/>
              </a:rPr>
              <a:t>+15º С (плюс 15º 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54" grpId="0" animBg="1" autoUpdateAnimBg="0"/>
      <p:bldP spid="16455" grpId="0" animBg="1" autoUpdateAnimBg="0"/>
      <p:bldP spid="16456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Рисунок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3175"/>
            <a:ext cx="9144000" cy="6858000"/>
          </a:xfrm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09600" y="685800"/>
            <a:ext cx="2025650" cy="5262563"/>
            <a:chOff x="384" y="432"/>
            <a:chExt cx="1276" cy="3315"/>
          </a:xfrm>
        </p:grpSpPr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384" y="432"/>
              <a:ext cx="1276" cy="3315"/>
            </a:xfrm>
            <a:prstGeom prst="rect">
              <a:avLst/>
            </a:prstGeom>
            <a:gradFill rotWithShape="0">
              <a:gsLst>
                <a:gs pos="0">
                  <a:srgbClr val="0099CC"/>
                </a:gs>
                <a:gs pos="50000">
                  <a:schemeClr val="bg1"/>
                </a:gs>
                <a:gs pos="100000">
                  <a:srgbClr val="0099CC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246" name="Line 11"/>
            <p:cNvSpPr>
              <a:spLocks noChangeShapeType="1"/>
            </p:cNvSpPr>
            <p:nvPr/>
          </p:nvSpPr>
          <p:spPr bwMode="auto">
            <a:xfrm>
              <a:off x="784" y="293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7" name="Line 12"/>
            <p:cNvSpPr>
              <a:spLocks noChangeShapeType="1"/>
            </p:cNvSpPr>
            <p:nvPr/>
          </p:nvSpPr>
          <p:spPr bwMode="auto">
            <a:xfrm>
              <a:off x="784" y="77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8" name="Line 13"/>
            <p:cNvSpPr>
              <a:spLocks noChangeShapeType="1"/>
            </p:cNvSpPr>
            <p:nvPr/>
          </p:nvSpPr>
          <p:spPr bwMode="auto">
            <a:xfrm>
              <a:off x="784" y="82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9" name="Line 14"/>
            <p:cNvSpPr>
              <a:spLocks noChangeShapeType="1"/>
            </p:cNvSpPr>
            <p:nvPr/>
          </p:nvSpPr>
          <p:spPr bwMode="auto">
            <a:xfrm>
              <a:off x="784" y="87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0" name="Line 15"/>
            <p:cNvSpPr>
              <a:spLocks noChangeShapeType="1"/>
            </p:cNvSpPr>
            <p:nvPr/>
          </p:nvSpPr>
          <p:spPr bwMode="auto">
            <a:xfrm>
              <a:off x="784" y="92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1" name="Line 16"/>
            <p:cNvSpPr>
              <a:spLocks noChangeShapeType="1"/>
            </p:cNvSpPr>
            <p:nvPr/>
          </p:nvSpPr>
          <p:spPr bwMode="auto">
            <a:xfrm>
              <a:off x="784" y="97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2" name="Line 17"/>
            <p:cNvSpPr>
              <a:spLocks noChangeShapeType="1"/>
            </p:cNvSpPr>
            <p:nvPr/>
          </p:nvSpPr>
          <p:spPr bwMode="auto">
            <a:xfrm>
              <a:off x="784" y="101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3" name="Line 18"/>
            <p:cNvSpPr>
              <a:spLocks noChangeShapeType="1"/>
            </p:cNvSpPr>
            <p:nvPr/>
          </p:nvSpPr>
          <p:spPr bwMode="auto">
            <a:xfrm>
              <a:off x="784" y="106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4" name="Line 19"/>
            <p:cNvSpPr>
              <a:spLocks noChangeShapeType="1"/>
            </p:cNvSpPr>
            <p:nvPr/>
          </p:nvSpPr>
          <p:spPr bwMode="auto">
            <a:xfrm>
              <a:off x="784" y="111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5" name="Line 20"/>
            <p:cNvSpPr>
              <a:spLocks noChangeShapeType="1"/>
            </p:cNvSpPr>
            <p:nvPr/>
          </p:nvSpPr>
          <p:spPr bwMode="auto">
            <a:xfrm>
              <a:off x="784" y="116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6" name="Line 21"/>
            <p:cNvSpPr>
              <a:spLocks noChangeShapeType="1"/>
            </p:cNvSpPr>
            <p:nvPr/>
          </p:nvSpPr>
          <p:spPr bwMode="auto">
            <a:xfrm>
              <a:off x="784" y="121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7" name="Line 22"/>
            <p:cNvSpPr>
              <a:spLocks noChangeShapeType="1"/>
            </p:cNvSpPr>
            <p:nvPr/>
          </p:nvSpPr>
          <p:spPr bwMode="auto">
            <a:xfrm>
              <a:off x="784" y="125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8" name="Line 23"/>
            <p:cNvSpPr>
              <a:spLocks noChangeShapeType="1"/>
            </p:cNvSpPr>
            <p:nvPr/>
          </p:nvSpPr>
          <p:spPr bwMode="auto">
            <a:xfrm>
              <a:off x="784" y="130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9" name="Line 24"/>
            <p:cNvSpPr>
              <a:spLocks noChangeShapeType="1"/>
            </p:cNvSpPr>
            <p:nvPr/>
          </p:nvSpPr>
          <p:spPr bwMode="auto">
            <a:xfrm>
              <a:off x="784" y="135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0" name="Line 25"/>
            <p:cNvSpPr>
              <a:spLocks noChangeShapeType="1"/>
            </p:cNvSpPr>
            <p:nvPr/>
          </p:nvSpPr>
          <p:spPr bwMode="auto">
            <a:xfrm>
              <a:off x="784" y="140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1" name="Line 26"/>
            <p:cNvSpPr>
              <a:spLocks noChangeShapeType="1"/>
            </p:cNvSpPr>
            <p:nvPr/>
          </p:nvSpPr>
          <p:spPr bwMode="auto">
            <a:xfrm>
              <a:off x="784" y="145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2" name="Line 27"/>
            <p:cNvSpPr>
              <a:spLocks noChangeShapeType="1"/>
            </p:cNvSpPr>
            <p:nvPr/>
          </p:nvSpPr>
          <p:spPr bwMode="auto">
            <a:xfrm>
              <a:off x="784" y="149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3" name="Line 28"/>
            <p:cNvSpPr>
              <a:spLocks noChangeShapeType="1"/>
            </p:cNvSpPr>
            <p:nvPr/>
          </p:nvSpPr>
          <p:spPr bwMode="auto">
            <a:xfrm>
              <a:off x="784" y="154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4" name="Line 29"/>
            <p:cNvSpPr>
              <a:spLocks noChangeShapeType="1"/>
            </p:cNvSpPr>
            <p:nvPr/>
          </p:nvSpPr>
          <p:spPr bwMode="auto">
            <a:xfrm>
              <a:off x="784" y="159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5" name="Line 30"/>
            <p:cNvSpPr>
              <a:spLocks noChangeShapeType="1"/>
            </p:cNvSpPr>
            <p:nvPr/>
          </p:nvSpPr>
          <p:spPr bwMode="auto">
            <a:xfrm>
              <a:off x="784" y="164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6" name="Line 31"/>
            <p:cNvSpPr>
              <a:spLocks noChangeShapeType="1"/>
            </p:cNvSpPr>
            <p:nvPr/>
          </p:nvSpPr>
          <p:spPr bwMode="auto">
            <a:xfrm>
              <a:off x="784" y="169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7" name="Line 32"/>
            <p:cNvSpPr>
              <a:spLocks noChangeShapeType="1"/>
            </p:cNvSpPr>
            <p:nvPr/>
          </p:nvSpPr>
          <p:spPr bwMode="auto">
            <a:xfrm>
              <a:off x="784" y="173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8" name="Line 33"/>
            <p:cNvSpPr>
              <a:spLocks noChangeShapeType="1"/>
            </p:cNvSpPr>
            <p:nvPr/>
          </p:nvSpPr>
          <p:spPr bwMode="auto">
            <a:xfrm>
              <a:off x="784" y="178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9" name="Line 34"/>
            <p:cNvSpPr>
              <a:spLocks noChangeShapeType="1"/>
            </p:cNvSpPr>
            <p:nvPr/>
          </p:nvSpPr>
          <p:spPr bwMode="auto">
            <a:xfrm>
              <a:off x="784" y="183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0" name="Line 35"/>
            <p:cNvSpPr>
              <a:spLocks noChangeShapeType="1"/>
            </p:cNvSpPr>
            <p:nvPr/>
          </p:nvSpPr>
          <p:spPr bwMode="auto">
            <a:xfrm>
              <a:off x="784" y="188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1" name="Line 36"/>
            <p:cNvSpPr>
              <a:spLocks noChangeShapeType="1"/>
            </p:cNvSpPr>
            <p:nvPr/>
          </p:nvSpPr>
          <p:spPr bwMode="auto">
            <a:xfrm>
              <a:off x="784" y="193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2" name="Line 37"/>
            <p:cNvSpPr>
              <a:spLocks noChangeShapeType="1"/>
            </p:cNvSpPr>
            <p:nvPr/>
          </p:nvSpPr>
          <p:spPr bwMode="auto">
            <a:xfrm>
              <a:off x="784" y="197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3" name="Line 38"/>
            <p:cNvSpPr>
              <a:spLocks noChangeShapeType="1"/>
            </p:cNvSpPr>
            <p:nvPr/>
          </p:nvSpPr>
          <p:spPr bwMode="auto">
            <a:xfrm>
              <a:off x="784" y="202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4" name="Line 39"/>
            <p:cNvSpPr>
              <a:spLocks noChangeShapeType="1"/>
            </p:cNvSpPr>
            <p:nvPr/>
          </p:nvSpPr>
          <p:spPr bwMode="auto">
            <a:xfrm>
              <a:off x="784" y="207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5" name="Line 40"/>
            <p:cNvSpPr>
              <a:spLocks noChangeShapeType="1"/>
            </p:cNvSpPr>
            <p:nvPr/>
          </p:nvSpPr>
          <p:spPr bwMode="auto">
            <a:xfrm>
              <a:off x="784" y="212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6" name="Line 41"/>
            <p:cNvSpPr>
              <a:spLocks noChangeShapeType="1"/>
            </p:cNvSpPr>
            <p:nvPr/>
          </p:nvSpPr>
          <p:spPr bwMode="auto">
            <a:xfrm>
              <a:off x="784" y="217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7" name="Line 42"/>
            <p:cNvSpPr>
              <a:spLocks noChangeShapeType="1"/>
            </p:cNvSpPr>
            <p:nvPr/>
          </p:nvSpPr>
          <p:spPr bwMode="auto">
            <a:xfrm>
              <a:off x="784" y="221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8" name="Line 43"/>
            <p:cNvSpPr>
              <a:spLocks noChangeShapeType="1"/>
            </p:cNvSpPr>
            <p:nvPr/>
          </p:nvSpPr>
          <p:spPr bwMode="auto">
            <a:xfrm>
              <a:off x="784" y="226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9" name="Line 44"/>
            <p:cNvSpPr>
              <a:spLocks noChangeShapeType="1"/>
            </p:cNvSpPr>
            <p:nvPr/>
          </p:nvSpPr>
          <p:spPr bwMode="auto">
            <a:xfrm>
              <a:off x="784" y="231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0" name="Line 45"/>
            <p:cNvSpPr>
              <a:spLocks noChangeShapeType="1"/>
            </p:cNvSpPr>
            <p:nvPr/>
          </p:nvSpPr>
          <p:spPr bwMode="auto">
            <a:xfrm>
              <a:off x="784" y="236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1" name="Line 46"/>
            <p:cNvSpPr>
              <a:spLocks noChangeShapeType="1"/>
            </p:cNvSpPr>
            <p:nvPr/>
          </p:nvSpPr>
          <p:spPr bwMode="auto">
            <a:xfrm>
              <a:off x="784" y="241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2" name="Line 47"/>
            <p:cNvSpPr>
              <a:spLocks noChangeShapeType="1"/>
            </p:cNvSpPr>
            <p:nvPr/>
          </p:nvSpPr>
          <p:spPr bwMode="auto">
            <a:xfrm>
              <a:off x="784" y="245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3" name="Line 48"/>
            <p:cNvSpPr>
              <a:spLocks noChangeShapeType="1"/>
            </p:cNvSpPr>
            <p:nvPr/>
          </p:nvSpPr>
          <p:spPr bwMode="auto">
            <a:xfrm>
              <a:off x="784" y="250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4" name="Line 49"/>
            <p:cNvSpPr>
              <a:spLocks noChangeShapeType="1"/>
            </p:cNvSpPr>
            <p:nvPr/>
          </p:nvSpPr>
          <p:spPr bwMode="auto">
            <a:xfrm>
              <a:off x="784" y="255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5" name="Line 50"/>
            <p:cNvSpPr>
              <a:spLocks noChangeShapeType="1"/>
            </p:cNvSpPr>
            <p:nvPr/>
          </p:nvSpPr>
          <p:spPr bwMode="auto">
            <a:xfrm>
              <a:off x="784" y="260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6" name="Line 51"/>
            <p:cNvSpPr>
              <a:spLocks noChangeShapeType="1"/>
            </p:cNvSpPr>
            <p:nvPr/>
          </p:nvSpPr>
          <p:spPr bwMode="auto">
            <a:xfrm>
              <a:off x="784" y="265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7" name="Line 52"/>
            <p:cNvSpPr>
              <a:spLocks noChangeShapeType="1"/>
            </p:cNvSpPr>
            <p:nvPr/>
          </p:nvSpPr>
          <p:spPr bwMode="auto">
            <a:xfrm>
              <a:off x="784" y="269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8" name="Line 53"/>
            <p:cNvSpPr>
              <a:spLocks noChangeShapeType="1"/>
            </p:cNvSpPr>
            <p:nvPr/>
          </p:nvSpPr>
          <p:spPr bwMode="auto">
            <a:xfrm>
              <a:off x="784" y="274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9" name="Line 54"/>
            <p:cNvSpPr>
              <a:spLocks noChangeShapeType="1"/>
            </p:cNvSpPr>
            <p:nvPr/>
          </p:nvSpPr>
          <p:spPr bwMode="auto">
            <a:xfrm>
              <a:off x="784" y="279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0" name="Line 55"/>
            <p:cNvSpPr>
              <a:spLocks noChangeShapeType="1"/>
            </p:cNvSpPr>
            <p:nvPr/>
          </p:nvSpPr>
          <p:spPr bwMode="auto">
            <a:xfrm>
              <a:off x="784" y="284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1" name="Line 56"/>
            <p:cNvSpPr>
              <a:spLocks noChangeShapeType="1"/>
            </p:cNvSpPr>
            <p:nvPr/>
          </p:nvSpPr>
          <p:spPr bwMode="auto">
            <a:xfrm>
              <a:off x="784" y="289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2" name="Line 57"/>
            <p:cNvSpPr>
              <a:spLocks noChangeShapeType="1"/>
            </p:cNvSpPr>
            <p:nvPr/>
          </p:nvSpPr>
          <p:spPr bwMode="auto">
            <a:xfrm>
              <a:off x="784" y="298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3" name="Line 58"/>
            <p:cNvSpPr>
              <a:spLocks noChangeShapeType="1"/>
            </p:cNvSpPr>
            <p:nvPr/>
          </p:nvSpPr>
          <p:spPr bwMode="auto">
            <a:xfrm>
              <a:off x="784" y="303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4" name="Line 59"/>
            <p:cNvSpPr>
              <a:spLocks noChangeShapeType="1"/>
            </p:cNvSpPr>
            <p:nvPr/>
          </p:nvSpPr>
          <p:spPr bwMode="auto">
            <a:xfrm>
              <a:off x="784" y="308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5" name="Line 60"/>
            <p:cNvSpPr>
              <a:spLocks noChangeShapeType="1"/>
            </p:cNvSpPr>
            <p:nvPr/>
          </p:nvSpPr>
          <p:spPr bwMode="auto">
            <a:xfrm>
              <a:off x="784" y="313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6" name="Oval 61"/>
            <p:cNvSpPr>
              <a:spLocks noChangeArrowheads="1"/>
            </p:cNvSpPr>
            <p:nvPr/>
          </p:nvSpPr>
          <p:spPr bwMode="auto">
            <a:xfrm>
              <a:off x="952" y="3466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CC2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10297" name="Rectangle 62"/>
            <p:cNvSpPr>
              <a:spLocks noChangeArrowheads="1"/>
            </p:cNvSpPr>
            <p:nvPr/>
          </p:nvSpPr>
          <p:spPr bwMode="auto">
            <a:xfrm>
              <a:off x="1008" y="432"/>
              <a:ext cx="48" cy="24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10298" name="Rectangle 63"/>
            <p:cNvSpPr>
              <a:spLocks noChangeArrowheads="1"/>
            </p:cNvSpPr>
            <p:nvPr/>
          </p:nvSpPr>
          <p:spPr bwMode="auto">
            <a:xfrm>
              <a:off x="1008" y="432"/>
              <a:ext cx="47" cy="21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10299" name="Text Box 64"/>
            <p:cNvSpPr txBox="1">
              <a:spLocks noChangeArrowheads="1"/>
            </p:cNvSpPr>
            <p:nvPr/>
          </p:nvSpPr>
          <p:spPr bwMode="auto">
            <a:xfrm>
              <a:off x="1216" y="159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 b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0300" name="Text Box 65"/>
            <p:cNvSpPr txBox="1">
              <a:spLocks noChangeArrowheads="1"/>
            </p:cNvSpPr>
            <p:nvPr/>
          </p:nvSpPr>
          <p:spPr bwMode="auto">
            <a:xfrm>
              <a:off x="1216" y="2122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 b="0">
                  <a:solidFill>
                    <a:srgbClr val="000000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0301" name="Text Box 66"/>
            <p:cNvSpPr txBox="1">
              <a:spLocks noChangeArrowheads="1"/>
            </p:cNvSpPr>
            <p:nvPr/>
          </p:nvSpPr>
          <p:spPr bwMode="auto">
            <a:xfrm>
              <a:off x="1216" y="255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 b="0">
                  <a:solidFill>
                    <a:srgbClr val="000000"/>
                  </a:solidFill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10302" name="Text Box 67"/>
            <p:cNvSpPr txBox="1">
              <a:spLocks noChangeArrowheads="1"/>
            </p:cNvSpPr>
            <p:nvPr/>
          </p:nvSpPr>
          <p:spPr bwMode="auto">
            <a:xfrm>
              <a:off x="1216" y="63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 b="0">
                  <a:solidFill>
                    <a:srgbClr val="000000"/>
                  </a:solidFill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10303" name="Text Box 68"/>
            <p:cNvSpPr txBox="1">
              <a:spLocks noChangeArrowheads="1"/>
            </p:cNvSpPr>
            <p:nvPr/>
          </p:nvSpPr>
          <p:spPr bwMode="auto">
            <a:xfrm>
              <a:off x="1216" y="111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 b="0">
                  <a:solidFill>
                    <a:srgbClr val="000000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0304" name="Rectangle 69"/>
            <p:cNvSpPr>
              <a:spLocks noChangeArrowheads="1"/>
            </p:cNvSpPr>
            <p:nvPr/>
          </p:nvSpPr>
          <p:spPr bwMode="auto">
            <a:xfrm>
              <a:off x="1008" y="768"/>
              <a:ext cx="47" cy="2688"/>
            </a:xfrm>
            <a:prstGeom prst="rect">
              <a:avLst/>
            </a:pr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10305" name="Rectangle 70"/>
            <p:cNvSpPr>
              <a:spLocks noChangeArrowheads="1"/>
            </p:cNvSpPr>
            <p:nvPr/>
          </p:nvSpPr>
          <p:spPr bwMode="auto">
            <a:xfrm>
              <a:off x="1008" y="432"/>
              <a:ext cx="48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10306" name="Rectangle 71"/>
            <p:cNvSpPr>
              <a:spLocks noChangeArrowheads="1"/>
            </p:cNvSpPr>
            <p:nvPr/>
          </p:nvSpPr>
          <p:spPr bwMode="auto">
            <a:xfrm>
              <a:off x="1008" y="432"/>
              <a:ext cx="48" cy="12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  <p:sp>
        <p:nvSpPr>
          <p:cNvPr id="18504" name="AutoShape 72"/>
          <p:cNvSpPr>
            <a:spLocks noChangeArrowheads="1"/>
          </p:cNvSpPr>
          <p:nvPr/>
        </p:nvSpPr>
        <p:spPr bwMode="auto">
          <a:xfrm>
            <a:off x="4848225" y="2563813"/>
            <a:ext cx="1504950" cy="708025"/>
          </a:xfrm>
          <a:prstGeom prst="roundRect">
            <a:avLst>
              <a:gd name="adj" fmla="val 16667"/>
            </a:avLst>
          </a:prstGeom>
          <a:solidFill>
            <a:srgbClr val="D4F5F8"/>
          </a:solidFill>
          <a:ln w="38100">
            <a:solidFill>
              <a:srgbClr val="006699"/>
            </a:solidFill>
            <a:round/>
            <a:headEnd/>
            <a:tailEnd/>
          </a:ln>
          <a:effectLst/>
        </p:spPr>
        <p:txBody>
          <a:bodyPr bIns="82800">
            <a:spAutoFit/>
          </a:bodyPr>
          <a:lstStyle/>
          <a:p>
            <a:pPr eaLnBrk="1" hangingPunct="1"/>
            <a:r>
              <a:rPr lang="ru-RU" altLang="ru-RU" sz="3200">
                <a:latin typeface="Arial Narrow" pitchFamily="34" charset="0"/>
              </a:rPr>
              <a:t> 0º 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04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Рисунок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3175"/>
            <a:ext cx="9144000" cy="6858000"/>
          </a:xfrm>
        </p:spPr>
      </p:pic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4084638" y="1571625"/>
            <a:ext cx="3436937" cy="708025"/>
          </a:xfrm>
          <a:prstGeom prst="roundRect">
            <a:avLst>
              <a:gd name="adj" fmla="val 16667"/>
            </a:avLst>
          </a:prstGeom>
          <a:solidFill>
            <a:srgbClr val="D4F5F8"/>
          </a:solidFill>
          <a:ln w="38100">
            <a:solidFill>
              <a:srgbClr val="006699"/>
            </a:solidFill>
            <a:round/>
            <a:headEnd/>
            <a:tailEnd/>
          </a:ln>
          <a:effectLst/>
        </p:spPr>
        <p:txBody>
          <a:bodyPr bIns="82800">
            <a:spAutoFit/>
          </a:bodyPr>
          <a:lstStyle/>
          <a:p>
            <a:pPr eaLnBrk="1" hangingPunct="1"/>
            <a:r>
              <a:rPr lang="en-US" altLang="ru-RU" sz="3200">
                <a:latin typeface="Arial Narrow" pitchFamily="34" charset="0"/>
              </a:rPr>
              <a:t>5 </a:t>
            </a:r>
            <a:r>
              <a:rPr lang="ru-RU" altLang="ru-RU" sz="3200">
                <a:latin typeface="Arial Narrow" pitchFamily="34" charset="0"/>
              </a:rPr>
              <a:t>градусов мороза</a:t>
            </a: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4084638" y="2638425"/>
            <a:ext cx="4038600" cy="708025"/>
          </a:xfrm>
          <a:prstGeom prst="roundRect">
            <a:avLst>
              <a:gd name="adj" fmla="val 16667"/>
            </a:avLst>
          </a:prstGeom>
          <a:solidFill>
            <a:srgbClr val="D4F5F8"/>
          </a:solidFill>
          <a:ln w="38100">
            <a:solidFill>
              <a:srgbClr val="006699"/>
            </a:solidFill>
            <a:round/>
            <a:headEnd/>
            <a:tailEnd/>
          </a:ln>
          <a:effectLst/>
        </p:spPr>
        <p:txBody>
          <a:bodyPr bIns="82800">
            <a:spAutoFit/>
          </a:bodyPr>
          <a:lstStyle/>
          <a:p>
            <a:pPr eaLnBrk="1" hangingPunct="1"/>
            <a:r>
              <a:rPr lang="ru-RU" altLang="ru-RU" sz="3200">
                <a:latin typeface="Arial Narrow" pitchFamily="34" charset="0"/>
              </a:rPr>
              <a:t>5 градусов ниже нуля</a:t>
            </a: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4060825" y="3781425"/>
            <a:ext cx="3236913" cy="708025"/>
          </a:xfrm>
          <a:prstGeom prst="roundRect">
            <a:avLst>
              <a:gd name="adj" fmla="val 16667"/>
            </a:avLst>
          </a:prstGeom>
          <a:solidFill>
            <a:srgbClr val="D4F5F8"/>
          </a:solidFill>
          <a:ln w="38100">
            <a:solidFill>
              <a:srgbClr val="006699"/>
            </a:solidFill>
            <a:round/>
            <a:headEnd/>
            <a:tailEnd/>
          </a:ln>
          <a:effectLst/>
        </p:spPr>
        <p:txBody>
          <a:bodyPr bIns="82800">
            <a:spAutoFit/>
          </a:bodyPr>
          <a:lstStyle/>
          <a:p>
            <a:pPr eaLnBrk="1" hangingPunct="1"/>
            <a:r>
              <a:rPr lang="ru-RU" altLang="ru-RU" sz="3200" dirty="0">
                <a:latin typeface="Arial Narrow" pitchFamily="34" charset="0"/>
              </a:rPr>
              <a:t>-5</a:t>
            </a:r>
            <a:r>
              <a:rPr lang="ru-RU" altLang="ru-RU" sz="3200" baseline="30000" dirty="0">
                <a:latin typeface="Arial Narrow" pitchFamily="34" charset="0"/>
              </a:rPr>
              <a:t>о</a:t>
            </a:r>
            <a:r>
              <a:rPr lang="ru-RU" altLang="ru-RU" sz="3200" dirty="0">
                <a:latin typeface="Arial Narrow" pitchFamily="34" charset="0"/>
              </a:rPr>
              <a:t> С (минус </a:t>
            </a:r>
            <a:r>
              <a:rPr lang="ru-RU" altLang="ru-RU" sz="3200" dirty="0" smtClean="0">
                <a:latin typeface="Arial Narrow" pitchFamily="34" charset="0"/>
              </a:rPr>
              <a:t>5</a:t>
            </a:r>
            <a:r>
              <a:rPr lang="ru-RU" altLang="ru-RU" sz="3200" baseline="30000" dirty="0" smtClean="0">
                <a:latin typeface="Arial Narrow" pitchFamily="34" charset="0"/>
              </a:rPr>
              <a:t>о</a:t>
            </a:r>
            <a:r>
              <a:rPr lang="ru-RU" altLang="ru-RU" sz="3200" dirty="0" smtClean="0">
                <a:latin typeface="Arial Narrow" pitchFamily="34" charset="0"/>
              </a:rPr>
              <a:t> С</a:t>
            </a:r>
            <a:r>
              <a:rPr lang="ru-RU" altLang="ru-RU" sz="3200" dirty="0">
                <a:latin typeface="Arial Narrow" pitchFamily="34" charset="0"/>
              </a:rPr>
              <a:t>)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09600" y="685800"/>
            <a:ext cx="2025650" cy="5262563"/>
            <a:chOff x="384" y="432"/>
            <a:chExt cx="1276" cy="3315"/>
          </a:xfrm>
        </p:grpSpPr>
        <p:sp>
          <p:nvSpPr>
            <p:cNvPr id="21517" name="Rectangle 13"/>
            <p:cNvSpPr>
              <a:spLocks noChangeArrowheads="1"/>
            </p:cNvSpPr>
            <p:nvPr/>
          </p:nvSpPr>
          <p:spPr bwMode="auto">
            <a:xfrm>
              <a:off x="384" y="432"/>
              <a:ext cx="1276" cy="3315"/>
            </a:xfrm>
            <a:prstGeom prst="rect">
              <a:avLst/>
            </a:prstGeom>
            <a:gradFill rotWithShape="0">
              <a:gsLst>
                <a:gs pos="0">
                  <a:srgbClr val="0099CC"/>
                </a:gs>
                <a:gs pos="50000">
                  <a:schemeClr val="bg1"/>
                </a:gs>
                <a:gs pos="100000">
                  <a:srgbClr val="0099CC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2296" name="Line 14"/>
            <p:cNvSpPr>
              <a:spLocks noChangeShapeType="1"/>
            </p:cNvSpPr>
            <p:nvPr/>
          </p:nvSpPr>
          <p:spPr bwMode="auto">
            <a:xfrm>
              <a:off x="784" y="293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7" name="Line 15"/>
            <p:cNvSpPr>
              <a:spLocks noChangeShapeType="1"/>
            </p:cNvSpPr>
            <p:nvPr/>
          </p:nvSpPr>
          <p:spPr bwMode="auto">
            <a:xfrm>
              <a:off x="784" y="77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8" name="Line 16"/>
            <p:cNvSpPr>
              <a:spLocks noChangeShapeType="1"/>
            </p:cNvSpPr>
            <p:nvPr/>
          </p:nvSpPr>
          <p:spPr bwMode="auto">
            <a:xfrm>
              <a:off x="784" y="82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9" name="Line 17"/>
            <p:cNvSpPr>
              <a:spLocks noChangeShapeType="1"/>
            </p:cNvSpPr>
            <p:nvPr/>
          </p:nvSpPr>
          <p:spPr bwMode="auto">
            <a:xfrm>
              <a:off x="784" y="87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0" name="Line 18"/>
            <p:cNvSpPr>
              <a:spLocks noChangeShapeType="1"/>
            </p:cNvSpPr>
            <p:nvPr/>
          </p:nvSpPr>
          <p:spPr bwMode="auto">
            <a:xfrm>
              <a:off x="784" y="92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1" name="Line 19"/>
            <p:cNvSpPr>
              <a:spLocks noChangeShapeType="1"/>
            </p:cNvSpPr>
            <p:nvPr/>
          </p:nvSpPr>
          <p:spPr bwMode="auto">
            <a:xfrm>
              <a:off x="784" y="97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2" name="Line 20"/>
            <p:cNvSpPr>
              <a:spLocks noChangeShapeType="1"/>
            </p:cNvSpPr>
            <p:nvPr/>
          </p:nvSpPr>
          <p:spPr bwMode="auto">
            <a:xfrm>
              <a:off x="784" y="101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3" name="Line 21"/>
            <p:cNvSpPr>
              <a:spLocks noChangeShapeType="1"/>
            </p:cNvSpPr>
            <p:nvPr/>
          </p:nvSpPr>
          <p:spPr bwMode="auto">
            <a:xfrm>
              <a:off x="784" y="106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4" name="Line 22"/>
            <p:cNvSpPr>
              <a:spLocks noChangeShapeType="1"/>
            </p:cNvSpPr>
            <p:nvPr/>
          </p:nvSpPr>
          <p:spPr bwMode="auto">
            <a:xfrm>
              <a:off x="784" y="111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5" name="Line 23"/>
            <p:cNvSpPr>
              <a:spLocks noChangeShapeType="1"/>
            </p:cNvSpPr>
            <p:nvPr/>
          </p:nvSpPr>
          <p:spPr bwMode="auto">
            <a:xfrm>
              <a:off x="784" y="116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6" name="Line 24"/>
            <p:cNvSpPr>
              <a:spLocks noChangeShapeType="1"/>
            </p:cNvSpPr>
            <p:nvPr/>
          </p:nvSpPr>
          <p:spPr bwMode="auto">
            <a:xfrm>
              <a:off x="784" y="121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7" name="Line 25"/>
            <p:cNvSpPr>
              <a:spLocks noChangeShapeType="1"/>
            </p:cNvSpPr>
            <p:nvPr/>
          </p:nvSpPr>
          <p:spPr bwMode="auto">
            <a:xfrm>
              <a:off x="784" y="125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8" name="Line 26"/>
            <p:cNvSpPr>
              <a:spLocks noChangeShapeType="1"/>
            </p:cNvSpPr>
            <p:nvPr/>
          </p:nvSpPr>
          <p:spPr bwMode="auto">
            <a:xfrm>
              <a:off x="784" y="130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9" name="Line 27"/>
            <p:cNvSpPr>
              <a:spLocks noChangeShapeType="1"/>
            </p:cNvSpPr>
            <p:nvPr/>
          </p:nvSpPr>
          <p:spPr bwMode="auto">
            <a:xfrm>
              <a:off x="784" y="135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0" name="Line 28"/>
            <p:cNvSpPr>
              <a:spLocks noChangeShapeType="1"/>
            </p:cNvSpPr>
            <p:nvPr/>
          </p:nvSpPr>
          <p:spPr bwMode="auto">
            <a:xfrm>
              <a:off x="784" y="140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1" name="Line 29"/>
            <p:cNvSpPr>
              <a:spLocks noChangeShapeType="1"/>
            </p:cNvSpPr>
            <p:nvPr/>
          </p:nvSpPr>
          <p:spPr bwMode="auto">
            <a:xfrm>
              <a:off x="784" y="145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2" name="Line 30"/>
            <p:cNvSpPr>
              <a:spLocks noChangeShapeType="1"/>
            </p:cNvSpPr>
            <p:nvPr/>
          </p:nvSpPr>
          <p:spPr bwMode="auto">
            <a:xfrm>
              <a:off x="784" y="149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3" name="Line 31"/>
            <p:cNvSpPr>
              <a:spLocks noChangeShapeType="1"/>
            </p:cNvSpPr>
            <p:nvPr/>
          </p:nvSpPr>
          <p:spPr bwMode="auto">
            <a:xfrm>
              <a:off x="784" y="154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4" name="Line 32"/>
            <p:cNvSpPr>
              <a:spLocks noChangeShapeType="1"/>
            </p:cNvSpPr>
            <p:nvPr/>
          </p:nvSpPr>
          <p:spPr bwMode="auto">
            <a:xfrm>
              <a:off x="784" y="159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5" name="Line 33"/>
            <p:cNvSpPr>
              <a:spLocks noChangeShapeType="1"/>
            </p:cNvSpPr>
            <p:nvPr/>
          </p:nvSpPr>
          <p:spPr bwMode="auto">
            <a:xfrm>
              <a:off x="784" y="164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6" name="Line 34"/>
            <p:cNvSpPr>
              <a:spLocks noChangeShapeType="1"/>
            </p:cNvSpPr>
            <p:nvPr/>
          </p:nvSpPr>
          <p:spPr bwMode="auto">
            <a:xfrm>
              <a:off x="784" y="169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7" name="Line 35"/>
            <p:cNvSpPr>
              <a:spLocks noChangeShapeType="1"/>
            </p:cNvSpPr>
            <p:nvPr/>
          </p:nvSpPr>
          <p:spPr bwMode="auto">
            <a:xfrm>
              <a:off x="784" y="173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8" name="Line 36"/>
            <p:cNvSpPr>
              <a:spLocks noChangeShapeType="1"/>
            </p:cNvSpPr>
            <p:nvPr/>
          </p:nvSpPr>
          <p:spPr bwMode="auto">
            <a:xfrm>
              <a:off x="784" y="178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9" name="Line 37"/>
            <p:cNvSpPr>
              <a:spLocks noChangeShapeType="1"/>
            </p:cNvSpPr>
            <p:nvPr/>
          </p:nvSpPr>
          <p:spPr bwMode="auto">
            <a:xfrm>
              <a:off x="784" y="183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0" name="Line 38"/>
            <p:cNvSpPr>
              <a:spLocks noChangeShapeType="1"/>
            </p:cNvSpPr>
            <p:nvPr/>
          </p:nvSpPr>
          <p:spPr bwMode="auto">
            <a:xfrm>
              <a:off x="784" y="188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1" name="Line 39"/>
            <p:cNvSpPr>
              <a:spLocks noChangeShapeType="1"/>
            </p:cNvSpPr>
            <p:nvPr/>
          </p:nvSpPr>
          <p:spPr bwMode="auto">
            <a:xfrm>
              <a:off x="784" y="193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2" name="Line 40"/>
            <p:cNvSpPr>
              <a:spLocks noChangeShapeType="1"/>
            </p:cNvSpPr>
            <p:nvPr/>
          </p:nvSpPr>
          <p:spPr bwMode="auto">
            <a:xfrm>
              <a:off x="784" y="197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3" name="Line 41"/>
            <p:cNvSpPr>
              <a:spLocks noChangeShapeType="1"/>
            </p:cNvSpPr>
            <p:nvPr/>
          </p:nvSpPr>
          <p:spPr bwMode="auto">
            <a:xfrm>
              <a:off x="784" y="202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4" name="Line 42"/>
            <p:cNvSpPr>
              <a:spLocks noChangeShapeType="1"/>
            </p:cNvSpPr>
            <p:nvPr/>
          </p:nvSpPr>
          <p:spPr bwMode="auto">
            <a:xfrm>
              <a:off x="784" y="207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5" name="Line 43"/>
            <p:cNvSpPr>
              <a:spLocks noChangeShapeType="1"/>
            </p:cNvSpPr>
            <p:nvPr/>
          </p:nvSpPr>
          <p:spPr bwMode="auto">
            <a:xfrm>
              <a:off x="784" y="212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6" name="Line 44"/>
            <p:cNvSpPr>
              <a:spLocks noChangeShapeType="1"/>
            </p:cNvSpPr>
            <p:nvPr/>
          </p:nvSpPr>
          <p:spPr bwMode="auto">
            <a:xfrm>
              <a:off x="784" y="217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7" name="Line 45"/>
            <p:cNvSpPr>
              <a:spLocks noChangeShapeType="1"/>
            </p:cNvSpPr>
            <p:nvPr/>
          </p:nvSpPr>
          <p:spPr bwMode="auto">
            <a:xfrm>
              <a:off x="784" y="221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8" name="Line 46"/>
            <p:cNvSpPr>
              <a:spLocks noChangeShapeType="1"/>
            </p:cNvSpPr>
            <p:nvPr/>
          </p:nvSpPr>
          <p:spPr bwMode="auto">
            <a:xfrm>
              <a:off x="784" y="226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9" name="Line 47"/>
            <p:cNvSpPr>
              <a:spLocks noChangeShapeType="1"/>
            </p:cNvSpPr>
            <p:nvPr/>
          </p:nvSpPr>
          <p:spPr bwMode="auto">
            <a:xfrm>
              <a:off x="784" y="231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30" name="Line 48"/>
            <p:cNvSpPr>
              <a:spLocks noChangeShapeType="1"/>
            </p:cNvSpPr>
            <p:nvPr/>
          </p:nvSpPr>
          <p:spPr bwMode="auto">
            <a:xfrm>
              <a:off x="784" y="236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31" name="Line 49"/>
            <p:cNvSpPr>
              <a:spLocks noChangeShapeType="1"/>
            </p:cNvSpPr>
            <p:nvPr/>
          </p:nvSpPr>
          <p:spPr bwMode="auto">
            <a:xfrm>
              <a:off x="784" y="241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32" name="Line 50"/>
            <p:cNvSpPr>
              <a:spLocks noChangeShapeType="1"/>
            </p:cNvSpPr>
            <p:nvPr/>
          </p:nvSpPr>
          <p:spPr bwMode="auto">
            <a:xfrm>
              <a:off x="784" y="245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33" name="Line 51"/>
            <p:cNvSpPr>
              <a:spLocks noChangeShapeType="1"/>
            </p:cNvSpPr>
            <p:nvPr/>
          </p:nvSpPr>
          <p:spPr bwMode="auto">
            <a:xfrm>
              <a:off x="784" y="250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34" name="Line 52"/>
            <p:cNvSpPr>
              <a:spLocks noChangeShapeType="1"/>
            </p:cNvSpPr>
            <p:nvPr/>
          </p:nvSpPr>
          <p:spPr bwMode="auto">
            <a:xfrm>
              <a:off x="784" y="255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35" name="Line 53"/>
            <p:cNvSpPr>
              <a:spLocks noChangeShapeType="1"/>
            </p:cNvSpPr>
            <p:nvPr/>
          </p:nvSpPr>
          <p:spPr bwMode="auto">
            <a:xfrm>
              <a:off x="784" y="260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36" name="Line 54"/>
            <p:cNvSpPr>
              <a:spLocks noChangeShapeType="1"/>
            </p:cNvSpPr>
            <p:nvPr/>
          </p:nvSpPr>
          <p:spPr bwMode="auto">
            <a:xfrm>
              <a:off x="784" y="265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37" name="Line 55"/>
            <p:cNvSpPr>
              <a:spLocks noChangeShapeType="1"/>
            </p:cNvSpPr>
            <p:nvPr/>
          </p:nvSpPr>
          <p:spPr bwMode="auto">
            <a:xfrm>
              <a:off x="784" y="269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38" name="Line 56"/>
            <p:cNvSpPr>
              <a:spLocks noChangeShapeType="1"/>
            </p:cNvSpPr>
            <p:nvPr/>
          </p:nvSpPr>
          <p:spPr bwMode="auto">
            <a:xfrm>
              <a:off x="784" y="274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39" name="Line 57"/>
            <p:cNvSpPr>
              <a:spLocks noChangeShapeType="1"/>
            </p:cNvSpPr>
            <p:nvPr/>
          </p:nvSpPr>
          <p:spPr bwMode="auto">
            <a:xfrm>
              <a:off x="784" y="279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40" name="Line 58"/>
            <p:cNvSpPr>
              <a:spLocks noChangeShapeType="1"/>
            </p:cNvSpPr>
            <p:nvPr/>
          </p:nvSpPr>
          <p:spPr bwMode="auto">
            <a:xfrm>
              <a:off x="784" y="284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41" name="Line 59"/>
            <p:cNvSpPr>
              <a:spLocks noChangeShapeType="1"/>
            </p:cNvSpPr>
            <p:nvPr/>
          </p:nvSpPr>
          <p:spPr bwMode="auto">
            <a:xfrm>
              <a:off x="784" y="289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42" name="Line 60"/>
            <p:cNvSpPr>
              <a:spLocks noChangeShapeType="1"/>
            </p:cNvSpPr>
            <p:nvPr/>
          </p:nvSpPr>
          <p:spPr bwMode="auto">
            <a:xfrm>
              <a:off x="784" y="298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43" name="Line 61"/>
            <p:cNvSpPr>
              <a:spLocks noChangeShapeType="1"/>
            </p:cNvSpPr>
            <p:nvPr/>
          </p:nvSpPr>
          <p:spPr bwMode="auto">
            <a:xfrm>
              <a:off x="784" y="303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44" name="Line 62"/>
            <p:cNvSpPr>
              <a:spLocks noChangeShapeType="1"/>
            </p:cNvSpPr>
            <p:nvPr/>
          </p:nvSpPr>
          <p:spPr bwMode="auto">
            <a:xfrm>
              <a:off x="784" y="308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45" name="Line 63"/>
            <p:cNvSpPr>
              <a:spLocks noChangeShapeType="1"/>
            </p:cNvSpPr>
            <p:nvPr/>
          </p:nvSpPr>
          <p:spPr bwMode="auto">
            <a:xfrm>
              <a:off x="784" y="313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46" name="Oval 64"/>
            <p:cNvSpPr>
              <a:spLocks noChangeArrowheads="1"/>
            </p:cNvSpPr>
            <p:nvPr/>
          </p:nvSpPr>
          <p:spPr bwMode="auto">
            <a:xfrm>
              <a:off x="952" y="3466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CC2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12347" name="Rectangle 65"/>
            <p:cNvSpPr>
              <a:spLocks noChangeArrowheads="1"/>
            </p:cNvSpPr>
            <p:nvPr/>
          </p:nvSpPr>
          <p:spPr bwMode="auto">
            <a:xfrm>
              <a:off x="1008" y="432"/>
              <a:ext cx="48" cy="24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12348" name="Rectangle 66"/>
            <p:cNvSpPr>
              <a:spLocks noChangeArrowheads="1"/>
            </p:cNvSpPr>
            <p:nvPr/>
          </p:nvSpPr>
          <p:spPr bwMode="auto">
            <a:xfrm>
              <a:off x="1008" y="432"/>
              <a:ext cx="47" cy="21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12349" name="Text Box 67"/>
            <p:cNvSpPr txBox="1">
              <a:spLocks noChangeArrowheads="1"/>
            </p:cNvSpPr>
            <p:nvPr/>
          </p:nvSpPr>
          <p:spPr bwMode="auto">
            <a:xfrm>
              <a:off x="1216" y="159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 b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2350" name="Text Box 68"/>
            <p:cNvSpPr txBox="1">
              <a:spLocks noChangeArrowheads="1"/>
            </p:cNvSpPr>
            <p:nvPr/>
          </p:nvSpPr>
          <p:spPr bwMode="auto">
            <a:xfrm>
              <a:off x="1216" y="2122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 b="0">
                  <a:solidFill>
                    <a:srgbClr val="000000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2351" name="Text Box 69"/>
            <p:cNvSpPr txBox="1">
              <a:spLocks noChangeArrowheads="1"/>
            </p:cNvSpPr>
            <p:nvPr/>
          </p:nvSpPr>
          <p:spPr bwMode="auto">
            <a:xfrm>
              <a:off x="1216" y="255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 b="0">
                  <a:solidFill>
                    <a:srgbClr val="000000"/>
                  </a:solidFill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12352" name="Text Box 70"/>
            <p:cNvSpPr txBox="1">
              <a:spLocks noChangeArrowheads="1"/>
            </p:cNvSpPr>
            <p:nvPr/>
          </p:nvSpPr>
          <p:spPr bwMode="auto">
            <a:xfrm>
              <a:off x="1216" y="63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 b="0">
                  <a:solidFill>
                    <a:srgbClr val="000000"/>
                  </a:solidFill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12353" name="Text Box 71"/>
            <p:cNvSpPr txBox="1">
              <a:spLocks noChangeArrowheads="1"/>
            </p:cNvSpPr>
            <p:nvPr/>
          </p:nvSpPr>
          <p:spPr bwMode="auto">
            <a:xfrm>
              <a:off x="1216" y="111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 b="0">
                  <a:solidFill>
                    <a:srgbClr val="000000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2354" name="Rectangle 72"/>
            <p:cNvSpPr>
              <a:spLocks noChangeArrowheads="1"/>
            </p:cNvSpPr>
            <p:nvPr/>
          </p:nvSpPr>
          <p:spPr bwMode="auto">
            <a:xfrm>
              <a:off x="1008" y="768"/>
              <a:ext cx="47" cy="2688"/>
            </a:xfrm>
            <a:prstGeom prst="rect">
              <a:avLst/>
            </a:pr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12355" name="Rectangle 73"/>
            <p:cNvSpPr>
              <a:spLocks noChangeArrowheads="1"/>
            </p:cNvSpPr>
            <p:nvPr/>
          </p:nvSpPr>
          <p:spPr bwMode="auto">
            <a:xfrm>
              <a:off x="1008" y="432"/>
              <a:ext cx="47" cy="15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 autoUpdateAnimBg="0"/>
      <p:bldP spid="21514" grpId="0" animBg="1" autoUpdateAnimBg="0"/>
      <p:bldP spid="21515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954088" y="173513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954088" y="18034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954088" y="18732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54088" y="19415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954088" y="20113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954088" y="20812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954088" y="21510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954088" y="22193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954088" y="22875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954088" y="23574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954088" y="242728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954088" y="24955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954088" y="25654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954088" y="26352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954088" y="27035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954088" y="2771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954088" y="28416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954088" y="29114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954088" y="29813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954088" y="30495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954088" y="311943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954088" y="31892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954088" y="32575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954088" y="33258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954088" y="33956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954088" y="34655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>
            <a:off x="954088" y="3533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954088" y="36036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>
            <a:off x="954088" y="36734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7" name="Line 31"/>
          <p:cNvSpPr>
            <a:spLocks noChangeShapeType="1"/>
          </p:cNvSpPr>
          <p:nvPr/>
        </p:nvSpPr>
        <p:spPr bwMode="auto">
          <a:xfrm>
            <a:off x="954088" y="37417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8" name="Line 32"/>
          <p:cNvSpPr>
            <a:spLocks noChangeShapeType="1"/>
          </p:cNvSpPr>
          <p:nvPr/>
        </p:nvSpPr>
        <p:spPr bwMode="auto">
          <a:xfrm>
            <a:off x="954088" y="3810000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9" name="Line 33"/>
          <p:cNvSpPr>
            <a:spLocks noChangeShapeType="1"/>
          </p:cNvSpPr>
          <p:nvPr/>
        </p:nvSpPr>
        <p:spPr bwMode="auto">
          <a:xfrm>
            <a:off x="954088" y="38798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0" name="Line 34"/>
          <p:cNvSpPr>
            <a:spLocks noChangeShapeType="1"/>
          </p:cNvSpPr>
          <p:nvPr/>
        </p:nvSpPr>
        <p:spPr bwMode="auto">
          <a:xfrm>
            <a:off x="954088" y="39497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1" name="Line 35"/>
          <p:cNvSpPr>
            <a:spLocks noChangeShapeType="1"/>
          </p:cNvSpPr>
          <p:nvPr/>
        </p:nvSpPr>
        <p:spPr bwMode="auto">
          <a:xfrm>
            <a:off x="954088" y="40195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2" name="Line 36"/>
          <p:cNvSpPr>
            <a:spLocks noChangeShapeType="1"/>
          </p:cNvSpPr>
          <p:nvPr/>
        </p:nvSpPr>
        <p:spPr bwMode="auto">
          <a:xfrm>
            <a:off x="954088" y="40878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3" name="Line 37"/>
          <p:cNvSpPr>
            <a:spLocks noChangeShapeType="1"/>
          </p:cNvSpPr>
          <p:nvPr/>
        </p:nvSpPr>
        <p:spPr bwMode="auto">
          <a:xfrm>
            <a:off x="954088" y="41560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4" name="Line 38"/>
          <p:cNvSpPr>
            <a:spLocks noChangeShapeType="1"/>
          </p:cNvSpPr>
          <p:nvPr/>
        </p:nvSpPr>
        <p:spPr bwMode="auto">
          <a:xfrm>
            <a:off x="954088" y="42259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5" name="Line 39"/>
          <p:cNvSpPr>
            <a:spLocks noChangeShapeType="1"/>
          </p:cNvSpPr>
          <p:nvPr/>
        </p:nvSpPr>
        <p:spPr bwMode="auto">
          <a:xfrm>
            <a:off x="954088" y="4295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6" name="Line 40"/>
          <p:cNvSpPr>
            <a:spLocks noChangeShapeType="1"/>
          </p:cNvSpPr>
          <p:nvPr/>
        </p:nvSpPr>
        <p:spPr bwMode="auto">
          <a:xfrm>
            <a:off x="954088" y="43640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7" name="Line 41"/>
          <p:cNvSpPr>
            <a:spLocks noChangeShapeType="1"/>
          </p:cNvSpPr>
          <p:nvPr/>
        </p:nvSpPr>
        <p:spPr bwMode="auto">
          <a:xfrm>
            <a:off x="954088" y="44338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8" name="Line 42"/>
          <p:cNvSpPr>
            <a:spLocks noChangeShapeType="1"/>
          </p:cNvSpPr>
          <p:nvPr/>
        </p:nvSpPr>
        <p:spPr bwMode="auto">
          <a:xfrm>
            <a:off x="954088" y="450373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9" name="Line 43"/>
          <p:cNvSpPr>
            <a:spLocks noChangeShapeType="1"/>
          </p:cNvSpPr>
          <p:nvPr/>
        </p:nvSpPr>
        <p:spPr bwMode="auto">
          <a:xfrm>
            <a:off x="954088" y="45720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80" name="Line 44"/>
          <p:cNvSpPr>
            <a:spLocks noChangeShapeType="1"/>
          </p:cNvSpPr>
          <p:nvPr/>
        </p:nvSpPr>
        <p:spPr bwMode="auto">
          <a:xfrm>
            <a:off x="954088" y="46402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81" name="Line 45"/>
          <p:cNvSpPr>
            <a:spLocks noChangeShapeType="1"/>
          </p:cNvSpPr>
          <p:nvPr/>
        </p:nvSpPr>
        <p:spPr bwMode="auto">
          <a:xfrm>
            <a:off x="954088" y="47101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82" name="Line 46"/>
          <p:cNvSpPr>
            <a:spLocks noChangeShapeType="1"/>
          </p:cNvSpPr>
          <p:nvPr/>
        </p:nvSpPr>
        <p:spPr bwMode="auto">
          <a:xfrm>
            <a:off x="954088" y="47799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83" name="Line 47"/>
          <p:cNvSpPr>
            <a:spLocks noChangeShapeType="1"/>
          </p:cNvSpPr>
          <p:nvPr/>
        </p:nvSpPr>
        <p:spPr bwMode="auto">
          <a:xfrm>
            <a:off x="954088" y="48498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84" name="Line 48"/>
          <p:cNvSpPr>
            <a:spLocks noChangeShapeType="1"/>
          </p:cNvSpPr>
          <p:nvPr/>
        </p:nvSpPr>
        <p:spPr bwMode="auto">
          <a:xfrm>
            <a:off x="954088" y="49180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85" name="Line 49"/>
          <p:cNvSpPr>
            <a:spLocks noChangeShapeType="1"/>
          </p:cNvSpPr>
          <p:nvPr/>
        </p:nvSpPr>
        <p:spPr bwMode="auto">
          <a:xfrm>
            <a:off x="954088" y="49879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86" name="Line 50"/>
          <p:cNvSpPr>
            <a:spLocks noChangeShapeType="1"/>
          </p:cNvSpPr>
          <p:nvPr/>
        </p:nvSpPr>
        <p:spPr bwMode="auto">
          <a:xfrm>
            <a:off x="954088" y="5057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87" name="Line 51"/>
          <p:cNvSpPr>
            <a:spLocks noChangeShapeType="1"/>
          </p:cNvSpPr>
          <p:nvPr/>
        </p:nvSpPr>
        <p:spPr bwMode="auto">
          <a:xfrm>
            <a:off x="954088" y="51260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88" name="Text Box 52"/>
          <p:cNvSpPr txBox="1">
            <a:spLocks noChangeArrowheads="1"/>
          </p:cNvSpPr>
          <p:nvPr/>
        </p:nvSpPr>
        <p:spPr bwMode="auto">
          <a:xfrm>
            <a:off x="1439863" y="2913063"/>
            <a:ext cx="42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4389" name="Text Box 53"/>
          <p:cNvSpPr txBox="1">
            <a:spLocks noChangeArrowheads="1"/>
          </p:cNvSpPr>
          <p:nvPr/>
        </p:nvSpPr>
        <p:spPr bwMode="auto">
          <a:xfrm>
            <a:off x="1439863" y="3589338"/>
            <a:ext cx="58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4390" name="Text Box 54"/>
          <p:cNvSpPr txBox="1">
            <a:spLocks noChangeArrowheads="1"/>
          </p:cNvSpPr>
          <p:nvPr/>
        </p:nvSpPr>
        <p:spPr bwMode="auto">
          <a:xfrm>
            <a:off x="1439863" y="4275138"/>
            <a:ext cx="58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4391" name="Text Box 55"/>
          <p:cNvSpPr txBox="1">
            <a:spLocks noChangeArrowheads="1"/>
          </p:cNvSpPr>
          <p:nvPr/>
        </p:nvSpPr>
        <p:spPr bwMode="auto">
          <a:xfrm>
            <a:off x="1439863" y="1525588"/>
            <a:ext cx="58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20</a:t>
            </a:r>
            <a:endParaRPr lang="ru-RU" altLang="ru-RU" sz="20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92" name="Text Box 56"/>
          <p:cNvSpPr txBox="1">
            <a:spLocks noChangeArrowheads="1"/>
          </p:cNvSpPr>
          <p:nvPr/>
        </p:nvSpPr>
        <p:spPr bwMode="auto">
          <a:xfrm>
            <a:off x="1439863" y="2219325"/>
            <a:ext cx="58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4393" name="Line 57"/>
          <p:cNvSpPr>
            <a:spLocks noChangeShapeType="1"/>
          </p:cNvSpPr>
          <p:nvPr/>
        </p:nvSpPr>
        <p:spPr bwMode="auto">
          <a:xfrm>
            <a:off x="960438" y="13843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94" name="Line 58"/>
          <p:cNvSpPr>
            <a:spLocks noChangeShapeType="1"/>
          </p:cNvSpPr>
          <p:nvPr/>
        </p:nvSpPr>
        <p:spPr bwMode="auto">
          <a:xfrm>
            <a:off x="960438" y="14541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95" name="Line 59"/>
          <p:cNvSpPr>
            <a:spLocks noChangeShapeType="1"/>
          </p:cNvSpPr>
          <p:nvPr/>
        </p:nvSpPr>
        <p:spPr bwMode="auto">
          <a:xfrm>
            <a:off x="960438" y="15240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96" name="Line 60"/>
          <p:cNvSpPr>
            <a:spLocks noChangeShapeType="1"/>
          </p:cNvSpPr>
          <p:nvPr/>
        </p:nvSpPr>
        <p:spPr bwMode="auto">
          <a:xfrm>
            <a:off x="960438" y="15922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97" name="Line 61"/>
          <p:cNvSpPr>
            <a:spLocks noChangeShapeType="1"/>
          </p:cNvSpPr>
          <p:nvPr/>
        </p:nvSpPr>
        <p:spPr bwMode="auto">
          <a:xfrm>
            <a:off x="960438" y="16605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98" name="Rectangle 62"/>
          <p:cNvSpPr>
            <a:spLocks noChangeArrowheads="1"/>
          </p:cNvSpPr>
          <p:nvPr/>
        </p:nvSpPr>
        <p:spPr bwMode="auto">
          <a:xfrm>
            <a:off x="1195388" y="1389063"/>
            <a:ext cx="66675" cy="4221162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4399" name="Line 63"/>
          <p:cNvSpPr>
            <a:spLocks noChangeShapeType="1"/>
          </p:cNvSpPr>
          <p:nvPr/>
        </p:nvSpPr>
        <p:spPr bwMode="auto">
          <a:xfrm>
            <a:off x="2614613" y="173513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00" name="Line 64"/>
          <p:cNvSpPr>
            <a:spLocks noChangeShapeType="1"/>
          </p:cNvSpPr>
          <p:nvPr/>
        </p:nvSpPr>
        <p:spPr bwMode="auto">
          <a:xfrm>
            <a:off x="2614613" y="18034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01" name="Line 65"/>
          <p:cNvSpPr>
            <a:spLocks noChangeShapeType="1"/>
          </p:cNvSpPr>
          <p:nvPr/>
        </p:nvSpPr>
        <p:spPr bwMode="auto">
          <a:xfrm>
            <a:off x="2614613" y="18732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02" name="Line 66"/>
          <p:cNvSpPr>
            <a:spLocks noChangeShapeType="1"/>
          </p:cNvSpPr>
          <p:nvPr/>
        </p:nvSpPr>
        <p:spPr bwMode="auto">
          <a:xfrm>
            <a:off x="2614613" y="19415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03" name="Line 67"/>
          <p:cNvSpPr>
            <a:spLocks noChangeShapeType="1"/>
          </p:cNvSpPr>
          <p:nvPr/>
        </p:nvSpPr>
        <p:spPr bwMode="auto">
          <a:xfrm>
            <a:off x="2614613" y="20113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04" name="Line 68"/>
          <p:cNvSpPr>
            <a:spLocks noChangeShapeType="1"/>
          </p:cNvSpPr>
          <p:nvPr/>
        </p:nvSpPr>
        <p:spPr bwMode="auto">
          <a:xfrm>
            <a:off x="2614613" y="20812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05" name="Line 69"/>
          <p:cNvSpPr>
            <a:spLocks noChangeShapeType="1"/>
          </p:cNvSpPr>
          <p:nvPr/>
        </p:nvSpPr>
        <p:spPr bwMode="auto">
          <a:xfrm>
            <a:off x="2614613" y="21510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06" name="Line 70"/>
          <p:cNvSpPr>
            <a:spLocks noChangeShapeType="1"/>
          </p:cNvSpPr>
          <p:nvPr/>
        </p:nvSpPr>
        <p:spPr bwMode="auto">
          <a:xfrm>
            <a:off x="2614613" y="22193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07" name="Line 71"/>
          <p:cNvSpPr>
            <a:spLocks noChangeShapeType="1"/>
          </p:cNvSpPr>
          <p:nvPr/>
        </p:nvSpPr>
        <p:spPr bwMode="auto">
          <a:xfrm>
            <a:off x="2614613" y="22875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08" name="Line 72"/>
          <p:cNvSpPr>
            <a:spLocks noChangeShapeType="1"/>
          </p:cNvSpPr>
          <p:nvPr/>
        </p:nvSpPr>
        <p:spPr bwMode="auto">
          <a:xfrm>
            <a:off x="2614613" y="23574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09" name="Line 73"/>
          <p:cNvSpPr>
            <a:spLocks noChangeShapeType="1"/>
          </p:cNvSpPr>
          <p:nvPr/>
        </p:nvSpPr>
        <p:spPr bwMode="auto">
          <a:xfrm>
            <a:off x="2614613" y="242728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10" name="Line 74"/>
          <p:cNvSpPr>
            <a:spLocks noChangeShapeType="1"/>
          </p:cNvSpPr>
          <p:nvPr/>
        </p:nvSpPr>
        <p:spPr bwMode="auto">
          <a:xfrm>
            <a:off x="2614613" y="24955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11" name="Line 75"/>
          <p:cNvSpPr>
            <a:spLocks noChangeShapeType="1"/>
          </p:cNvSpPr>
          <p:nvPr/>
        </p:nvSpPr>
        <p:spPr bwMode="auto">
          <a:xfrm>
            <a:off x="2614613" y="25654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12" name="Line 76"/>
          <p:cNvSpPr>
            <a:spLocks noChangeShapeType="1"/>
          </p:cNvSpPr>
          <p:nvPr/>
        </p:nvSpPr>
        <p:spPr bwMode="auto">
          <a:xfrm>
            <a:off x="2614613" y="26352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13" name="Line 77"/>
          <p:cNvSpPr>
            <a:spLocks noChangeShapeType="1"/>
          </p:cNvSpPr>
          <p:nvPr/>
        </p:nvSpPr>
        <p:spPr bwMode="auto">
          <a:xfrm>
            <a:off x="2614613" y="27035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14" name="Line 78"/>
          <p:cNvSpPr>
            <a:spLocks noChangeShapeType="1"/>
          </p:cNvSpPr>
          <p:nvPr/>
        </p:nvSpPr>
        <p:spPr bwMode="auto">
          <a:xfrm>
            <a:off x="2614613" y="2771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15" name="Line 79"/>
          <p:cNvSpPr>
            <a:spLocks noChangeShapeType="1"/>
          </p:cNvSpPr>
          <p:nvPr/>
        </p:nvSpPr>
        <p:spPr bwMode="auto">
          <a:xfrm>
            <a:off x="2614613" y="28416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16" name="Line 80"/>
          <p:cNvSpPr>
            <a:spLocks noChangeShapeType="1"/>
          </p:cNvSpPr>
          <p:nvPr/>
        </p:nvSpPr>
        <p:spPr bwMode="auto">
          <a:xfrm>
            <a:off x="2614613" y="29114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17" name="Line 81"/>
          <p:cNvSpPr>
            <a:spLocks noChangeShapeType="1"/>
          </p:cNvSpPr>
          <p:nvPr/>
        </p:nvSpPr>
        <p:spPr bwMode="auto">
          <a:xfrm>
            <a:off x="2614613" y="29813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18" name="Line 82"/>
          <p:cNvSpPr>
            <a:spLocks noChangeShapeType="1"/>
          </p:cNvSpPr>
          <p:nvPr/>
        </p:nvSpPr>
        <p:spPr bwMode="auto">
          <a:xfrm>
            <a:off x="2614613" y="30495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19" name="Line 83"/>
          <p:cNvSpPr>
            <a:spLocks noChangeShapeType="1"/>
          </p:cNvSpPr>
          <p:nvPr/>
        </p:nvSpPr>
        <p:spPr bwMode="auto">
          <a:xfrm>
            <a:off x="2614613" y="311943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20" name="Line 84"/>
          <p:cNvSpPr>
            <a:spLocks noChangeShapeType="1"/>
          </p:cNvSpPr>
          <p:nvPr/>
        </p:nvSpPr>
        <p:spPr bwMode="auto">
          <a:xfrm>
            <a:off x="2614613" y="31892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21" name="Line 85"/>
          <p:cNvSpPr>
            <a:spLocks noChangeShapeType="1"/>
          </p:cNvSpPr>
          <p:nvPr/>
        </p:nvSpPr>
        <p:spPr bwMode="auto">
          <a:xfrm>
            <a:off x="2614613" y="32575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22" name="Line 86"/>
          <p:cNvSpPr>
            <a:spLocks noChangeShapeType="1"/>
          </p:cNvSpPr>
          <p:nvPr/>
        </p:nvSpPr>
        <p:spPr bwMode="auto">
          <a:xfrm>
            <a:off x="2614613" y="33258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23" name="Line 87"/>
          <p:cNvSpPr>
            <a:spLocks noChangeShapeType="1"/>
          </p:cNvSpPr>
          <p:nvPr/>
        </p:nvSpPr>
        <p:spPr bwMode="auto">
          <a:xfrm>
            <a:off x="2614613" y="33956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24" name="Line 88"/>
          <p:cNvSpPr>
            <a:spLocks noChangeShapeType="1"/>
          </p:cNvSpPr>
          <p:nvPr/>
        </p:nvSpPr>
        <p:spPr bwMode="auto">
          <a:xfrm>
            <a:off x="2614613" y="34655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25" name="Line 89"/>
          <p:cNvSpPr>
            <a:spLocks noChangeShapeType="1"/>
          </p:cNvSpPr>
          <p:nvPr/>
        </p:nvSpPr>
        <p:spPr bwMode="auto">
          <a:xfrm>
            <a:off x="2614613" y="3533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26" name="Line 90"/>
          <p:cNvSpPr>
            <a:spLocks noChangeShapeType="1"/>
          </p:cNvSpPr>
          <p:nvPr/>
        </p:nvSpPr>
        <p:spPr bwMode="auto">
          <a:xfrm>
            <a:off x="2614613" y="36036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27" name="Line 91"/>
          <p:cNvSpPr>
            <a:spLocks noChangeShapeType="1"/>
          </p:cNvSpPr>
          <p:nvPr/>
        </p:nvSpPr>
        <p:spPr bwMode="auto">
          <a:xfrm>
            <a:off x="2614613" y="36734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28" name="Line 92"/>
          <p:cNvSpPr>
            <a:spLocks noChangeShapeType="1"/>
          </p:cNvSpPr>
          <p:nvPr/>
        </p:nvSpPr>
        <p:spPr bwMode="auto">
          <a:xfrm>
            <a:off x="2614613" y="37417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29" name="Line 93"/>
          <p:cNvSpPr>
            <a:spLocks noChangeShapeType="1"/>
          </p:cNvSpPr>
          <p:nvPr/>
        </p:nvSpPr>
        <p:spPr bwMode="auto">
          <a:xfrm>
            <a:off x="2614613" y="3810000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30" name="Line 94"/>
          <p:cNvSpPr>
            <a:spLocks noChangeShapeType="1"/>
          </p:cNvSpPr>
          <p:nvPr/>
        </p:nvSpPr>
        <p:spPr bwMode="auto">
          <a:xfrm>
            <a:off x="2614613" y="38798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31" name="Line 95"/>
          <p:cNvSpPr>
            <a:spLocks noChangeShapeType="1"/>
          </p:cNvSpPr>
          <p:nvPr/>
        </p:nvSpPr>
        <p:spPr bwMode="auto">
          <a:xfrm>
            <a:off x="2614613" y="39497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32" name="Line 96"/>
          <p:cNvSpPr>
            <a:spLocks noChangeShapeType="1"/>
          </p:cNvSpPr>
          <p:nvPr/>
        </p:nvSpPr>
        <p:spPr bwMode="auto">
          <a:xfrm>
            <a:off x="2614613" y="40195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33" name="Line 97"/>
          <p:cNvSpPr>
            <a:spLocks noChangeShapeType="1"/>
          </p:cNvSpPr>
          <p:nvPr/>
        </p:nvSpPr>
        <p:spPr bwMode="auto">
          <a:xfrm>
            <a:off x="2614613" y="40878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34" name="Line 98"/>
          <p:cNvSpPr>
            <a:spLocks noChangeShapeType="1"/>
          </p:cNvSpPr>
          <p:nvPr/>
        </p:nvSpPr>
        <p:spPr bwMode="auto">
          <a:xfrm>
            <a:off x="2614613" y="41560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35" name="Line 99"/>
          <p:cNvSpPr>
            <a:spLocks noChangeShapeType="1"/>
          </p:cNvSpPr>
          <p:nvPr/>
        </p:nvSpPr>
        <p:spPr bwMode="auto">
          <a:xfrm>
            <a:off x="2614613" y="42259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36" name="Line 100"/>
          <p:cNvSpPr>
            <a:spLocks noChangeShapeType="1"/>
          </p:cNvSpPr>
          <p:nvPr/>
        </p:nvSpPr>
        <p:spPr bwMode="auto">
          <a:xfrm>
            <a:off x="2614613" y="4295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37" name="Line 101"/>
          <p:cNvSpPr>
            <a:spLocks noChangeShapeType="1"/>
          </p:cNvSpPr>
          <p:nvPr/>
        </p:nvSpPr>
        <p:spPr bwMode="auto">
          <a:xfrm>
            <a:off x="2614613" y="43640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38" name="Line 102"/>
          <p:cNvSpPr>
            <a:spLocks noChangeShapeType="1"/>
          </p:cNvSpPr>
          <p:nvPr/>
        </p:nvSpPr>
        <p:spPr bwMode="auto">
          <a:xfrm>
            <a:off x="2614613" y="44338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39" name="Line 103"/>
          <p:cNvSpPr>
            <a:spLocks noChangeShapeType="1"/>
          </p:cNvSpPr>
          <p:nvPr/>
        </p:nvSpPr>
        <p:spPr bwMode="auto">
          <a:xfrm>
            <a:off x="2614613" y="450373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40" name="Line 104"/>
          <p:cNvSpPr>
            <a:spLocks noChangeShapeType="1"/>
          </p:cNvSpPr>
          <p:nvPr/>
        </p:nvSpPr>
        <p:spPr bwMode="auto">
          <a:xfrm>
            <a:off x="2614613" y="45720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41" name="Line 105"/>
          <p:cNvSpPr>
            <a:spLocks noChangeShapeType="1"/>
          </p:cNvSpPr>
          <p:nvPr/>
        </p:nvSpPr>
        <p:spPr bwMode="auto">
          <a:xfrm>
            <a:off x="2614613" y="46402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42" name="Line 106"/>
          <p:cNvSpPr>
            <a:spLocks noChangeShapeType="1"/>
          </p:cNvSpPr>
          <p:nvPr/>
        </p:nvSpPr>
        <p:spPr bwMode="auto">
          <a:xfrm>
            <a:off x="2614613" y="47101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43" name="Line 107"/>
          <p:cNvSpPr>
            <a:spLocks noChangeShapeType="1"/>
          </p:cNvSpPr>
          <p:nvPr/>
        </p:nvSpPr>
        <p:spPr bwMode="auto">
          <a:xfrm>
            <a:off x="2614613" y="47799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44" name="Line 108"/>
          <p:cNvSpPr>
            <a:spLocks noChangeShapeType="1"/>
          </p:cNvSpPr>
          <p:nvPr/>
        </p:nvSpPr>
        <p:spPr bwMode="auto">
          <a:xfrm>
            <a:off x="2614613" y="48498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45" name="Line 109"/>
          <p:cNvSpPr>
            <a:spLocks noChangeShapeType="1"/>
          </p:cNvSpPr>
          <p:nvPr/>
        </p:nvSpPr>
        <p:spPr bwMode="auto">
          <a:xfrm>
            <a:off x="2614613" y="49180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46" name="Line 110"/>
          <p:cNvSpPr>
            <a:spLocks noChangeShapeType="1"/>
          </p:cNvSpPr>
          <p:nvPr/>
        </p:nvSpPr>
        <p:spPr bwMode="auto">
          <a:xfrm>
            <a:off x="2614613" y="49879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47" name="Line 111"/>
          <p:cNvSpPr>
            <a:spLocks noChangeShapeType="1"/>
          </p:cNvSpPr>
          <p:nvPr/>
        </p:nvSpPr>
        <p:spPr bwMode="auto">
          <a:xfrm>
            <a:off x="2614613" y="5057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48" name="Line 112"/>
          <p:cNvSpPr>
            <a:spLocks noChangeShapeType="1"/>
          </p:cNvSpPr>
          <p:nvPr/>
        </p:nvSpPr>
        <p:spPr bwMode="auto">
          <a:xfrm>
            <a:off x="2614613" y="51260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49" name="Text Box 113"/>
          <p:cNvSpPr txBox="1">
            <a:spLocks noChangeArrowheads="1"/>
          </p:cNvSpPr>
          <p:nvPr/>
        </p:nvSpPr>
        <p:spPr bwMode="auto">
          <a:xfrm>
            <a:off x="3100388" y="2913063"/>
            <a:ext cx="427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4450" name="Text Box 114"/>
          <p:cNvSpPr txBox="1">
            <a:spLocks noChangeArrowheads="1"/>
          </p:cNvSpPr>
          <p:nvPr/>
        </p:nvSpPr>
        <p:spPr bwMode="auto">
          <a:xfrm>
            <a:off x="3100388" y="3589338"/>
            <a:ext cx="642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4451" name="Text Box 115"/>
          <p:cNvSpPr txBox="1">
            <a:spLocks noChangeArrowheads="1"/>
          </p:cNvSpPr>
          <p:nvPr/>
        </p:nvSpPr>
        <p:spPr bwMode="auto">
          <a:xfrm>
            <a:off x="3100388" y="4275138"/>
            <a:ext cx="642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4452" name="Text Box 116"/>
          <p:cNvSpPr txBox="1">
            <a:spLocks noChangeArrowheads="1"/>
          </p:cNvSpPr>
          <p:nvPr/>
        </p:nvSpPr>
        <p:spPr bwMode="auto">
          <a:xfrm>
            <a:off x="3100388" y="1525588"/>
            <a:ext cx="642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20</a:t>
            </a:r>
            <a:endParaRPr lang="ru-RU" altLang="ru-RU" sz="20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453" name="Text Box 117"/>
          <p:cNvSpPr txBox="1">
            <a:spLocks noChangeArrowheads="1"/>
          </p:cNvSpPr>
          <p:nvPr/>
        </p:nvSpPr>
        <p:spPr bwMode="auto">
          <a:xfrm>
            <a:off x="3100388" y="2219325"/>
            <a:ext cx="642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4454" name="Line 118"/>
          <p:cNvSpPr>
            <a:spLocks noChangeShapeType="1"/>
          </p:cNvSpPr>
          <p:nvPr/>
        </p:nvSpPr>
        <p:spPr bwMode="auto">
          <a:xfrm>
            <a:off x="2620963" y="13843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55" name="Line 119"/>
          <p:cNvSpPr>
            <a:spLocks noChangeShapeType="1"/>
          </p:cNvSpPr>
          <p:nvPr/>
        </p:nvSpPr>
        <p:spPr bwMode="auto">
          <a:xfrm>
            <a:off x="2620963" y="14541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56" name="Line 120"/>
          <p:cNvSpPr>
            <a:spLocks noChangeShapeType="1"/>
          </p:cNvSpPr>
          <p:nvPr/>
        </p:nvSpPr>
        <p:spPr bwMode="auto">
          <a:xfrm>
            <a:off x="2620963" y="15240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57" name="Line 121"/>
          <p:cNvSpPr>
            <a:spLocks noChangeShapeType="1"/>
          </p:cNvSpPr>
          <p:nvPr/>
        </p:nvSpPr>
        <p:spPr bwMode="auto">
          <a:xfrm>
            <a:off x="2620963" y="15922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58" name="Line 122"/>
          <p:cNvSpPr>
            <a:spLocks noChangeShapeType="1"/>
          </p:cNvSpPr>
          <p:nvPr/>
        </p:nvSpPr>
        <p:spPr bwMode="auto">
          <a:xfrm>
            <a:off x="2620963" y="16605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59" name="Line 123"/>
          <p:cNvSpPr>
            <a:spLocks noChangeShapeType="1"/>
          </p:cNvSpPr>
          <p:nvPr/>
        </p:nvSpPr>
        <p:spPr bwMode="auto">
          <a:xfrm>
            <a:off x="4275138" y="173513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60" name="Line 124"/>
          <p:cNvSpPr>
            <a:spLocks noChangeShapeType="1"/>
          </p:cNvSpPr>
          <p:nvPr/>
        </p:nvSpPr>
        <p:spPr bwMode="auto">
          <a:xfrm>
            <a:off x="4275138" y="18034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61" name="Line 125"/>
          <p:cNvSpPr>
            <a:spLocks noChangeShapeType="1"/>
          </p:cNvSpPr>
          <p:nvPr/>
        </p:nvSpPr>
        <p:spPr bwMode="auto">
          <a:xfrm>
            <a:off x="4275138" y="18732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62" name="Line 126"/>
          <p:cNvSpPr>
            <a:spLocks noChangeShapeType="1"/>
          </p:cNvSpPr>
          <p:nvPr/>
        </p:nvSpPr>
        <p:spPr bwMode="auto">
          <a:xfrm>
            <a:off x="4275138" y="19415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63" name="Line 127"/>
          <p:cNvSpPr>
            <a:spLocks noChangeShapeType="1"/>
          </p:cNvSpPr>
          <p:nvPr/>
        </p:nvSpPr>
        <p:spPr bwMode="auto">
          <a:xfrm>
            <a:off x="4275138" y="20113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64" name="Line 128"/>
          <p:cNvSpPr>
            <a:spLocks noChangeShapeType="1"/>
          </p:cNvSpPr>
          <p:nvPr/>
        </p:nvSpPr>
        <p:spPr bwMode="auto">
          <a:xfrm>
            <a:off x="4275138" y="20812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65" name="Line 129"/>
          <p:cNvSpPr>
            <a:spLocks noChangeShapeType="1"/>
          </p:cNvSpPr>
          <p:nvPr/>
        </p:nvSpPr>
        <p:spPr bwMode="auto">
          <a:xfrm>
            <a:off x="4275138" y="21510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66" name="Line 130"/>
          <p:cNvSpPr>
            <a:spLocks noChangeShapeType="1"/>
          </p:cNvSpPr>
          <p:nvPr/>
        </p:nvSpPr>
        <p:spPr bwMode="auto">
          <a:xfrm>
            <a:off x="4275138" y="22193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67" name="Line 131"/>
          <p:cNvSpPr>
            <a:spLocks noChangeShapeType="1"/>
          </p:cNvSpPr>
          <p:nvPr/>
        </p:nvSpPr>
        <p:spPr bwMode="auto">
          <a:xfrm>
            <a:off x="4275138" y="22875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68" name="Line 132"/>
          <p:cNvSpPr>
            <a:spLocks noChangeShapeType="1"/>
          </p:cNvSpPr>
          <p:nvPr/>
        </p:nvSpPr>
        <p:spPr bwMode="auto">
          <a:xfrm>
            <a:off x="4275138" y="23574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69" name="Line 133"/>
          <p:cNvSpPr>
            <a:spLocks noChangeShapeType="1"/>
          </p:cNvSpPr>
          <p:nvPr/>
        </p:nvSpPr>
        <p:spPr bwMode="auto">
          <a:xfrm>
            <a:off x="4275138" y="242728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70" name="Line 134"/>
          <p:cNvSpPr>
            <a:spLocks noChangeShapeType="1"/>
          </p:cNvSpPr>
          <p:nvPr/>
        </p:nvSpPr>
        <p:spPr bwMode="auto">
          <a:xfrm>
            <a:off x="4275138" y="24955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71" name="Line 135"/>
          <p:cNvSpPr>
            <a:spLocks noChangeShapeType="1"/>
          </p:cNvSpPr>
          <p:nvPr/>
        </p:nvSpPr>
        <p:spPr bwMode="auto">
          <a:xfrm>
            <a:off x="4275138" y="25654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72" name="Line 136"/>
          <p:cNvSpPr>
            <a:spLocks noChangeShapeType="1"/>
          </p:cNvSpPr>
          <p:nvPr/>
        </p:nvSpPr>
        <p:spPr bwMode="auto">
          <a:xfrm>
            <a:off x="4275138" y="26352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73" name="Line 137"/>
          <p:cNvSpPr>
            <a:spLocks noChangeShapeType="1"/>
          </p:cNvSpPr>
          <p:nvPr/>
        </p:nvSpPr>
        <p:spPr bwMode="auto">
          <a:xfrm>
            <a:off x="4275138" y="27035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74" name="Line 138"/>
          <p:cNvSpPr>
            <a:spLocks noChangeShapeType="1"/>
          </p:cNvSpPr>
          <p:nvPr/>
        </p:nvSpPr>
        <p:spPr bwMode="auto">
          <a:xfrm>
            <a:off x="4275138" y="2771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75" name="Line 139"/>
          <p:cNvSpPr>
            <a:spLocks noChangeShapeType="1"/>
          </p:cNvSpPr>
          <p:nvPr/>
        </p:nvSpPr>
        <p:spPr bwMode="auto">
          <a:xfrm>
            <a:off x="4275138" y="28416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76" name="Line 140"/>
          <p:cNvSpPr>
            <a:spLocks noChangeShapeType="1"/>
          </p:cNvSpPr>
          <p:nvPr/>
        </p:nvSpPr>
        <p:spPr bwMode="auto">
          <a:xfrm>
            <a:off x="4275138" y="29114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77" name="Line 141"/>
          <p:cNvSpPr>
            <a:spLocks noChangeShapeType="1"/>
          </p:cNvSpPr>
          <p:nvPr/>
        </p:nvSpPr>
        <p:spPr bwMode="auto">
          <a:xfrm>
            <a:off x="4275138" y="29813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78" name="Line 142"/>
          <p:cNvSpPr>
            <a:spLocks noChangeShapeType="1"/>
          </p:cNvSpPr>
          <p:nvPr/>
        </p:nvSpPr>
        <p:spPr bwMode="auto">
          <a:xfrm>
            <a:off x="4275138" y="30495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79" name="Line 143"/>
          <p:cNvSpPr>
            <a:spLocks noChangeShapeType="1"/>
          </p:cNvSpPr>
          <p:nvPr/>
        </p:nvSpPr>
        <p:spPr bwMode="auto">
          <a:xfrm>
            <a:off x="4275138" y="311943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80" name="Line 144"/>
          <p:cNvSpPr>
            <a:spLocks noChangeShapeType="1"/>
          </p:cNvSpPr>
          <p:nvPr/>
        </p:nvSpPr>
        <p:spPr bwMode="auto">
          <a:xfrm>
            <a:off x="4275138" y="31892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81" name="Line 145"/>
          <p:cNvSpPr>
            <a:spLocks noChangeShapeType="1"/>
          </p:cNvSpPr>
          <p:nvPr/>
        </p:nvSpPr>
        <p:spPr bwMode="auto">
          <a:xfrm>
            <a:off x="4275138" y="32575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82" name="Line 146"/>
          <p:cNvSpPr>
            <a:spLocks noChangeShapeType="1"/>
          </p:cNvSpPr>
          <p:nvPr/>
        </p:nvSpPr>
        <p:spPr bwMode="auto">
          <a:xfrm>
            <a:off x="4275138" y="33258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83" name="Line 147"/>
          <p:cNvSpPr>
            <a:spLocks noChangeShapeType="1"/>
          </p:cNvSpPr>
          <p:nvPr/>
        </p:nvSpPr>
        <p:spPr bwMode="auto">
          <a:xfrm>
            <a:off x="4275138" y="33956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84" name="Line 148"/>
          <p:cNvSpPr>
            <a:spLocks noChangeShapeType="1"/>
          </p:cNvSpPr>
          <p:nvPr/>
        </p:nvSpPr>
        <p:spPr bwMode="auto">
          <a:xfrm>
            <a:off x="4275138" y="34655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85" name="Line 149"/>
          <p:cNvSpPr>
            <a:spLocks noChangeShapeType="1"/>
          </p:cNvSpPr>
          <p:nvPr/>
        </p:nvSpPr>
        <p:spPr bwMode="auto">
          <a:xfrm>
            <a:off x="4275138" y="3533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86" name="Line 150"/>
          <p:cNvSpPr>
            <a:spLocks noChangeShapeType="1"/>
          </p:cNvSpPr>
          <p:nvPr/>
        </p:nvSpPr>
        <p:spPr bwMode="auto">
          <a:xfrm>
            <a:off x="4275138" y="36036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87" name="Line 151"/>
          <p:cNvSpPr>
            <a:spLocks noChangeShapeType="1"/>
          </p:cNvSpPr>
          <p:nvPr/>
        </p:nvSpPr>
        <p:spPr bwMode="auto">
          <a:xfrm>
            <a:off x="4275138" y="36734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88" name="Line 152"/>
          <p:cNvSpPr>
            <a:spLocks noChangeShapeType="1"/>
          </p:cNvSpPr>
          <p:nvPr/>
        </p:nvSpPr>
        <p:spPr bwMode="auto">
          <a:xfrm>
            <a:off x="4275138" y="37417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89" name="Line 153"/>
          <p:cNvSpPr>
            <a:spLocks noChangeShapeType="1"/>
          </p:cNvSpPr>
          <p:nvPr/>
        </p:nvSpPr>
        <p:spPr bwMode="auto">
          <a:xfrm>
            <a:off x="4275138" y="3810000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90" name="Line 154"/>
          <p:cNvSpPr>
            <a:spLocks noChangeShapeType="1"/>
          </p:cNvSpPr>
          <p:nvPr/>
        </p:nvSpPr>
        <p:spPr bwMode="auto">
          <a:xfrm>
            <a:off x="4275138" y="38798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91" name="Line 155"/>
          <p:cNvSpPr>
            <a:spLocks noChangeShapeType="1"/>
          </p:cNvSpPr>
          <p:nvPr/>
        </p:nvSpPr>
        <p:spPr bwMode="auto">
          <a:xfrm>
            <a:off x="4275138" y="39497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92" name="Line 156"/>
          <p:cNvSpPr>
            <a:spLocks noChangeShapeType="1"/>
          </p:cNvSpPr>
          <p:nvPr/>
        </p:nvSpPr>
        <p:spPr bwMode="auto">
          <a:xfrm>
            <a:off x="4275138" y="40195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93" name="Line 157"/>
          <p:cNvSpPr>
            <a:spLocks noChangeShapeType="1"/>
          </p:cNvSpPr>
          <p:nvPr/>
        </p:nvSpPr>
        <p:spPr bwMode="auto">
          <a:xfrm>
            <a:off x="4275138" y="40878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94" name="Line 158"/>
          <p:cNvSpPr>
            <a:spLocks noChangeShapeType="1"/>
          </p:cNvSpPr>
          <p:nvPr/>
        </p:nvSpPr>
        <p:spPr bwMode="auto">
          <a:xfrm>
            <a:off x="4275138" y="41560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95" name="Line 159"/>
          <p:cNvSpPr>
            <a:spLocks noChangeShapeType="1"/>
          </p:cNvSpPr>
          <p:nvPr/>
        </p:nvSpPr>
        <p:spPr bwMode="auto">
          <a:xfrm>
            <a:off x="4275138" y="42259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96" name="Line 160"/>
          <p:cNvSpPr>
            <a:spLocks noChangeShapeType="1"/>
          </p:cNvSpPr>
          <p:nvPr/>
        </p:nvSpPr>
        <p:spPr bwMode="auto">
          <a:xfrm>
            <a:off x="4275138" y="4295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97" name="Line 161"/>
          <p:cNvSpPr>
            <a:spLocks noChangeShapeType="1"/>
          </p:cNvSpPr>
          <p:nvPr/>
        </p:nvSpPr>
        <p:spPr bwMode="auto">
          <a:xfrm>
            <a:off x="4275138" y="43640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98" name="Line 162"/>
          <p:cNvSpPr>
            <a:spLocks noChangeShapeType="1"/>
          </p:cNvSpPr>
          <p:nvPr/>
        </p:nvSpPr>
        <p:spPr bwMode="auto">
          <a:xfrm>
            <a:off x="4275138" y="443388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99" name="Line 163"/>
          <p:cNvSpPr>
            <a:spLocks noChangeShapeType="1"/>
          </p:cNvSpPr>
          <p:nvPr/>
        </p:nvSpPr>
        <p:spPr bwMode="auto">
          <a:xfrm>
            <a:off x="4275138" y="450373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00" name="Line 164"/>
          <p:cNvSpPr>
            <a:spLocks noChangeShapeType="1"/>
          </p:cNvSpPr>
          <p:nvPr/>
        </p:nvSpPr>
        <p:spPr bwMode="auto">
          <a:xfrm>
            <a:off x="4275138" y="45720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01" name="Line 165"/>
          <p:cNvSpPr>
            <a:spLocks noChangeShapeType="1"/>
          </p:cNvSpPr>
          <p:nvPr/>
        </p:nvSpPr>
        <p:spPr bwMode="auto">
          <a:xfrm>
            <a:off x="4275138" y="46402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02" name="Line 166"/>
          <p:cNvSpPr>
            <a:spLocks noChangeShapeType="1"/>
          </p:cNvSpPr>
          <p:nvPr/>
        </p:nvSpPr>
        <p:spPr bwMode="auto">
          <a:xfrm>
            <a:off x="4275138" y="47101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03" name="Line 167"/>
          <p:cNvSpPr>
            <a:spLocks noChangeShapeType="1"/>
          </p:cNvSpPr>
          <p:nvPr/>
        </p:nvSpPr>
        <p:spPr bwMode="auto">
          <a:xfrm>
            <a:off x="4275138" y="47799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04" name="Line 168"/>
          <p:cNvSpPr>
            <a:spLocks noChangeShapeType="1"/>
          </p:cNvSpPr>
          <p:nvPr/>
        </p:nvSpPr>
        <p:spPr bwMode="auto">
          <a:xfrm>
            <a:off x="4275138" y="484981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05" name="Line 169"/>
          <p:cNvSpPr>
            <a:spLocks noChangeShapeType="1"/>
          </p:cNvSpPr>
          <p:nvPr/>
        </p:nvSpPr>
        <p:spPr bwMode="auto">
          <a:xfrm>
            <a:off x="4275138" y="49180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06" name="Line 170"/>
          <p:cNvSpPr>
            <a:spLocks noChangeShapeType="1"/>
          </p:cNvSpPr>
          <p:nvPr/>
        </p:nvSpPr>
        <p:spPr bwMode="auto">
          <a:xfrm>
            <a:off x="4275138" y="49879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07" name="Line 171"/>
          <p:cNvSpPr>
            <a:spLocks noChangeShapeType="1"/>
          </p:cNvSpPr>
          <p:nvPr/>
        </p:nvSpPr>
        <p:spPr bwMode="auto">
          <a:xfrm>
            <a:off x="4275138" y="505777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08" name="Line 172"/>
          <p:cNvSpPr>
            <a:spLocks noChangeShapeType="1"/>
          </p:cNvSpPr>
          <p:nvPr/>
        </p:nvSpPr>
        <p:spPr bwMode="auto">
          <a:xfrm>
            <a:off x="4275138" y="512603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09" name="Text Box 173"/>
          <p:cNvSpPr txBox="1">
            <a:spLocks noChangeArrowheads="1"/>
          </p:cNvSpPr>
          <p:nvPr/>
        </p:nvSpPr>
        <p:spPr bwMode="auto">
          <a:xfrm>
            <a:off x="4759325" y="2913063"/>
            <a:ext cx="430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4510" name="Text Box 174"/>
          <p:cNvSpPr txBox="1">
            <a:spLocks noChangeArrowheads="1"/>
          </p:cNvSpPr>
          <p:nvPr/>
        </p:nvSpPr>
        <p:spPr bwMode="auto">
          <a:xfrm>
            <a:off x="4759325" y="3589338"/>
            <a:ext cx="61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4511" name="Text Box 175"/>
          <p:cNvSpPr txBox="1">
            <a:spLocks noChangeArrowheads="1"/>
          </p:cNvSpPr>
          <p:nvPr/>
        </p:nvSpPr>
        <p:spPr bwMode="auto">
          <a:xfrm>
            <a:off x="4759325" y="4275138"/>
            <a:ext cx="61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4512" name="Text Box 176"/>
          <p:cNvSpPr txBox="1">
            <a:spLocks noChangeArrowheads="1"/>
          </p:cNvSpPr>
          <p:nvPr/>
        </p:nvSpPr>
        <p:spPr bwMode="auto">
          <a:xfrm>
            <a:off x="4759325" y="1525588"/>
            <a:ext cx="61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20</a:t>
            </a:r>
            <a:endParaRPr lang="ru-RU" altLang="ru-RU" sz="20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513" name="Text Box 177"/>
          <p:cNvSpPr txBox="1">
            <a:spLocks noChangeArrowheads="1"/>
          </p:cNvSpPr>
          <p:nvPr/>
        </p:nvSpPr>
        <p:spPr bwMode="auto">
          <a:xfrm>
            <a:off x="4759325" y="2219325"/>
            <a:ext cx="61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4514" name="Line 178"/>
          <p:cNvSpPr>
            <a:spLocks noChangeShapeType="1"/>
          </p:cNvSpPr>
          <p:nvPr/>
        </p:nvSpPr>
        <p:spPr bwMode="auto">
          <a:xfrm>
            <a:off x="4281488" y="13843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15" name="Line 179"/>
          <p:cNvSpPr>
            <a:spLocks noChangeShapeType="1"/>
          </p:cNvSpPr>
          <p:nvPr/>
        </p:nvSpPr>
        <p:spPr bwMode="auto">
          <a:xfrm>
            <a:off x="4281488" y="14541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16" name="Line 180"/>
          <p:cNvSpPr>
            <a:spLocks noChangeShapeType="1"/>
          </p:cNvSpPr>
          <p:nvPr/>
        </p:nvSpPr>
        <p:spPr bwMode="auto">
          <a:xfrm>
            <a:off x="4281488" y="15240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17" name="Line 181"/>
          <p:cNvSpPr>
            <a:spLocks noChangeShapeType="1"/>
          </p:cNvSpPr>
          <p:nvPr/>
        </p:nvSpPr>
        <p:spPr bwMode="auto">
          <a:xfrm>
            <a:off x="4281488" y="15922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18" name="Line 182"/>
          <p:cNvSpPr>
            <a:spLocks noChangeShapeType="1"/>
          </p:cNvSpPr>
          <p:nvPr/>
        </p:nvSpPr>
        <p:spPr bwMode="auto">
          <a:xfrm>
            <a:off x="4281488" y="16605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19" name="Line 183"/>
          <p:cNvSpPr>
            <a:spLocks noChangeShapeType="1"/>
          </p:cNvSpPr>
          <p:nvPr/>
        </p:nvSpPr>
        <p:spPr bwMode="auto">
          <a:xfrm>
            <a:off x="5934075" y="1735138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20" name="Line 184"/>
          <p:cNvSpPr>
            <a:spLocks noChangeShapeType="1"/>
          </p:cNvSpPr>
          <p:nvPr/>
        </p:nvSpPr>
        <p:spPr bwMode="auto">
          <a:xfrm>
            <a:off x="5934075" y="18034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21" name="Line 185"/>
          <p:cNvSpPr>
            <a:spLocks noChangeShapeType="1"/>
          </p:cNvSpPr>
          <p:nvPr/>
        </p:nvSpPr>
        <p:spPr bwMode="auto">
          <a:xfrm>
            <a:off x="5934075" y="18732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22" name="Line 186"/>
          <p:cNvSpPr>
            <a:spLocks noChangeShapeType="1"/>
          </p:cNvSpPr>
          <p:nvPr/>
        </p:nvSpPr>
        <p:spPr bwMode="auto">
          <a:xfrm>
            <a:off x="5934075" y="19415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23" name="Line 187"/>
          <p:cNvSpPr>
            <a:spLocks noChangeShapeType="1"/>
          </p:cNvSpPr>
          <p:nvPr/>
        </p:nvSpPr>
        <p:spPr bwMode="auto">
          <a:xfrm>
            <a:off x="5934075" y="20113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24" name="Line 188"/>
          <p:cNvSpPr>
            <a:spLocks noChangeShapeType="1"/>
          </p:cNvSpPr>
          <p:nvPr/>
        </p:nvSpPr>
        <p:spPr bwMode="auto">
          <a:xfrm>
            <a:off x="5934075" y="20812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25" name="Line 189"/>
          <p:cNvSpPr>
            <a:spLocks noChangeShapeType="1"/>
          </p:cNvSpPr>
          <p:nvPr/>
        </p:nvSpPr>
        <p:spPr bwMode="auto">
          <a:xfrm>
            <a:off x="5934075" y="21510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26" name="Line 190"/>
          <p:cNvSpPr>
            <a:spLocks noChangeShapeType="1"/>
          </p:cNvSpPr>
          <p:nvPr/>
        </p:nvSpPr>
        <p:spPr bwMode="auto">
          <a:xfrm>
            <a:off x="5934075" y="22193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27" name="Line 191"/>
          <p:cNvSpPr>
            <a:spLocks noChangeShapeType="1"/>
          </p:cNvSpPr>
          <p:nvPr/>
        </p:nvSpPr>
        <p:spPr bwMode="auto">
          <a:xfrm>
            <a:off x="5934075" y="228758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28" name="Line 192"/>
          <p:cNvSpPr>
            <a:spLocks noChangeShapeType="1"/>
          </p:cNvSpPr>
          <p:nvPr/>
        </p:nvSpPr>
        <p:spPr bwMode="auto">
          <a:xfrm>
            <a:off x="5934075" y="235743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29" name="Line 193"/>
          <p:cNvSpPr>
            <a:spLocks noChangeShapeType="1"/>
          </p:cNvSpPr>
          <p:nvPr/>
        </p:nvSpPr>
        <p:spPr bwMode="auto">
          <a:xfrm>
            <a:off x="5934075" y="2427288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30" name="Line 194"/>
          <p:cNvSpPr>
            <a:spLocks noChangeShapeType="1"/>
          </p:cNvSpPr>
          <p:nvPr/>
        </p:nvSpPr>
        <p:spPr bwMode="auto">
          <a:xfrm>
            <a:off x="5934075" y="24955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31" name="Line 195"/>
          <p:cNvSpPr>
            <a:spLocks noChangeShapeType="1"/>
          </p:cNvSpPr>
          <p:nvPr/>
        </p:nvSpPr>
        <p:spPr bwMode="auto">
          <a:xfrm>
            <a:off x="5934075" y="25654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32" name="Line 196"/>
          <p:cNvSpPr>
            <a:spLocks noChangeShapeType="1"/>
          </p:cNvSpPr>
          <p:nvPr/>
        </p:nvSpPr>
        <p:spPr bwMode="auto">
          <a:xfrm>
            <a:off x="5934075" y="26352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33" name="Line 197"/>
          <p:cNvSpPr>
            <a:spLocks noChangeShapeType="1"/>
          </p:cNvSpPr>
          <p:nvPr/>
        </p:nvSpPr>
        <p:spPr bwMode="auto">
          <a:xfrm>
            <a:off x="5934075" y="27035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34" name="Line 198"/>
          <p:cNvSpPr>
            <a:spLocks noChangeShapeType="1"/>
          </p:cNvSpPr>
          <p:nvPr/>
        </p:nvSpPr>
        <p:spPr bwMode="auto">
          <a:xfrm>
            <a:off x="5934075" y="27717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35" name="Line 199"/>
          <p:cNvSpPr>
            <a:spLocks noChangeShapeType="1"/>
          </p:cNvSpPr>
          <p:nvPr/>
        </p:nvSpPr>
        <p:spPr bwMode="auto">
          <a:xfrm>
            <a:off x="5934075" y="28416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36" name="Line 200"/>
          <p:cNvSpPr>
            <a:spLocks noChangeShapeType="1"/>
          </p:cNvSpPr>
          <p:nvPr/>
        </p:nvSpPr>
        <p:spPr bwMode="auto">
          <a:xfrm>
            <a:off x="5934075" y="29114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37" name="Line 201"/>
          <p:cNvSpPr>
            <a:spLocks noChangeShapeType="1"/>
          </p:cNvSpPr>
          <p:nvPr/>
        </p:nvSpPr>
        <p:spPr bwMode="auto">
          <a:xfrm>
            <a:off x="5934075" y="29813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38" name="Line 202"/>
          <p:cNvSpPr>
            <a:spLocks noChangeShapeType="1"/>
          </p:cNvSpPr>
          <p:nvPr/>
        </p:nvSpPr>
        <p:spPr bwMode="auto">
          <a:xfrm>
            <a:off x="5934075" y="304958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39" name="Line 203"/>
          <p:cNvSpPr>
            <a:spLocks noChangeShapeType="1"/>
          </p:cNvSpPr>
          <p:nvPr/>
        </p:nvSpPr>
        <p:spPr bwMode="auto">
          <a:xfrm>
            <a:off x="5934075" y="3119438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40" name="Line 204"/>
          <p:cNvSpPr>
            <a:spLocks noChangeShapeType="1"/>
          </p:cNvSpPr>
          <p:nvPr/>
        </p:nvSpPr>
        <p:spPr bwMode="auto">
          <a:xfrm>
            <a:off x="5934075" y="318928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41" name="Line 205"/>
          <p:cNvSpPr>
            <a:spLocks noChangeShapeType="1"/>
          </p:cNvSpPr>
          <p:nvPr/>
        </p:nvSpPr>
        <p:spPr bwMode="auto">
          <a:xfrm>
            <a:off x="5934075" y="32575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42" name="Line 206"/>
          <p:cNvSpPr>
            <a:spLocks noChangeShapeType="1"/>
          </p:cNvSpPr>
          <p:nvPr/>
        </p:nvSpPr>
        <p:spPr bwMode="auto">
          <a:xfrm>
            <a:off x="5934075" y="33258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43" name="Line 207"/>
          <p:cNvSpPr>
            <a:spLocks noChangeShapeType="1"/>
          </p:cNvSpPr>
          <p:nvPr/>
        </p:nvSpPr>
        <p:spPr bwMode="auto">
          <a:xfrm>
            <a:off x="5934075" y="33956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44" name="Line 208"/>
          <p:cNvSpPr>
            <a:spLocks noChangeShapeType="1"/>
          </p:cNvSpPr>
          <p:nvPr/>
        </p:nvSpPr>
        <p:spPr bwMode="auto">
          <a:xfrm>
            <a:off x="5934075" y="34655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45" name="Line 209"/>
          <p:cNvSpPr>
            <a:spLocks noChangeShapeType="1"/>
          </p:cNvSpPr>
          <p:nvPr/>
        </p:nvSpPr>
        <p:spPr bwMode="auto">
          <a:xfrm>
            <a:off x="5934075" y="35337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46" name="Line 210"/>
          <p:cNvSpPr>
            <a:spLocks noChangeShapeType="1"/>
          </p:cNvSpPr>
          <p:nvPr/>
        </p:nvSpPr>
        <p:spPr bwMode="auto">
          <a:xfrm>
            <a:off x="5934075" y="36036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47" name="Line 211"/>
          <p:cNvSpPr>
            <a:spLocks noChangeShapeType="1"/>
          </p:cNvSpPr>
          <p:nvPr/>
        </p:nvSpPr>
        <p:spPr bwMode="auto">
          <a:xfrm>
            <a:off x="5934075" y="36734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48" name="Line 212"/>
          <p:cNvSpPr>
            <a:spLocks noChangeShapeType="1"/>
          </p:cNvSpPr>
          <p:nvPr/>
        </p:nvSpPr>
        <p:spPr bwMode="auto">
          <a:xfrm>
            <a:off x="5934075" y="374173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49" name="Line 213"/>
          <p:cNvSpPr>
            <a:spLocks noChangeShapeType="1"/>
          </p:cNvSpPr>
          <p:nvPr/>
        </p:nvSpPr>
        <p:spPr bwMode="auto">
          <a:xfrm>
            <a:off x="5934075" y="3810000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50" name="Line 214"/>
          <p:cNvSpPr>
            <a:spLocks noChangeShapeType="1"/>
          </p:cNvSpPr>
          <p:nvPr/>
        </p:nvSpPr>
        <p:spPr bwMode="auto">
          <a:xfrm>
            <a:off x="5934075" y="38798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51" name="Line 215"/>
          <p:cNvSpPr>
            <a:spLocks noChangeShapeType="1"/>
          </p:cNvSpPr>
          <p:nvPr/>
        </p:nvSpPr>
        <p:spPr bwMode="auto">
          <a:xfrm>
            <a:off x="5934075" y="39497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52" name="Line 216"/>
          <p:cNvSpPr>
            <a:spLocks noChangeShapeType="1"/>
          </p:cNvSpPr>
          <p:nvPr/>
        </p:nvSpPr>
        <p:spPr bwMode="auto">
          <a:xfrm>
            <a:off x="5934075" y="40195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53" name="Line 217"/>
          <p:cNvSpPr>
            <a:spLocks noChangeShapeType="1"/>
          </p:cNvSpPr>
          <p:nvPr/>
        </p:nvSpPr>
        <p:spPr bwMode="auto">
          <a:xfrm>
            <a:off x="5934075" y="40878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54" name="Line 218"/>
          <p:cNvSpPr>
            <a:spLocks noChangeShapeType="1"/>
          </p:cNvSpPr>
          <p:nvPr/>
        </p:nvSpPr>
        <p:spPr bwMode="auto">
          <a:xfrm>
            <a:off x="5934075" y="41560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55" name="Line 219"/>
          <p:cNvSpPr>
            <a:spLocks noChangeShapeType="1"/>
          </p:cNvSpPr>
          <p:nvPr/>
        </p:nvSpPr>
        <p:spPr bwMode="auto">
          <a:xfrm>
            <a:off x="5934075" y="42259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56" name="Line 220"/>
          <p:cNvSpPr>
            <a:spLocks noChangeShapeType="1"/>
          </p:cNvSpPr>
          <p:nvPr/>
        </p:nvSpPr>
        <p:spPr bwMode="auto">
          <a:xfrm>
            <a:off x="5934075" y="42957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57" name="Line 221"/>
          <p:cNvSpPr>
            <a:spLocks noChangeShapeType="1"/>
          </p:cNvSpPr>
          <p:nvPr/>
        </p:nvSpPr>
        <p:spPr bwMode="auto">
          <a:xfrm>
            <a:off x="5934075" y="436403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58" name="Line 222"/>
          <p:cNvSpPr>
            <a:spLocks noChangeShapeType="1"/>
          </p:cNvSpPr>
          <p:nvPr/>
        </p:nvSpPr>
        <p:spPr bwMode="auto">
          <a:xfrm>
            <a:off x="5934075" y="443388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59" name="Line 223"/>
          <p:cNvSpPr>
            <a:spLocks noChangeShapeType="1"/>
          </p:cNvSpPr>
          <p:nvPr/>
        </p:nvSpPr>
        <p:spPr bwMode="auto">
          <a:xfrm>
            <a:off x="5934075" y="4503738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60" name="Line 224"/>
          <p:cNvSpPr>
            <a:spLocks noChangeShapeType="1"/>
          </p:cNvSpPr>
          <p:nvPr/>
        </p:nvSpPr>
        <p:spPr bwMode="auto">
          <a:xfrm>
            <a:off x="5934075" y="45720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61" name="Line 225"/>
          <p:cNvSpPr>
            <a:spLocks noChangeShapeType="1"/>
          </p:cNvSpPr>
          <p:nvPr/>
        </p:nvSpPr>
        <p:spPr bwMode="auto">
          <a:xfrm>
            <a:off x="5934075" y="46402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62" name="Line 226"/>
          <p:cNvSpPr>
            <a:spLocks noChangeShapeType="1"/>
          </p:cNvSpPr>
          <p:nvPr/>
        </p:nvSpPr>
        <p:spPr bwMode="auto">
          <a:xfrm>
            <a:off x="5934075" y="47101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63" name="Line 227"/>
          <p:cNvSpPr>
            <a:spLocks noChangeShapeType="1"/>
          </p:cNvSpPr>
          <p:nvPr/>
        </p:nvSpPr>
        <p:spPr bwMode="auto">
          <a:xfrm>
            <a:off x="5934075" y="47799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64" name="Line 228"/>
          <p:cNvSpPr>
            <a:spLocks noChangeShapeType="1"/>
          </p:cNvSpPr>
          <p:nvPr/>
        </p:nvSpPr>
        <p:spPr bwMode="auto">
          <a:xfrm>
            <a:off x="5934075" y="48498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65" name="Line 229"/>
          <p:cNvSpPr>
            <a:spLocks noChangeShapeType="1"/>
          </p:cNvSpPr>
          <p:nvPr/>
        </p:nvSpPr>
        <p:spPr bwMode="auto">
          <a:xfrm>
            <a:off x="5934075" y="49180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66" name="Line 230"/>
          <p:cNvSpPr>
            <a:spLocks noChangeShapeType="1"/>
          </p:cNvSpPr>
          <p:nvPr/>
        </p:nvSpPr>
        <p:spPr bwMode="auto">
          <a:xfrm>
            <a:off x="5934075" y="49879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67" name="Line 231"/>
          <p:cNvSpPr>
            <a:spLocks noChangeShapeType="1"/>
          </p:cNvSpPr>
          <p:nvPr/>
        </p:nvSpPr>
        <p:spPr bwMode="auto">
          <a:xfrm>
            <a:off x="5934075" y="50577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68" name="Line 232"/>
          <p:cNvSpPr>
            <a:spLocks noChangeShapeType="1"/>
          </p:cNvSpPr>
          <p:nvPr/>
        </p:nvSpPr>
        <p:spPr bwMode="auto">
          <a:xfrm>
            <a:off x="5934075" y="512603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69" name="Text Box 233"/>
          <p:cNvSpPr txBox="1">
            <a:spLocks noChangeArrowheads="1"/>
          </p:cNvSpPr>
          <p:nvPr/>
        </p:nvSpPr>
        <p:spPr bwMode="auto">
          <a:xfrm>
            <a:off x="6419850" y="2913063"/>
            <a:ext cx="42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4570" name="Text Box 234"/>
          <p:cNvSpPr txBox="1">
            <a:spLocks noChangeArrowheads="1"/>
          </p:cNvSpPr>
          <p:nvPr/>
        </p:nvSpPr>
        <p:spPr bwMode="auto">
          <a:xfrm>
            <a:off x="6419850" y="3589338"/>
            <a:ext cx="561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4571" name="Text Box 235"/>
          <p:cNvSpPr txBox="1">
            <a:spLocks noChangeArrowheads="1"/>
          </p:cNvSpPr>
          <p:nvPr/>
        </p:nvSpPr>
        <p:spPr bwMode="auto">
          <a:xfrm>
            <a:off x="6419850" y="4275138"/>
            <a:ext cx="766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000" b="0">
              <a:solidFill>
                <a:srgbClr val="000000"/>
              </a:solidFill>
            </a:endParaRPr>
          </a:p>
        </p:txBody>
      </p:sp>
      <p:sp>
        <p:nvSpPr>
          <p:cNvPr id="14572" name="Text Box 236"/>
          <p:cNvSpPr txBox="1">
            <a:spLocks noChangeArrowheads="1"/>
          </p:cNvSpPr>
          <p:nvPr/>
        </p:nvSpPr>
        <p:spPr bwMode="auto">
          <a:xfrm>
            <a:off x="6419850" y="1381125"/>
            <a:ext cx="766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0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573" name="Text Box 237"/>
          <p:cNvSpPr txBox="1">
            <a:spLocks noChangeArrowheads="1"/>
          </p:cNvSpPr>
          <p:nvPr/>
        </p:nvSpPr>
        <p:spPr bwMode="auto">
          <a:xfrm>
            <a:off x="6445250" y="2200275"/>
            <a:ext cx="766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4574" name="Line 238"/>
          <p:cNvSpPr>
            <a:spLocks noChangeShapeType="1"/>
          </p:cNvSpPr>
          <p:nvPr/>
        </p:nvSpPr>
        <p:spPr bwMode="auto">
          <a:xfrm>
            <a:off x="5942013" y="13843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75" name="Line 239"/>
          <p:cNvSpPr>
            <a:spLocks noChangeShapeType="1"/>
          </p:cNvSpPr>
          <p:nvPr/>
        </p:nvSpPr>
        <p:spPr bwMode="auto">
          <a:xfrm>
            <a:off x="5942013" y="14541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76" name="Line 240"/>
          <p:cNvSpPr>
            <a:spLocks noChangeShapeType="1"/>
          </p:cNvSpPr>
          <p:nvPr/>
        </p:nvSpPr>
        <p:spPr bwMode="auto">
          <a:xfrm>
            <a:off x="5942013" y="15240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77" name="Line 241"/>
          <p:cNvSpPr>
            <a:spLocks noChangeShapeType="1"/>
          </p:cNvSpPr>
          <p:nvPr/>
        </p:nvSpPr>
        <p:spPr bwMode="auto">
          <a:xfrm>
            <a:off x="5942013" y="15922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78" name="Line 242"/>
          <p:cNvSpPr>
            <a:spLocks noChangeShapeType="1"/>
          </p:cNvSpPr>
          <p:nvPr/>
        </p:nvSpPr>
        <p:spPr bwMode="auto">
          <a:xfrm>
            <a:off x="5942013" y="16605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79" name="Rectangle 243"/>
          <p:cNvSpPr>
            <a:spLocks noChangeArrowheads="1"/>
          </p:cNvSpPr>
          <p:nvPr/>
        </p:nvSpPr>
        <p:spPr bwMode="auto">
          <a:xfrm>
            <a:off x="2855913" y="1379538"/>
            <a:ext cx="53975" cy="423068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4580" name="Rectangle 244"/>
          <p:cNvSpPr>
            <a:spLocks noChangeArrowheads="1"/>
          </p:cNvSpPr>
          <p:nvPr/>
        </p:nvSpPr>
        <p:spPr bwMode="auto">
          <a:xfrm>
            <a:off x="4516438" y="1379538"/>
            <a:ext cx="53975" cy="423068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4581" name="Rectangle 245"/>
          <p:cNvSpPr>
            <a:spLocks noChangeArrowheads="1"/>
          </p:cNvSpPr>
          <p:nvPr/>
        </p:nvSpPr>
        <p:spPr bwMode="auto">
          <a:xfrm>
            <a:off x="6176963" y="1379538"/>
            <a:ext cx="53975" cy="423068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4582" name="Line 246"/>
          <p:cNvSpPr>
            <a:spLocks noChangeShapeType="1"/>
          </p:cNvSpPr>
          <p:nvPr/>
        </p:nvSpPr>
        <p:spPr bwMode="auto">
          <a:xfrm>
            <a:off x="7594600" y="1735138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83" name="Line 247"/>
          <p:cNvSpPr>
            <a:spLocks noChangeShapeType="1"/>
          </p:cNvSpPr>
          <p:nvPr/>
        </p:nvSpPr>
        <p:spPr bwMode="auto">
          <a:xfrm>
            <a:off x="7594600" y="18034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84" name="Line 248"/>
          <p:cNvSpPr>
            <a:spLocks noChangeShapeType="1"/>
          </p:cNvSpPr>
          <p:nvPr/>
        </p:nvSpPr>
        <p:spPr bwMode="auto">
          <a:xfrm>
            <a:off x="7594600" y="18732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85" name="Line 249"/>
          <p:cNvSpPr>
            <a:spLocks noChangeShapeType="1"/>
          </p:cNvSpPr>
          <p:nvPr/>
        </p:nvSpPr>
        <p:spPr bwMode="auto">
          <a:xfrm>
            <a:off x="7594600" y="19415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86" name="Line 250"/>
          <p:cNvSpPr>
            <a:spLocks noChangeShapeType="1"/>
          </p:cNvSpPr>
          <p:nvPr/>
        </p:nvSpPr>
        <p:spPr bwMode="auto">
          <a:xfrm>
            <a:off x="7594600" y="20113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87" name="Line 251"/>
          <p:cNvSpPr>
            <a:spLocks noChangeShapeType="1"/>
          </p:cNvSpPr>
          <p:nvPr/>
        </p:nvSpPr>
        <p:spPr bwMode="auto">
          <a:xfrm>
            <a:off x="7594600" y="20812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88" name="Line 252"/>
          <p:cNvSpPr>
            <a:spLocks noChangeShapeType="1"/>
          </p:cNvSpPr>
          <p:nvPr/>
        </p:nvSpPr>
        <p:spPr bwMode="auto">
          <a:xfrm>
            <a:off x="7594600" y="21510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89" name="Line 253"/>
          <p:cNvSpPr>
            <a:spLocks noChangeShapeType="1"/>
          </p:cNvSpPr>
          <p:nvPr/>
        </p:nvSpPr>
        <p:spPr bwMode="auto">
          <a:xfrm>
            <a:off x="7594600" y="22193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90" name="Line 254"/>
          <p:cNvSpPr>
            <a:spLocks noChangeShapeType="1"/>
          </p:cNvSpPr>
          <p:nvPr/>
        </p:nvSpPr>
        <p:spPr bwMode="auto">
          <a:xfrm>
            <a:off x="7594600" y="228758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91" name="Line 255"/>
          <p:cNvSpPr>
            <a:spLocks noChangeShapeType="1"/>
          </p:cNvSpPr>
          <p:nvPr/>
        </p:nvSpPr>
        <p:spPr bwMode="auto">
          <a:xfrm>
            <a:off x="7594600" y="235743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92" name="Line 256"/>
          <p:cNvSpPr>
            <a:spLocks noChangeShapeType="1"/>
          </p:cNvSpPr>
          <p:nvPr/>
        </p:nvSpPr>
        <p:spPr bwMode="auto">
          <a:xfrm>
            <a:off x="7594600" y="2427288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93" name="Line 257"/>
          <p:cNvSpPr>
            <a:spLocks noChangeShapeType="1"/>
          </p:cNvSpPr>
          <p:nvPr/>
        </p:nvSpPr>
        <p:spPr bwMode="auto">
          <a:xfrm>
            <a:off x="7594600" y="24955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94" name="Line 258"/>
          <p:cNvSpPr>
            <a:spLocks noChangeShapeType="1"/>
          </p:cNvSpPr>
          <p:nvPr/>
        </p:nvSpPr>
        <p:spPr bwMode="auto">
          <a:xfrm>
            <a:off x="7594600" y="25654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95" name="Line 259"/>
          <p:cNvSpPr>
            <a:spLocks noChangeShapeType="1"/>
          </p:cNvSpPr>
          <p:nvPr/>
        </p:nvSpPr>
        <p:spPr bwMode="auto">
          <a:xfrm>
            <a:off x="7594600" y="26352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96" name="Line 260"/>
          <p:cNvSpPr>
            <a:spLocks noChangeShapeType="1"/>
          </p:cNvSpPr>
          <p:nvPr/>
        </p:nvSpPr>
        <p:spPr bwMode="auto">
          <a:xfrm>
            <a:off x="7594600" y="27035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97" name="Line 261"/>
          <p:cNvSpPr>
            <a:spLocks noChangeShapeType="1"/>
          </p:cNvSpPr>
          <p:nvPr/>
        </p:nvSpPr>
        <p:spPr bwMode="auto">
          <a:xfrm>
            <a:off x="7594600" y="27717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98" name="Line 262"/>
          <p:cNvSpPr>
            <a:spLocks noChangeShapeType="1"/>
          </p:cNvSpPr>
          <p:nvPr/>
        </p:nvSpPr>
        <p:spPr bwMode="auto">
          <a:xfrm>
            <a:off x="7594600" y="28416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99" name="Line 263"/>
          <p:cNvSpPr>
            <a:spLocks noChangeShapeType="1"/>
          </p:cNvSpPr>
          <p:nvPr/>
        </p:nvSpPr>
        <p:spPr bwMode="auto">
          <a:xfrm>
            <a:off x="7594600" y="29114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00" name="Line 264"/>
          <p:cNvSpPr>
            <a:spLocks noChangeShapeType="1"/>
          </p:cNvSpPr>
          <p:nvPr/>
        </p:nvSpPr>
        <p:spPr bwMode="auto">
          <a:xfrm>
            <a:off x="7594600" y="29813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01" name="Line 265"/>
          <p:cNvSpPr>
            <a:spLocks noChangeShapeType="1"/>
          </p:cNvSpPr>
          <p:nvPr/>
        </p:nvSpPr>
        <p:spPr bwMode="auto">
          <a:xfrm>
            <a:off x="7594600" y="304958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02" name="Line 266"/>
          <p:cNvSpPr>
            <a:spLocks noChangeShapeType="1"/>
          </p:cNvSpPr>
          <p:nvPr/>
        </p:nvSpPr>
        <p:spPr bwMode="auto">
          <a:xfrm>
            <a:off x="7594600" y="3119438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03" name="Line 267"/>
          <p:cNvSpPr>
            <a:spLocks noChangeShapeType="1"/>
          </p:cNvSpPr>
          <p:nvPr/>
        </p:nvSpPr>
        <p:spPr bwMode="auto">
          <a:xfrm>
            <a:off x="7594600" y="318928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04" name="Line 268"/>
          <p:cNvSpPr>
            <a:spLocks noChangeShapeType="1"/>
          </p:cNvSpPr>
          <p:nvPr/>
        </p:nvSpPr>
        <p:spPr bwMode="auto">
          <a:xfrm>
            <a:off x="7594600" y="32575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05" name="Line 269"/>
          <p:cNvSpPr>
            <a:spLocks noChangeShapeType="1"/>
          </p:cNvSpPr>
          <p:nvPr/>
        </p:nvSpPr>
        <p:spPr bwMode="auto">
          <a:xfrm>
            <a:off x="7594600" y="33258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06" name="Line 270"/>
          <p:cNvSpPr>
            <a:spLocks noChangeShapeType="1"/>
          </p:cNvSpPr>
          <p:nvPr/>
        </p:nvSpPr>
        <p:spPr bwMode="auto">
          <a:xfrm>
            <a:off x="7594600" y="33956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07" name="Line 271"/>
          <p:cNvSpPr>
            <a:spLocks noChangeShapeType="1"/>
          </p:cNvSpPr>
          <p:nvPr/>
        </p:nvSpPr>
        <p:spPr bwMode="auto">
          <a:xfrm>
            <a:off x="7594600" y="34655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08" name="Line 272"/>
          <p:cNvSpPr>
            <a:spLocks noChangeShapeType="1"/>
          </p:cNvSpPr>
          <p:nvPr/>
        </p:nvSpPr>
        <p:spPr bwMode="auto">
          <a:xfrm>
            <a:off x="7594600" y="35337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09" name="Line 273"/>
          <p:cNvSpPr>
            <a:spLocks noChangeShapeType="1"/>
          </p:cNvSpPr>
          <p:nvPr/>
        </p:nvSpPr>
        <p:spPr bwMode="auto">
          <a:xfrm>
            <a:off x="7594600" y="36036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10" name="Line 274"/>
          <p:cNvSpPr>
            <a:spLocks noChangeShapeType="1"/>
          </p:cNvSpPr>
          <p:nvPr/>
        </p:nvSpPr>
        <p:spPr bwMode="auto">
          <a:xfrm>
            <a:off x="7594600" y="36734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11" name="Line 275"/>
          <p:cNvSpPr>
            <a:spLocks noChangeShapeType="1"/>
          </p:cNvSpPr>
          <p:nvPr/>
        </p:nvSpPr>
        <p:spPr bwMode="auto">
          <a:xfrm>
            <a:off x="7594600" y="374173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12" name="Line 276"/>
          <p:cNvSpPr>
            <a:spLocks noChangeShapeType="1"/>
          </p:cNvSpPr>
          <p:nvPr/>
        </p:nvSpPr>
        <p:spPr bwMode="auto">
          <a:xfrm>
            <a:off x="7594600" y="3810000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13" name="Line 277"/>
          <p:cNvSpPr>
            <a:spLocks noChangeShapeType="1"/>
          </p:cNvSpPr>
          <p:nvPr/>
        </p:nvSpPr>
        <p:spPr bwMode="auto">
          <a:xfrm>
            <a:off x="7594600" y="38798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14" name="Line 278"/>
          <p:cNvSpPr>
            <a:spLocks noChangeShapeType="1"/>
          </p:cNvSpPr>
          <p:nvPr/>
        </p:nvSpPr>
        <p:spPr bwMode="auto">
          <a:xfrm>
            <a:off x="7594600" y="39497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15" name="Line 279"/>
          <p:cNvSpPr>
            <a:spLocks noChangeShapeType="1"/>
          </p:cNvSpPr>
          <p:nvPr/>
        </p:nvSpPr>
        <p:spPr bwMode="auto">
          <a:xfrm>
            <a:off x="7594600" y="401955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16" name="Line 280"/>
          <p:cNvSpPr>
            <a:spLocks noChangeShapeType="1"/>
          </p:cNvSpPr>
          <p:nvPr/>
        </p:nvSpPr>
        <p:spPr bwMode="auto">
          <a:xfrm>
            <a:off x="7594600" y="40878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17" name="Line 281"/>
          <p:cNvSpPr>
            <a:spLocks noChangeShapeType="1"/>
          </p:cNvSpPr>
          <p:nvPr/>
        </p:nvSpPr>
        <p:spPr bwMode="auto">
          <a:xfrm>
            <a:off x="7594600" y="41560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18" name="Line 282"/>
          <p:cNvSpPr>
            <a:spLocks noChangeShapeType="1"/>
          </p:cNvSpPr>
          <p:nvPr/>
        </p:nvSpPr>
        <p:spPr bwMode="auto">
          <a:xfrm>
            <a:off x="7594600" y="42259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19" name="Line 283"/>
          <p:cNvSpPr>
            <a:spLocks noChangeShapeType="1"/>
          </p:cNvSpPr>
          <p:nvPr/>
        </p:nvSpPr>
        <p:spPr bwMode="auto">
          <a:xfrm>
            <a:off x="7594600" y="42957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20" name="Line 284"/>
          <p:cNvSpPr>
            <a:spLocks noChangeShapeType="1"/>
          </p:cNvSpPr>
          <p:nvPr/>
        </p:nvSpPr>
        <p:spPr bwMode="auto">
          <a:xfrm>
            <a:off x="7594600" y="436403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21" name="Line 285"/>
          <p:cNvSpPr>
            <a:spLocks noChangeShapeType="1"/>
          </p:cNvSpPr>
          <p:nvPr/>
        </p:nvSpPr>
        <p:spPr bwMode="auto">
          <a:xfrm>
            <a:off x="7594600" y="443388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22" name="Line 286"/>
          <p:cNvSpPr>
            <a:spLocks noChangeShapeType="1"/>
          </p:cNvSpPr>
          <p:nvPr/>
        </p:nvSpPr>
        <p:spPr bwMode="auto">
          <a:xfrm>
            <a:off x="7594600" y="4503738"/>
            <a:ext cx="539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23" name="Line 287"/>
          <p:cNvSpPr>
            <a:spLocks noChangeShapeType="1"/>
          </p:cNvSpPr>
          <p:nvPr/>
        </p:nvSpPr>
        <p:spPr bwMode="auto">
          <a:xfrm>
            <a:off x="7594600" y="4572000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24" name="Line 288"/>
          <p:cNvSpPr>
            <a:spLocks noChangeShapeType="1"/>
          </p:cNvSpPr>
          <p:nvPr/>
        </p:nvSpPr>
        <p:spPr bwMode="auto">
          <a:xfrm>
            <a:off x="7594600" y="46402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25" name="Line 289"/>
          <p:cNvSpPr>
            <a:spLocks noChangeShapeType="1"/>
          </p:cNvSpPr>
          <p:nvPr/>
        </p:nvSpPr>
        <p:spPr bwMode="auto">
          <a:xfrm>
            <a:off x="7594600" y="47101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26" name="Line 290"/>
          <p:cNvSpPr>
            <a:spLocks noChangeShapeType="1"/>
          </p:cNvSpPr>
          <p:nvPr/>
        </p:nvSpPr>
        <p:spPr bwMode="auto">
          <a:xfrm>
            <a:off x="7594600" y="477996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27" name="Line 291"/>
          <p:cNvSpPr>
            <a:spLocks noChangeShapeType="1"/>
          </p:cNvSpPr>
          <p:nvPr/>
        </p:nvSpPr>
        <p:spPr bwMode="auto">
          <a:xfrm>
            <a:off x="7594600" y="4849813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28" name="Line 292"/>
          <p:cNvSpPr>
            <a:spLocks noChangeShapeType="1"/>
          </p:cNvSpPr>
          <p:nvPr/>
        </p:nvSpPr>
        <p:spPr bwMode="auto">
          <a:xfrm>
            <a:off x="7594600" y="49180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29" name="Line 293"/>
          <p:cNvSpPr>
            <a:spLocks noChangeShapeType="1"/>
          </p:cNvSpPr>
          <p:nvPr/>
        </p:nvSpPr>
        <p:spPr bwMode="auto">
          <a:xfrm>
            <a:off x="7594600" y="498792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30" name="Line 294"/>
          <p:cNvSpPr>
            <a:spLocks noChangeShapeType="1"/>
          </p:cNvSpPr>
          <p:nvPr/>
        </p:nvSpPr>
        <p:spPr bwMode="auto">
          <a:xfrm>
            <a:off x="7594600" y="5057775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31" name="Line 295"/>
          <p:cNvSpPr>
            <a:spLocks noChangeShapeType="1"/>
          </p:cNvSpPr>
          <p:nvPr/>
        </p:nvSpPr>
        <p:spPr bwMode="auto">
          <a:xfrm>
            <a:off x="7594600" y="5126038"/>
            <a:ext cx="539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32" name="Text Box 296"/>
          <p:cNvSpPr txBox="1">
            <a:spLocks noChangeArrowheads="1"/>
          </p:cNvSpPr>
          <p:nvPr/>
        </p:nvSpPr>
        <p:spPr bwMode="auto">
          <a:xfrm>
            <a:off x="8080375" y="2898775"/>
            <a:ext cx="63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000" b="0">
              <a:solidFill>
                <a:srgbClr val="000000"/>
              </a:solidFill>
            </a:endParaRPr>
          </a:p>
        </p:txBody>
      </p:sp>
      <p:sp>
        <p:nvSpPr>
          <p:cNvPr id="14633" name="Text Box 297"/>
          <p:cNvSpPr txBox="1">
            <a:spLocks noChangeArrowheads="1"/>
          </p:cNvSpPr>
          <p:nvPr/>
        </p:nvSpPr>
        <p:spPr bwMode="auto">
          <a:xfrm>
            <a:off x="8080375" y="3589338"/>
            <a:ext cx="560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4634" name="Text Box 298"/>
          <p:cNvSpPr txBox="1">
            <a:spLocks noChangeArrowheads="1"/>
          </p:cNvSpPr>
          <p:nvPr/>
        </p:nvSpPr>
        <p:spPr bwMode="auto">
          <a:xfrm>
            <a:off x="8080375" y="4275138"/>
            <a:ext cx="682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000" b="0">
              <a:solidFill>
                <a:srgbClr val="000000"/>
              </a:solidFill>
            </a:endParaRPr>
          </a:p>
        </p:txBody>
      </p:sp>
      <p:sp>
        <p:nvSpPr>
          <p:cNvPr id="14635" name="Text Box 299"/>
          <p:cNvSpPr txBox="1">
            <a:spLocks noChangeArrowheads="1"/>
          </p:cNvSpPr>
          <p:nvPr/>
        </p:nvSpPr>
        <p:spPr bwMode="auto">
          <a:xfrm>
            <a:off x="8080375" y="1525588"/>
            <a:ext cx="560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20</a:t>
            </a:r>
            <a:endParaRPr lang="ru-RU" altLang="ru-RU" sz="20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636" name="Text Box 300"/>
          <p:cNvSpPr txBox="1">
            <a:spLocks noChangeArrowheads="1"/>
          </p:cNvSpPr>
          <p:nvPr/>
        </p:nvSpPr>
        <p:spPr bwMode="auto">
          <a:xfrm>
            <a:off x="8093075" y="2162175"/>
            <a:ext cx="560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4637" name="Line 301"/>
          <p:cNvSpPr>
            <a:spLocks noChangeShapeType="1"/>
          </p:cNvSpPr>
          <p:nvPr/>
        </p:nvSpPr>
        <p:spPr bwMode="auto">
          <a:xfrm>
            <a:off x="7602538" y="13843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38" name="Line 302"/>
          <p:cNvSpPr>
            <a:spLocks noChangeShapeType="1"/>
          </p:cNvSpPr>
          <p:nvPr/>
        </p:nvSpPr>
        <p:spPr bwMode="auto">
          <a:xfrm>
            <a:off x="7602538" y="145415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39" name="Line 303"/>
          <p:cNvSpPr>
            <a:spLocks noChangeShapeType="1"/>
          </p:cNvSpPr>
          <p:nvPr/>
        </p:nvSpPr>
        <p:spPr bwMode="auto">
          <a:xfrm>
            <a:off x="7602538" y="1524000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40" name="Line 304"/>
          <p:cNvSpPr>
            <a:spLocks noChangeShapeType="1"/>
          </p:cNvSpPr>
          <p:nvPr/>
        </p:nvSpPr>
        <p:spPr bwMode="auto">
          <a:xfrm>
            <a:off x="7602538" y="159226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41" name="Line 305"/>
          <p:cNvSpPr>
            <a:spLocks noChangeShapeType="1"/>
          </p:cNvSpPr>
          <p:nvPr/>
        </p:nvSpPr>
        <p:spPr bwMode="auto">
          <a:xfrm>
            <a:off x="7602538" y="1660525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42" name="Rectangle 306"/>
          <p:cNvSpPr>
            <a:spLocks noChangeArrowheads="1"/>
          </p:cNvSpPr>
          <p:nvPr/>
        </p:nvSpPr>
        <p:spPr bwMode="auto">
          <a:xfrm>
            <a:off x="7837488" y="1382713"/>
            <a:ext cx="66675" cy="42386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0547" name="Text Box 307"/>
          <p:cNvSpPr txBox="1">
            <a:spLocks noChangeArrowheads="1"/>
          </p:cNvSpPr>
          <p:nvPr/>
        </p:nvSpPr>
        <p:spPr bwMode="auto">
          <a:xfrm>
            <a:off x="1066800" y="5786438"/>
            <a:ext cx="93821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2400" dirty="0">
                <a:solidFill>
                  <a:srgbClr val="003366"/>
                </a:solidFill>
              </a:rPr>
              <a:t>0</a:t>
            </a:r>
            <a:r>
              <a:rPr lang="ru-RU" altLang="ru-RU" sz="2400" dirty="0">
                <a:solidFill>
                  <a:srgbClr val="003366"/>
                </a:solidFill>
                <a:sym typeface="Symbol" pitchFamily="18" charset="2"/>
              </a:rPr>
              <a:t></a:t>
            </a:r>
            <a:endParaRPr lang="ru-RU" altLang="ru-RU" sz="2400" dirty="0">
              <a:solidFill>
                <a:srgbClr val="003366"/>
              </a:solidFill>
            </a:endParaRPr>
          </a:p>
        </p:txBody>
      </p:sp>
      <p:sp>
        <p:nvSpPr>
          <p:cNvPr id="10548" name="Text Box 308"/>
          <p:cNvSpPr txBox="1">
            <a:spLocks noChangeArrowheads="1"/>
          </p:cNvSpPr>
          <p:nvPr/>
        </p:nvSpPr>
        <p:spPr bwMode="auto">
          <a:xfrm>
            <a:off x="2511425" y="5840413"/>
            <a:ext cx="938213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2400">
                <a:solidFill>
                  <a:srgbClr val="003366"/>
                </a:solidFill>
              </a:rPr>
              <a:t>+12</a:t>
            </a:r>
            <a:r>
              <a:rPr lang="ru-RU" altLang="ru-RU" sz="2400">
                <a:solidFill>
                  <a:srgbClr val="003366"/>
                </a:solidFill>
                <a:sym typeface="Symbol" pitchFamily="18" charset="2"/>
              </a:rPr>
              <a:t></a:t>
            </a:r>
            <a:endParaRPr lang="ru-RU" altLang="ru-RU" sz="2400">
              <a:solidFill>
                <a:srgbClr val="003366"/>
              </a:solidFill>
            </a:endParaRPr>
          </a:p>
        </p:txBody>
      </p:sp>
      <p:sp>
        <p:nvSpPr>
          <p:cNvPr id="10549" name="Text Box 309"/>
          <p:cNvSpPr txBox="1">
            <a:spLocks noChangeArrowheads="1"/>
          </p:cNvSpPr>
          <p:nvPr/>
        </p:nvSpPr>
        <p:spPr bwMode="auto">
          <a:xfrm>
            <a:off x="4208463" y="5840413"/>
            <a:ext cx="938212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2400">
                <a:solidFill>
                  <a:srgbClr val="003366"/>
                </a:solidFill>
              </a:rPr>
              <a:t>–10</a:t>
            </a:r>
            <a:r>
              <a:rPr lang="ru-RU" altLang="ru-RU" sz="2400">
                <a:solidFill>
                  <a:srgbClr val="003366"/>
                </a:solidFill>
                <a:sym typeface="Symbol" pitchFamily="18" charset="2"/>
              </a:rPr>
              <a:t></a:t>
            </a:r>
            <a:endParaRPr lang="ru-RU" altLang="ru-RU" sz="2400">
              <a:solidFill>
                <a:srgbClr val="003366"/>
              </a:solidFill>
            </a:endParaRPr>
          </a:p>
        </p:txBody>
      </p:sp>
      <p:sp>
        <p:nvSpPr>
          <p:cNvPr id="10550" name="Text Box 310"/>
          <p:cNvSpPr txBox="1">
            <a:spLocks noChangeArrowheads="1"/>
          </p:cNvSpPr>
          <p:nvPr/>
        </p:nvSpPr>
        <p:spPr bwMode="auto">
          <a:xfrm>
            <a:off x="5897563" y="5840413"/>
            <a:ext cx="938212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2400">
                <a:solidFill>
                  <a:srgbClr val="003366"/>
                </a:solidFill>
              </a:rPr>
              <a:t>+6</a:t>
            </a:r>
            <a:r>
              <a:rPr lang="ru-RU" altLang="ru-RU" sz="2400">
                <a:solidFill>
                  <a:srgbClr val="003366"/>
                </a:solidFill>
                <a:sym typeface="Symbol" pitchFamily="18" charset="2"/>
              </a:rPr>
              <a:t></a:t>
            </a:r>
            <a:endParaRPr lang="ru-RU" altLang="ru-RU" sz="2400">
              <a:solidFill>
                <a:srgbClr val="003366"/>
              </a:solidFill>
            </a:endParaRPr>
          </a:p>
        </p:txBody>
      </p:sp>
      <p:sp>
        <p:nvSpPr>
          <p:cNvPr id="10551" name="Text Box 311"/>
          <p:cNvSpPr txBox="1">
            <a:spLocks noChangeArrowheads="1"/>
          </p:cNvSpPr>
          <p:nvPr/>
        </p:nvSpPr>
        <p:spPr bwMode="auto">
          <a:xfrm>
            <a:off x="7594600" y="5840413"/>
            <a:ext cx="938213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2400">
                <a:solidFill>
                  <a:srgbClr val="003366"/>
                </a:solidFill>
              </a:rPr>
              <a:t>–7</a:t>
            </a:r>
            <a:r>
              <a:rPr lang="ru-RU" altLang="ru-RU" sz="2400">
                <a:solidFill>
                  <a:srgbClr val="003366"/>
                </a:solidFill>
                <a:sym typeface="Symbol" pitchFamily="18" charset="2"/>
              </a:rPr>
              <a:t></a:t>
            </a:r>
            <a:endParaRPr lang="ru-RU" altLang="ru-RU" sz="2400">
              <a:solidFill>
                <a:srgbClr val="003366"/>
              </a:solidFill>
            </a:endParaRPr>
          </a:p>
        </p:txBody>
      </p:sp>
      <p:sp>
        <p:nvSpPr>
          <p:cNvPr id="14648" name="Text Box 312"/>
          <p:cNvSpPr txBox="1">
            <a:spLocks noChangeArrowheads="1"/>
          </p:cNvSpPr>
          <p:nvPr/>
        </p:nvSpPr>
        <p:spPr bwMode="auto">
          <a:xfrm>
            <a:off x="533400" y="1219200"/>
            <a:ext cx="5540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2000" b="0">
                <a:latin typeface="Times New Roman" pitchFamily="18" charset="0"/>
              </a:rPr>
              <a:t>а)</a:t>
            </a:r>
          </a:p>
        </p:txBody>
      </p:sp>
      <p:sp>
        <p:nvSpPr>
          <p:cNvPr id="14649" name="Text Box 313"/>
          <p:cNvSpPr txBox="1">
            <a:spLocks noChangeArrowheads="1"/>
          </p:cNvSpPr>
          <p:nvPr/>
        </p:nvSpPr>
        <p:spPr bwMode="auto">
          <a:xfrm>
            <a:off x="2181225" y="1219200"/>
            <a:ext cx="5540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2000" b="0">
                <a:latin typeface="Times New Roman" pitchFamily="18" charset="0"/>
              </a:rPr>
              <a:t>б)</a:t>
            </a:r>
          </a:p>
        </p:txBody>
      </p:sp>
      <p:sp>
        <p:nvSpPr>
          <p:cNvPr id="14650" name="Text Box 314"/>
          <p:cNvSpPr txBox="1">
            <a:spLocks noChangeArrowheads="1"/>
          </p:cNvSpPr>
          <p:nvPr/>
        </p:nvSpPr>
        <p:spPr bwMode="auto">
          <a:xfrm>
            <a:off x="3865563" y="1219200"/>
            <a:ext cx="5556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2000" b="0">
                <a:latin typeface="Times New Roman" pitchFamily="18" charset="0"/>
              </a:rPr>
              <a:t>в)</a:t>
            </a:r>
          </a:p>
        </p:txBody>
      </p:sp>
      <p:sp>
        <p:nvSpPr>
          <p:cNvPr id="14651" name="Text Box 315"/>
          <p:cNvSpPr txBox="1">
            <a:spLocks noChangeArrowheads="1"/>
          </p:cNvSpPr>
          <p:nvPr/>
        </p:nvSpPr>
        <p:spPr bwMode="auto">
          <a:xfrm>
            <a:off x="5551488" y="1219200"/>
            <a:ext cx="55403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2000" b="0">
                <a:latin typeface="Times New Roman" pitchFamily="18" charset="0"/>
              </a:rPr>
              <a:t>г)</a:t>
            </a:r>
          </a:p>
        </p:txBody>
      </p:sp>
      <p:sp>
        <p:nvSpPr>
          <p:cNvPr id="14652" name="Text Box 316"/>
          <p:cNvSpPr txBox="1">
            <a:spLocks noChangeArrowheads="1"/>
          </p:cNvSpPr>
          <p:nvPr/>
        </p:nvSpPr>
        <p:spPr bwMode="auto">
          <a:xfrm>
            <a:off x="7231063" y="1243013"/>
            <a:ext cx="55403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2000" b="0">
                <a:latin typeface="Times New Roman" pitchFamily="18" charset="0"/>
              </a:rPr>
              <a:t>д)</a:t>
            </a:r>
          </a:p>
        </p:txBody>
      </p:sp>
      <p:sp>
        <p:nvSpPr>
          <p:cNvPr id="14653" name="Text Box 317"/>
          <p:cNvSpPr txBox="1">
            <a:spLocks noChangeArrowheads="1"/>
          </p:cNvSpPr>
          <p:nvPr/>
        </p:nvSpPr>
        <p:spPr bwMode="auto">
          <a:xfrm>
            <a:off x="8181975" y="2913063"/>
            <a:ext cx="42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4654" name="Oval 318"/>
          <p:cNvSpPr>
            <a:spLocks noChangeArrowheads="1"/>
          </p:cNvSpPr>
          <p:nvPr/>
        </p:nvSpPr>
        <p:spPr bwMode="auto">
          <a:xfrm>
            <a:off x="2801938" y="5584825"/>
            <a:ext cx="161925" cy="2079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4655" name="Oval 319"/>
          <p:cNvSpPr>
            <a:spLocks noChangeArrowheads="1"/>
          </p:cNvSpPr>
          <p:nvPr/>
        </p:nvSpPr>
        <p:spPr bwMode="auto">
          <a:xfrm>
            <a:off x="4462463" y="5572125"/>
            <a:ext cx="174625" cy="2079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4656" name="Oval 320"/>
          <p:cNvSpPr>
            <a:spLocks noChangeArrowheads="1"/>
          </p:cNvSpPr>
          <p:nvPr/>
        </p:nvSpPr>
        <p:spPr bwMode="auto">
          <a:xfrm>
            <a:off x="6122988" y="5553075"/>
            <a:ext cx="161925" cy="2079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4657" name="Oval 321"/>
          <p:cNvSpPr>
            <a:spLocks noChangeArrowheads="1"/>
          </p:cNvSpPr>
          <p:nvPr/>
        </p:nvSpPr>
        <p:spPr bwMode="auto">
          <a:xfrm>
            <a:off x="7804150" y="5568950"/>
            <a:ext cx="161925" cy="2079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4658" name="Oval 322"/>
          <p:cNvSpPr>
            <a:spLocks noChangeArrowheads="1"/>
          </p:cNvSpPr>
          <p:nvPr/>
        </p:nvSpPr>
        <p:spPr bwMode="auto">
          <a:xfrm>
            <a:off x="1157288" y="5572125"/>
            <a:ext cx="161925" cy="2079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0563" name="Line 323"/>
          <p:cNvSpPr>
            <a:spLocks noChangeShapeType="1"/>
          </p:cNvSpPr>
          <p:nvPr/>
        </p:nvSpPr>
        <p:spPr bwMode="auto">
          <a:xfrm flipV="1">
            <a:off x="1223963" y="3124200"/>
            <a:ext cx="0" cy="25193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64" name="Line 324"/>
          <p:cNvSpPr>
            <a:spLocks noChangeShapeType="1"/>
          </p:cNvSpPr>
          <p:nvPr/>
        </p:nvSpPr>
        <p:spPr bwMode="auto">
          <a:xfrm flipV="1">
            <a:off x="2881313" y="2286000"/>
            <a:ext cx="0" cy="33242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65" name="Line 325"/>
          <p:cNvSpPr>
            <a:spLocks noChangeShapeType="1"/>
          </p:cNvSpPr>
          <p:nvPr/>
        </p:nvSpPr>
        <p:spPr bwMode="auto">
          <a:xfrm flipV="1">
            <a:off x="4548188" y="3810000"/>
            <a:ext cx="0" cy="17764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66" name="Line 326"/>
          <p:cNvSpPr>
            <a:spLocks noChangeShapeType="1"/>
          </p:cNvSpPr>
          <p:nvPr/>
        </p:nvSpPr>
        <p:spPr bwMode="auto">
          <a:xfrm flipV="1">
            <a:off x="6200775" y="2673350"/>
            <a:ext cx="0" cy="2895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67" name="Line 327"/>
          <p:cNvSpPr>
            <a:spLocks noChangeShapeType="1"/>
          </p:cNvSpPr>
          <p:nvPr/>
        </p:nvSpPr>
        <p:spPr bwMode="auto">
          <a:xfrm flipV="1">
            <a:off x="7870825" y="3603625"/>
            <a:ext cx="3175" cy="2006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64" name="AutoShape 328"/>
          <p:cNvSpPr>
            <a:spLocks noChangeArrowheads="1"/>
          </p:cNvSpPr>
          <p:nvPr/>
        </p:nvSpPr>
        <p:spPr bwMode="auto">
          <a:xfrm>
            <a:off x="2171700" y="312738"/>
            <a:ext cx="5448300" cy="536575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rgbClr val="003366"/>
                </a:solidFill>
              </a:rPr>
              <a:t>Запишите показания термометра.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" grpId="0"/>
      <p:bldP spid="10548" grpId="0"/>
      <p:bldP spid="10549" grpId="0"/>
      <p:bldP spid="10550" grpId="0"/>
      <p:bldP spid="10551" grpId="0"/>
      <p:bldP spid="10563" grpId="0" animBg="1"/>
      <p:bldP spid="10564" grpId="0" animBg="1"/>
      <p:bldP spid="10565" grpId="0" animBg="1"/>
      <p:bldP spid="10566" grpId="0" animBg="1"/>
      <p:bldP spid="1056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3161" y="1556792"/>
            <a:ext cx="828092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Числа со знаком "+" перед ними называют </a:t>
            </a:r>
            <a:r>
              <a:rPr lang="ru-RU" sz="2200" b="1" dirty="0">
                <a:solidFill>
                  <a:srgbClr val="C00000"/>
                </a:solidFill>
              </a:rPr>
              <a:t>положительными</a:t>
            </a:r>
            <a:r>
              <a:rPr lang="ru-RU" sz="2000" b="1" dirty="0" smtClean="0"/>
              <a:t>. </a:t>
            </a:r>
            <a:r>
              <a:rPr lang="en-US" sz="2000" b="1" dirty="0" smtClean="0"/>
              <a:t>	</a:t>
            </a:r>
            <a:r>
              <a:rPr lang="ru-RU" sz="2000" b="1" dirty="0" smtClean="0"/>
              <a:t>а</a:t>
            </a:r>
            <a:r>
              <a:rPr lang="en-US" sz="2000" b="1" dirty="0" smtClean="0"/>
              <a:t> &gt; 0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Числа со знаком "-" перед ними называют </a:t>
            </a:r>
            <a:r>
              <a:rPr lang="ru-RU" sz="2200" b="1" dirty="0">
                <a:solidFill>
                  <a:srgbClr val="C00000"/>
                </a:solidFill>
              </a:rPr>
              <a:t>отрицательными</a:t>
            </a:r>
            <a:r>
              <a:rPr lang="ru-RU" sz="2000" b="1" dirty="0" smtClean="0"/>
              <a:t>.</a:t>
            </a:r>
            <a:r>
              <a:rPr lang="en-US" sz="2000" b="1" dirty="0" smtClean="0"/>
              <a:t>	a &lt; 0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Число 0 не является ни положительным, ни отрицательным. </a:t>
            </a:r>
            <a:endParaRPr lang="ru-RU" sz="20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Положительные и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отрицательные числа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663" y="2967335"/>
            <a:ext cx="8256417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</a:rPr>
              <a:t>Для краткости записи обычно не пишут знак "+" перед положительными числами и </a:t>
            </a:r>
            <a:r>
              <a:rPr lang="ru-RU" sz="2400" b="1" dirty="0" smtClean="0">
                <a:solidFill>
                  <a:srgbClr val="C00000"/>
                </a:solidFill>
              </a:rPr>
              <a:t>вместо </a:t>
            </a:r>
            <a:r>
              <a:rPr lang="ru-RU" sz="2400" b="1" dirty="0">
                <a:solidFill>
                  <a:srgbClr val="C00000"/>
                </a:solidFill>
              </a:rPr>
              <a:t>+7 пишут </a:t>
            </a:r>
            <a:r>
              <a:rPr lang="ru-RU" sz="2400" b="1" dirty="0" smtClean="0">
                <a:solidFill>
                  <a:srgbClr val="C00000"/>
                </a:solidFill>
              </a:rPr>
              <a:t>7.</a:t>
            </a:r>
            <a:endParaRPr lang="ru-RU" sz="2400" dirty="0">
              <a:solidFill>
                <a:srgbClr val="C0000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298320"/>
            <a:ext cx="8208912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/>
              <a:t>Математики в древнем Китае использовали для обозначения отрицательных чисел другой цвет, чем для положительных чисел. Однако в настоящее время обозначение отрицательных чисел с помощью знака "минус" принято во всем </a:t>
            </a:r>
            <a:r>
              <a:rPr lang="ru-RU" sz="2400" b="1" dirty="0" smtClean="0"/>
              <a:t>мире.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1925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908115"/>
            <a:ext cx="4752528" cy="44012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Отрицательные числа появились значительно позже натуральных чисел и обыкновенных дробей. Первые сведения об отрицательных числах встречаются у китайских математиков во II в. до н. э. Положительные числа тогда толковались как имущество, а отрицательные – как долг, недостача. Но ни египтяне, ни вавилоняне, ни древние греки отрицательных чисел не знали. Исключение составлял Диофант, который в III веке уже знал правило знаков и умел умножать отрицательные числа. </a:t>
            </a:r>
            <a:endParaRPr lang="ru-RU" sz="2000" dirty="0">
              <a:solidFill>
                <a:srgbClr val="C00000"/>
              </a:solidFill>
              <a:effectLst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Отрицательные числа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://im4-tub-ru.yandex.net/i?id=359061261-54-72&amp;n=2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r="14240"/>
          <a:stretch/>
        </p:blipFill>
        <p:spPr bwMode="auto">
          <a:xfrm>
            <a:off x="5415812" y="2212392"/>
            <a:ext cx="3312369" cy="3808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53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Координатная прямая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12776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>
                <a:solidFill>
                  <a:srgbClr val="C00000"/>
                </a:solidFill>
              </a:rPr>
              <a:t>Координатной прямой называют прямую, на которой заданы положительное направление, начало отсчета </a:t>
            </a:r>
            <a:r>
              <a:rPr lang="ru-RU" sz="2400" b="1" dirty="0" smtClean="0">
                <a:solidFill>
                  <a:srgbClr val="C00000"/>
                </a:solidFill>
              </a:rPr>
              <a:t>(</a:t>
            </a:r>
            <a:r>
              <a:rPr lang="ru-RU" sz="2400" b="1" dirty="0">
                <a:solidFill>
                  <a:srgbClr val="C00000"/>
                </a:solidFill>
              </a:rPr>
              <a:t>точка О) и единичный отрезок.</a:t>
            </a:r>
          </a:p>
          <a:p>
            <a:pPr algn="just" fontAlgn="base"/>
            <a:endParaRPr lang="ru-RU" dirty="0" smtClean="0"/>
          </a:p>
          <a:p>
            <a:pPr algn="just" fontAlgn="base"/>
            <a:r>
              <a:rPr lang="ru-RU" sz="2400" b="1" dirty="0" smtClean="0">
                <a:solidFill>
                  <a:srgbClr val="002060"/>
                </a:solidFill>
              </a:rPr>
              <a:t>Каждой </a:t>
            </a:r>
            <a:r>
              <a:rPr lang="ru-RU" sz="2400" b="1" dirty="0">
                <a:solidFill>
                  <a:srgbClr val="002060"/>
                </a:solidFill>
              </a:rPr>
              <a:t>точке на координатной прямой соответствует некоторое число, которое называют координатой этой точки. </a:t>
            </a:r>
            <a:r>
              <a:rPr lang="ru-RU" sz="2400" b="1" dirty="0" smtClean="0">
                <a:solidFill>
                  <a:srgbClr val="002060"/>
                </a:solidFill>
              </a:rPr>
              <a:t>Например:</a:t>
            </a:r>
            <a:r>
              <a:rPr lang="ru-RU" sz="2400" b="1" dirty="0">
                <a:solidFill>
                  <a:srgbClr val="002060"/>
                </a:solidFill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</a:rPr>
              <a:t> А(5)  (Читают</a:t>
            </a:r>
            <a:r>
              <a:rPr lang="ru-RU" sz="2400" b="1" dirty="0">
                <a:solidFill>
                  <a:srgbClr val="002060"/>
                </a:solidFill>
              </a:rPr>
              <a:t>: </a:t>
            </a:r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>
                <a:solidFill>
                  <a:srgbClr val="002060"/>
                </a:solidFill>
              </a:rPr>
              <a:t>Т</a:t>
            </a:r>
            <a:r>
              <a:rPr lang="ru-RU" sz="2400" b="1" dirty="0" smtClean="0">
                <a:solidFill>
                  <a:srgbClr val="002060"/>
                </a:solidFill>
              </a:rPr>
              <a:t>очка </a:t>
            </a:r>
            <a:r>
              <a:rPr lang="ru-RU" sz="2400" b="1" dirty="0">
                <a:solidFill>
                  <a:srgbClr val="002060"/>
                </a:solidFill>
              </a:rPr>
              <a:t>А с координатой пять</a:t>
            </a:r>
            <a:r>
              <a:rPr lang="ru-RU" sz="2400" b="1" dirty="0" smtClean="0">
                <a:solidFill>
                  <a:srgbClr val="002060"/>
                </a:solidFill>
              </a:rPr>
              <a:t>.»),</a:t>
            </a:r>
            <a:r>
              <a:rPr lang="ru-RU" sz="2400" b="1" dirty="0">
                <a:solidFill>
                  <a:srgbClr val="002060"/>
                </a:solidFill>
              </a:rPr>
              <a:t> 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just" fontAlgn="base"/>
            <a:r>
              <a:rPr lang="ru-RU" sz="2400" b="1" dirty="0" smtClean="0">
                <a:solidFill>
                  <a:srgbClr val="002060"/>
                </a:solidFill>
              </a:rPr>
              <a:t>В</a:t>
            </a:r>
            <a:r>
              <a:rPr lang="ru-RU" sz="2400" b="1" dirty="0">
                <a:solidFill>
                  <a:srgbClr val="002060"/>
                </a:solidFill>
              </a:rPr>
              <a:t>(-3</a:t>
            </a:r>
            <a:r>
              <a:rPr lang="ru-RU" sz="2400" b="1" dirty="0" smtClean="0">
                <a:solidFill>
                  <a:srgbClr val="002060"/>
                </a:solidFill>
              </a:rPr>
              <a:t>) (Читают</a:t>
            </a:r>
            <a:r>
              <a:rPr lang="ru-RU" sz="2400" b="1" dirty="0">
                <a:solidFill>
                  <a:srgbClr val="002060"/>
                </a:solidFill>
              </a:rPr>
              <a:t>: </a:t>
            </a:r>
            <a:r>
              <a:rPr lang="ru-RU" sz="2400" b="1" dirty="0" smtClean="0">
                <a:solidFill>
                  <a:srgbClr val="002060"/>
                </a:solidFill>
              </a:rPr>
              <a:t>«Точка </a:t>
            </a:r>
            <a:r>
              <a:rPr lang="ru-RU" sz="2400" b="1" dirty="0">
                <a:solidFill>
                  <a:srgbClr val="002060"/>
                </a:solidFill>
              </a:rPr>
              <a:t>В с координатой минус три</a:t>
            </a:r>
            <a:r>
              <a:rPr lang="ru-RU" sz="2400" b="1" dirty="0" smtClean="0">
                <a:solidFill>
                  <a:srgbClr val="002060"/>
                </a:solidFill>
              </a:rPr>
              <a:t>.»).</a:t>
            </a:r>
            <a:endParaRPr lang="ru-RU" sz="2400" b="1" dirty="0">
              <a:solidFill>
                <a:srgbClr val="002060"/>
              </a:solidFill>
            </a:endParaRPr>
          </a:p>
          <a:p>
            <a:pPr fontAlgn="base"/>
            <a:endParaRPr lang="ru-RU" b="1" dirty="0"/>
          </a:p>
          <a:p>
            <a:pPr algn="just" fontAlgn="base"/>
            <a:r>
              <a:rPr lang="ru-RU" sz="2400" b="1" dirty="0" smtClean="0"/>
              <a:t>Задание:  </a:t>
            </a:r>
            <a:r>
              <a:rPr lang="ru-RU" sz="2400" b="1" dirty="0"/>
              <a:t>Изобразить на координатной прямой точки </a:t>
            </a:r>
            <a:endParaRPr lang="ru-RU" sz="2400" b="1" dirty="0" smtClean="0"/>
          </a:p>
          <a:p>
            <a:pPr algn="just" fontAlgn="base"/>
            <a:r>
              <a:rPr lang="ru-RU" sz="2400" b="1" dirty="0" smtClean="0"/>
              <a:t>А</a:t>
            </a:r>
            <a:r>
              <a:rPr lang="ru-RU" sz="2400" b="1" dirty="0"/>
              <a:t>(-7), В(-3), С(2), D (5).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352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Координатная прямая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12776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>
                <a:solidFill>
                  <a:srgbClr val="C00000"/>
                </a:solidFill>
              </a:rPr>
              <a:t>Координатной прямой называют прямую, на которой заданы положительное направление, начало отсчета (точка О) и единичный отрезок.</a:t>
            </a:r>
          </a:p>
          <a:p>
            <a:pPr algn="just" fontAlgn="base"/>
            <a:endParaRPr lang="ru-RU" dirty="0" smtClean="0"/>
          </a:p>
          <a:p>
            <a:pPr algn="just" fontAlgn="base"/>
            <a:r>
              <a:rPr lang="ru-RU" sz="2400" b="1" dirty="0" smtClean="0">
                <a:solidFill>
                  <a:srgbClr val="002060"/>
                </a:solidFill>
              </a:rPr>
              <a:t>Каждой </a:t>
            </a:r>
            <a:r>
              <a:rPr lang="ru-RU" sz="2400" b="1" dirty="0">
                <a:solidFill>
                  <a:srgbClr val="002060"/>
                </a:solidFill>
              </a:rPr>
              <a:t>точке на координатной прямой соответствует некоторое число, которое называют координатой этой точки. </a:t>
            </a:r>
            <a:r>
              <a:rPr lang="ru-RU" sz="2400" b="1" dirty="0" smtClean="0">
                <a:solidFill>
                  <a:srgbClr val="002060"/>
                </a:solidFill>
              </a:rPr>
              <a:t>Например:</a:t>
            </a:r>
            <a:r>
              <a:rPr lang="ru-RU" sz="2400" b="1" dirty="0">
                <a:solidFill>
                  <a:srgbClr val="002060"/>
                </a:solidFill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</a:rPr>
              <a:t> А(5)  (Читают</a:t>
            </a:r>
            <a:r>
              <a:rPr lang="ru-RU" sz="2400" b="1" dirty="0">
                <a:solidFill>
                  <a:srgbClr val="002060"/>
                </a:solidFill>
              </a:rPr>
              <a:t>: </a:t>
            </a:r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>
                <a:solidFill>
                  <a:srgbClr val="002060"/>
                </a:solidFill>
              </a:rPr>
              <a:t>Т</a:t>
            </a:r>
            <a:r>
              <a:rPr lang="ru-RU" sz="2400" b="1" dirty="0" smtClean="0">
                <a:solidFill>
                  <a:srgbClr val="002060"/>
                </a:solidFill>
              </a:rPr>
              <a:t>очка </a:t>
            </a:r>
            <a:r>
              <a:rPr lang="ru-RU" sz="2400" b="1" dirty="0">
                <a:solidFill>
                  <a:srgbClr val="002060"/>
                </a:solidFill>
              </a:rPr>
              <a:t>А с координатой пять</a:t>
            </a:r>
            <a:r>
              <a:rPr lang="ru-RU" sz="2400" b="1" dirty="0" smtClean="0">
                <a:solidFill>
                  <a:srgbClr val="002060"/>
                </a:solidFill>
              </a:rPr>
              <a:t>.»),</a:t>
            </a:r>
            <a:r>
              <a:rPr lang="ru-RU" sz="2400" b="1" dirty="0">
                <a:solidFill>
                  <a:srgbClr val="002060"/>
                </a:solidFill>
              </a:rPr>
              <a:t> 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just" fontAlgn="base"/>
            <a:r>
              <a:rPr lang="ru-RU" sz="2400" b="1" dirty="0" smtClean="0">
                <a:solidFill>
                  <a:srgbClr val="002060"/>
                </a:solidFill>
              </a:rPr>
              <a:t>В</a:t>
            </a:r>
            <a:r>
              <a:rPr lang="ru-RU" sz="2400" b="1" dirty="0">
                <a:solidFill>
                  <a:srgbClr val="002060"/>
                </a:solidFill>
              </a:rPr>
              <a:t>(-3</a:t>
            </a:r>
            <a:r>
              <a:rPr lang="ru-RU" sz="2400" b="1" dirty="0" smtClean="0">
                <a:solidFill>
                  <a:srgbClr val="002060"/>
                </a:solidFill>
              </a:rPr>
              <a:t>) (Читают</a:t>
            </a:r>
            <a:r>
              <a:rPr lang="ru-RU" sz="2400" b="1" dirty="0">
                <a:solidFill>
                  <a:srgbClr val="002060"/>
                </a:solidFill>
              </a:rPr>
              <a:t>: </a:t>
            </a:r>
            <a:r>
              <a:rPr lang="ru-RU" sz="2400" b="1" dirty="0" smtClean="0">
                <a:solidFill>
                  <a:srgbClr val="002060"/>
                </a:solidFill>
              </a:rPr>
              <a:t>«Точка </a:t>
            </a:r>
            <a:r>
              <a:rPr lang="ru-RU" sz="2400" b="1" dirty="0">
                <a:solidFill>
                  <a:srgbClr val="002060"/>
                </a:solidFill>
              </a:rPr>
              <a:t>В с координатой минус три</a:t>
            </a:r>
            <a:r>
              <a:rPr lang="ru-RU" sz="2400" b="1" dirty="0" smtClean="0">
                <a:solidFill>
                  <a:srgbClr val="002060"/>
                </a:solidFill>
              </a:rPr>
              <a:t>.»).</a:t>
            </a:r>
            <a:endParaRPr lang="ru-RU" sz="2400" b="1" dirty="0">
              <a:solidFill>
                <a:srgbClr val="002060"/>
              </a:solidFill>
            </a:endParaRPr>
          </a:p>
          <a:p>
            <a:pPr fontAlgn="base"/>
            <a:endParaRPr lang="ru-RU" b="1" dirty="0"/>
          </a:p>
          <a:p>
            <a:pPr algn="just" fontAlgn="base"/>
            <a:r>
              <a:rPr lang="ru-RU" sz="2400" b="1" dirty="0" smtClean="0"/>
              <a:t>Задание:  </a:t>
            </a:r>
            <a:r>
              <a:rPr lang="ru-RU" sz="2400" b="1" dirty="0"/>
              <a:t>Изобразить на координатной прямой точки </a:t>
            </a:r>
            <a:endParaRPr lang="ru-RU" sz="2400" b="1" dirty="0" smtClean="0"/>
          </a:p>
          <a:p>
            <a:pPr algn="just" fontAlgn="base"/>
            <a:r>
              <a:rPr lang="ru-RU" sz="2400" b="1" dirty="0" smtClean="0"/>
              <a:t>А</a:t>
            </a:r>
            <a:r>
              <a:rPr lang="ru-RU" sz="2400" b="1" dirty="0"/>
              <a:t>(-7), В(-3), С(2), D (5).</a:t>
            </a:r>
            <a:endParaRPr lang="ru-RU" sz="2400" dirty="0"/>
          </a:p>
        </p:txBody>
      </p:sp>
      <p:pic>
        <p:nvPicPr>
          <p:cNvPr id="11266" name="Picture 2" descr="http://www.mathematics-repetition.com/wp-content/uploads/2012/06/koord-p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535001"/>
            <a:ext cx="728502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2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>
          <a:xfrm>
            <a:off x="1619250" y="188913"/>
            <a:ext cx="2232025" cy="5688012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195513" y="1125538"/>
            <a:ext cx="10810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195513" y="765175"/>
            <a:ext cx="10810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195513" y="2205038"/>
            <a:ext cx="10810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195513" y="1844675"/>
            <a:ext cx="10810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195513" y="1484313"/>
            <a:ext cx="10810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195513" y="3284538"/>
            <a:ext cx="10810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195513" y="2924175"/>
            <a:ext cx="10810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195513" y="2565400"/>
            <a:ext cx="10810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195513" y="4365625"/>
            <a:ext cx="10810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195513" y="4005263"/>
            <a:ext cx="10810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195513" y="3644900"/>
            <a:ext cx="10810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195513" y="4724400"/>
            <a:ext cx="10810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627313" y="692150"/>
            <a:ext cx="215900" cy="4465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76" name="TextBox 27"/>
          <p:cNvSpPr txBox="1">
            <a:spLocks noChangeArrowheads="1"/>
          </p:cNvSpPr>
          <p:nvPr/>
        </p:nvSpPr>
        <p:spPr bwMode="auto">
          <a:xfrm>
            <a:off x="1835150" y="2636838"/>
            <a:ext cx="341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400" b="1">
                <a:solidFill>
                  <a:srgbClr val="FF0000"/>
                </a:solidFill>
                <a:latin typeface="Calibri" pitchFamily="34" charset="0"/>
              </a:rPr>
              <a:t>0</a:t>
            </a:r>
            <a:endParaRPr lang="ru-RU" altLang="ru-RU" sz="2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92275" y="1916113"/>
            <a:ext cx="4953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20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92275" y="2276475"/>
            <a:ext cx="4953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10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92275" y="3068638"/>
            <a:ext cx="5905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-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10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92275" y="3357563"/>
            <a:ext cx="5905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-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20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92275" y="1557338"/>
            <a:ext cx="49530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30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92275" y="3716338"/>
            <a:ext cx="5905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-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30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692275" y="1196975"/>
            <a:ext cx="4953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40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92275" y="4076700"/>
            <a:ext cx="5905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-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40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92275" y="836613"/>
            <a:ext cx="4953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50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627313" y="2565400"/>
            <a:ext cx="215900" cy="25923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787900" y="476672"/>
            <a:ext cx="3178175" cy="9239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  </a:t>
            </a:r>
            <a:r>
              <a:rPr lang="ru-RU" alt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тепла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897438" y="2419772"/>
            <a:ext cx="2465387" cy="9239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+ 1</a:t>
            </a:r>
            <a:r>
              <a:rPr lang="en-US" alt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 C </a:t>
            </a:r>
            <a:endParaRPr lang="ru-RU" altLang="ru-RU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130925" y="2364210"/>
            <a:ext cx="3508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>
                <a:latin typeface="Calibri" pitchFamily="34" charset="0"/>
              </a:rPr>
              <a:t>о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580063" y="476672"/>
            <a:ext cx="349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>
                <a:latin typeface="Calibri" pitchFamily="34" charset="0"/>
              </a:rPr>
              <a:t>о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356100" y="4412085"/>
            <a:ext cx="3479800" cy="12001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3600" b="1">
                <a:latin typeface="Calibri" pitchFamily="34" charset="0"/>
              </a:rPr>
              <a:t>Положительная </a:t>
            </a:r>
          </a:p>
          <a:p>
            <a:pPr algn="ctr"/>
            <a:r>
              <a:rPr lang="ru-RU" altLang="ru-RU" sz="3600" b="1">
                <a:latin typeface="Calibri" pitchFamily="34" charset="0"/>
              </a:rPr>
              <a:t>температура</a:t>
            </a:r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5991225" y="1300585"/>
            <a:ext cx="12700" cy="9429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5400000">
            <a:off x="5521325" y="3802485"/>
            <a:ext cx="1008063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>
            <a:off x="2484438" y="5013325"/>
            <a:ext cx="503237" cy="5032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1692275" y="476250"/>
            <a:ext cx="4953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6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0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92275" y="4508500"/>
            <a:ext cx="5905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-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50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/>
      <p:bldP spid="53" grpId="0"/>
      <p:bldP spid="54" grpId="0"/>
      <p:bldP spid="5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1619250" y="188913"/>
            <a:ext cx="2232025" cy="5688012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195513" y="1125538"/>
            <a:ext cx="10810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195513" y="765175"/>
            <a:ext cx="10810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195513" y="2205038"/>
            <a:ext cx="10810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195513" y="1844675"/>
            <a:ext cx="10810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195513" y="1484313"/>
            <a:ext cx="10810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195513" y="3284538"/>
            <a:ext cx="10810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195513" y="2924175"/>
            <a:ext cx="10810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195513" y="2565400"/>
            <a:ext cx="10810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195513" y="4365625"/>
            <a:ext cx="10810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195513" y="4005263"/>
            <a:ext cx="10810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195513" y="3644900"/>
            <a:ext cx="10810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195513" y="4724400"/>
            <a:ext cx="10810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627313" y="692150"/>
            <a:ext cx="215900" cy="4465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400" name="TextBox 27"/>
          <p:cNvSpPr txBox="1">
            <a:spLocks noChangeArrowheads="1"/>
          </p:cNvSpPr>
          <p:nvPr/>
        </p:nvSpPr>
        <p:spPr bwMode="auto">
          <a:xfrm>
            <a:off x="1835150" y="2636838"/>
            <a:ext cx="341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400" b="1">
                <a:solidFill>
                  <a:srgbClr val="FF0000"/>
                </a:solidFill>
                <a:latin typeface="Calibri" pitchFamily="34" charset="0"/>
              </a:rPr>
              <a:t>0</a:t>
            </a:r>
            <a:endParaRPr lang="ru-RU" altLang="ru-RU" sz="2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92275" y="1916113"/>
            <a:ext cx="4953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20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92275" y="2276475"/>
            <a:ext cx="4953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10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92275" y="3068638"/>
            <a:ext cx="5905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-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10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92275" y="3357563"/>
            <a:ext cx="5905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-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20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92275" y="1557338"/>
            <a:ext cx="49530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30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92275" y="3716338"/>
            <a:ext cx="5905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-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30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692275" y="1196975"/>
            <a:ext cx="4953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40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92275" y="4076700"/>
            <a:ext cx="5905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-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40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92275" y="836613"/>
            <a:ext cx="4953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50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627313" y="3644900"/>
            <a:ext cx="215900" cy="15128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500563" y="404664"/>
            <a:ext cx="3603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5400" b="1">
                <a:latin typeface="Calibri" pitchFamily="34" charset="0"/>
              </a:rPr>
              <a:t>2</a:t>
            </a:r>
            <a:r>
              <a:rPr lang="en-US" altLang="ru-RU" sz="5400" b="1">
                <a:latin typeface="Calibri" pitchFamily="34" charset="0"/>
              </a:rPr>
              <a:t>0   </a:t>
            </a:r>
            <a:r>
              <a:rPr lang="ru-RU" altLang="ru-RU" sz="5400" b="1">
                <a:latin typeface="Calibri" pitchFamily="34" charset="0"/>
              </a:rPr>
              <a:t>мороза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859338" y="1871514"/>
            <a:ext cx="2301875" cy="9239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- 2</a:t>
            </a:r>
            <a:r>
              <a:rPr lang="en-US" alt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 C </a:t>
            </a:r>
            <a:endParaRPr lang="ru-RU" altLang="ru-RU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010275" y="1874689"/>
            <a:ext cx="350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>
                <a:latin typeface="Calibri" pitchFamily="34" charset="0"/>
              </a:rPr>
              <a:t>о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292725" y="404664"/>
            <a:ext cx="349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>
                <a:latin typeface="Calibri" pitchFamily="34" charset="0"/>
              </a:rPr>
              <a:t>о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427538" y="3927327"/>
            <a:ext cx="3352800" cy="12001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3600" b="1">
                <a:latin typeface="Calibri" pitchFamily="34" charset="0"/>
              </a:rPr>
              <a:t>Отрицательная </a:t>
            </a:r>
          </a:p>
          <a:p>
            <a:pPr algn="ctr"/>
            <a:r>
              <a:rPr lang="ru-RU" altLang="ru-RU" sz="3600" b="1">
                <a:latin typeface="Calibri" pitchFamily="34" charset="0"/>
              </a:rPr>
              <a:t>температура</a:t>
            </a:r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6013450" y="1269852"/>
            <a:ext cx="1588" cy="7334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5400000">
            <a:off x="5510212" y="3301852"/>
            <a:ext cx="1008063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/>
          <p:cNvSpPr/>
          <p:nvPr/>
        </p:nvSpPr>
        <p:spPr>
          <a:xfrm>
            <a:off x="2465191" y="5085184"/>
            <a:ext cx="546100" cy="5937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1692275" y="476250"/>
            <a:ext cx="4953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6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0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92275" y="4508500"/>
            <a:ext cx="5905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-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50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301208"/>
            <a:ext cx="8621713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Вопрос. На сколько градусов изменилась температура, если термометр показывал + 10</a:t>
            </a:r>
            <a:r>
              <a:rPr lang="ru-RU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С, а теперь показывает  - 20</a:t>
            </a:r>
            <a:r>
              <a:rPr lang="ru-RU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19" y="5325015"/>
            <a:ext cx="8621713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Уменьшилась на 30</a:t>
            </a:r>
            <a:r>
              <a:rPr lang="ru-RU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</a:p>
          <a:p>
            <a:pPr>
              <a:defRPr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/>
      <p:bldP spid="53" grpId="0"/>
      <p:bldP spid="54" grpId="0"/>
      <p:bldP spid="55" grpId="0" animBg="1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Проверка домашнего задания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2132856"/>
            <a:ext cx="756084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(53 км 256 м + 30 км 744 м) : 42 = 2 км</a:t>
            </a:r>
          </a:p>
          <a:p>
            <a:endParaRPr lang="ru-RU" sz="2400" dirty="0" smtClean="0">
              <a:solidFill>
                <a:srgbClr val="0070C0"/>
              </a:solidFill>
            </a:endParaRP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070893"/>
              </p:ext>
            </p:extLst>
          </p:nvPr>
        </p:nvGraphicFramePr>
        <p:xfrm>
          <a:off x="1151620" y="2996952"/>
          <a:ext cx="3240361" cy="16561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29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94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51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494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494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4942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8045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52061">
                <a:tc rowSpan="2">
                  <a:txBody>
                    <a:bodyPr/>
                    <a:lstStyle/>
                    <a:p>
                      <a:pPr algn="r"/>
                      <a:r>
                        <a:rPr lang="ru-RU" sz="2800" b="1" dirty="0" smtClean="0"/>
                        <a:t>+</a:t>
                      </a:r>
                      <a:endParaRPr lang="ru-RU" sz="28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км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м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20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км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м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км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м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685521"/>
              </p:ext>
            </p:extLst>
          </p:nvPr>
        </p:nvGraphicFramePr>
        <p:xfrm>
          <a:off x="4860032" y="2996952"/>
          <a:ext cx="3240361" cy="16561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5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94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94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51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494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494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4942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8045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52061">
                <a:tc rowSpan="2">
                  <a:txBody>
                    <a:bodyPr/>
                    <a:lstStyle/>
                    <a:p>
                      <a:pPr algn="r"/>
                      <a:r>
                        <a:rPr lang="ru-RU" sz="2800" b="1" baseline="0" dirty="0" smtClean="0"/>
                        <a:t>–</a:t>
                      </a:r>
                      <a:endParaRPr lang="ru-RU" sz="28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км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4 2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20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indent="0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км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Запиши с помощью положительных               и отрицательных чисел :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326535"/>
            <a:ext cx="856895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400" b="1" dirty="0" smtClean="0">
              <a:solidFill>
                <a:srgbClr val="002060"/>
              </a:solidFill>
            </a:endParaRPr>
          </a:p>
          <a:p>
            <a:pPr lvl="0" algn="just"/>
            <a:r>
              <a:rPr lang="ru-RU" sz="2400" b="1" dirty="0" smtClean="0">
                <a:solidFill>
                  <a:srgbClr val="002060"/>
                </a:solidFill>
              </a:rPr>
              <a:t>Побережье </a:t>
            </a:r>
            <a:r>
              <a:rPr lang="ru-RU" sz="2400" b="1" dirty="0">
                <a:solidFill>
                  <a:srgbClr val="002060"/>
                </a:solidFill>
              </a:rPr>
              <a:t>Мертвого моря </a:t>
            </a:r>
            <a:r>
              <a:rPr lang="ru-RU" sz="2400" b="1" dirty="0" smtClean="0">
                <a:solidFill>
                  <a:srgbClr val="002060"/>
                </a:solidFill>
              </a:rPr>
              <a:t>(самое </a:t>
            </a:r>
            <a:r>
              <a:rPr lang="ru-RU" sz="2400" b="1" dirty="0">
                <a:solidFill>
                  <a:srgbClr val="002060"/>
                </a:solidFill>
              </a:rPr>
              <a:t>низкое место поверхности </a:t>
            </a:r>
            <a:r>
              <a:rPr lang="ru-RU" sz="2400" b="1" dirty="0" smtClean="0">
                <a:solidFill>
                  <a:srgbClr val="002060"/>
                </a:solidFill>
              </a:rPr>
              <a:t>суши)  расположено </a:t>
            </a:r>
            <a:r>
              <a:rPr lang="ru-RU" sz="2400" b="1" dirty="0" smtClean="0">
                <a:solidFill>
                  <a:srgbClr val="C00000"/>
                </a:solidFill>
              </a:rPr>
              <a:t>на 402 метра ниже </a:t>
            </a:r>
            <a:r>
              <a:rPr lang="ru-RU" sz="2400" b="1" dirty="0" smtClean="0">
                <a:solidFill>
                  <a:srgbClr val="002060"/>
                </a:solidFill>
              </a:rPr>
              <a:t>относительно уровня океана.</a:t>
            </a:r>
          </a:p>
          <a:p>
            <a:pPr lvl="0" algn="just"/>
            <a:r>
              <a:rPr lang="ru-RU" sz="700" b="1" dirty="0" smtClean="0">
                <a:solidFill>
                  <a:schemeClr val="bg1"/>
                </a:solidFill>
              </a:rPr>
              <a:t>Ш 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Наивысшая точка самого высокого действующего вулкана, Килиманджаро, находится </a:t>
            </a:r>
            <a:r>
              <a:rPr lang="ru-RU" sz="2400" b="1" dirty="0" smtClean="0">
                <a:solidFill>
                  <a:srgbClr val="C00000"/>
                </a:solidFill>
              </a:rPr>
              <a:t>на высоте 5895 м </a:t>
            </a:r>
            <a:r>
              <a:rPr lang="ru-RU" sz="2400" b="1" dirty="0" smtClean="0">
                <a:solidFill>
                  <a:srgbClr val="002060"/>
                </a:solidFill>
              </a:rPr>
              <a:t>относительно уровня океана.</a:t>
            </a:r>
            <a:endParaRPr lang="ru-RU" sz="2400" dirty="0">
              <a:solidFill>
                <a:srgbClr val="002060"/>
              </a:solidFill>
            </a:endParaRPr>
          </a:p>
          <a:p>
            <a:pPr lvl="0" algn="just"/>
            <a:r>
              <a:rPr lang="ru-RU" sz="700" b="1" dirty="0" smtClean="0">
                <a:solidFill>
                  <a:schemeClr val="bg1"/>
                </a:solidFill>
              </a:rPr>
              <a:t>п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Низшая точка самого глубокого озера Байкал находится             </a:t>
            </a:r>
            <a:r>
              <a:rPr lang="ru-RU" sz="2400" b="1" dirty="0" smtClean="0">
                <a:solidFill>
                  <a:srgbClr val="C00000"/>
                </a:solidFill>
              </a:rPr>
              <a:t>на </a:t>
            </a:r>
            <a:r>
              <a:rPr lang="ru-RU" sz="2400" b="1" dirty="0">
                <a:solidFill>
                  <a:srgbClr val="C00000"/>
                </a:solidFill>
              </a:rPr>
              <a:t>1620 </a:t>
            </a:r>
            <a:r>
              <a:rPr lang="ru-RU" sz="2400" b="1" dirty="0" smtClean="0">
                <a:solidFill>
                  <a:srgbClr val="C00000"/>
                </a:solidFill>
              </a:rPr>
              <a:t>м ниже </a:t>
            </a:r>
            <a:r>
              <a:rPr lang="ru-RU" sz="2400" b="1" dirty="0" smtClean="0">
                <a:solidFill>
                  <a:srgbClr val="002060"/>
                </a:solidFill>
              </a:rPr>
              <a:t>уровня океана.</a:t>
            </a:r>
            <a:endParaRPr lang="ru-RU" sz="2400" dirty="0">
              <a:solidFill>
                <a:srgbClr val="002060"/>
              </a:solidFill>
            </a:endParaRPr>
          </a:p>
          <a:p>
            <a:pPr lvl="0" algn="just"/>
            <a:r>
              <a:rPr lang="ru-RU" sz="2400" b="1" dirty="0" smtClean="0">
                <a:solidFill>
                  <a:srgbClr val="002060"/>
                </a:solidFill>
              </a:rPr>
              <a:t>Прикаспийская низменность (самая низкая отметка на              территории России) находится </a:t>
            </a:r>
            <a:r>
              <a:rPr lang="ru-RU" sz="2400" b="1" dirty="0" smtClean="0">
                <a:solidFill>
                  <a:srgbClr val="C00000"/>
                </a:solidFill>
              </a:rPr>
              <a:t>на 28 м ниже </a:t>
            </a:r>
            <a:r>
              <a:rPr lang="ru-RU" sz="2400" b="1" dirty="0" smtClean="0">
                <a:solidFill>
                  <a:srgbClr val="002060"/>
                </a:solidFill>
              </a:rPr>
              <a:t>уровня океана.</a:t>
            </a:r>
          </a:p>
          <a:p>
            <a:pPr lvl="0" algn="just"/>
            <a:endParaRPr lang="ru-RU" sz="2400" b="1" dirty="0" smtClean="0">
              <a:solidFill>
                <a:srgbClr val="002060"/>
              </a:solidFill>
            </a:endParaRPr>
          </a:p>
          <a:p>
            <a:pPr lvl="0" algn="just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  <a:p>
            <a:pPr marL="987425" lvl="0" algn="just"/>
            <a:endParaRPr lang="ru-RU" sz="2400" b="1" dirty="0" smtClean="0">
              <a:solidFill>
                <a:srgbClr val="002060"/>
              </a:solidFill>
            </a:endParaRPr>
          </a:p>
          <a:p>
            <a:pPr lvl="0" algn="just"/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                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r"/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16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Запиши с помощью положительных               и отрицательных чисел :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326535"/>
            <a:ext cx="856895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400" b="1" dirty="0" smtClean="0">
              <a:solidFill>
                <a:srgbClr val="002060"/>
              </a:solidFill>
            </a:endParaRPr>
          </a:p>
          <a:p>
            <a:pPr lvl="0" algn="just"/>
            <a:r>
              <a:rPr lang="ru-RU" sz="2400" b="1" dirty="0" smtClean="0">
                <a:solidFill>
                  <a:srgbClr val="002060"/>
                </a:solidFill>
              </a:rPr>
              <a:t>Побережье </a:t>
            </a:r>
            <a:r>
              <a:rPr lang="ru-RU" sz="2400" b="1" dirty="0">
                <a:solidFill>
                  <a:srgbClr val="002060"/>
                </a:solidFill>
              </a:rPr>
              <a:t>Мертвого моря </a:t>
            </a:r>
            <a:r>
              <a:rPr lang="ru-RU" sz="2400" b="1" dirty="0" smtClean="0">
                <a:solidFill>
                  <a:srgbClr val="002060"/>
                </a:solidFill>
              </a:rPr>
              <a:t>(самое </a:t>
            </a:r>
            <a:r>
              <a:rPr lang="ru-RU" sz="2400" b="1" dirty="0">
                <a:solidFill>
                  <a:srgbClr val="002060"/>
                </a:solidFill>
              </a:rPr>
              <a:t>низкое место поверхности </a:t>
            </a:r>
            <a:r>
              <a:rPr lang="ru-RU" sz="2400" b="1" dirty="0" smtClean="0">
                <a:solidFill>
                  <a:srgbClr val="002060"/>
                </a:solidFill>
              </a:rPr>
              <a:t>суши)  расположено </a:t>
            </a:r>
            <a:r>
              <a:rPr lang="ru-RU" sz="2400" b="1" dirty="0" smtClean="0">
                <a:solidFill>
                  <a:srgbClr val="C00000"/>
                </a:solidFill>
              </a:rPr>
              <a:t>на 402 метра ниже </a:t>
            </a:r>
            <a:r>
              <a:rPr lang="ru-RU" sz="2400" b="1" dirty="0" smtClean="0">
                <a:solidFill>
                  <a:srgbClr val="002060"/>
                </a:solidFill>
              </a:rPr>
              <a:t>относительно уровня океана.</a:t>
            </a:r>
          </a:p>
          <a:p>
            <a:pPr lvl="0" algn="just"/>
            <a:r>
              <a:rPr lang="ru-RU" sz="700" b="1" dirty="0" smtClean="0">
                <a:solidFill>
                  <a:schemeClr val="bg1"/>
                </a:solidFill>
              </a:rPr>
              <a:t>Ш 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Наивысшая точка самого высокого действующего вулкана, Килиманджаро, находится </a:t>
            </a:r>
            <a:r>
              <a:rPr lang="ru-RU" sz="2400" b="1" dirty="0" smtClean="0">
                <a:solidFill>
                  <a:srgbClr val="C00000"/>
                </a:solidFill>
              </a:rPr>
              <a:t>на высоте 5895 м </a:t>
            </a:r>
            <a:r>
              <a:rPr lang="ru-RU" sz="2400" b="1" dirty="0" smtClean="0">
                <a:solidFill>
                  <a:srgbClr val="002060"/>
                </a:solidFill>
              </a:rPr>
              <a:t>относительно уровня океана.</a:t>
            </a:r>
            <a:endParaRPr lang="ru-RU" sz="2400" dirty="0">
              <a:solidFill>
                <a:srgbClr val="002060"/>
              </a:solidFill>
            </a:endParaRPr>
          </a:p>
          <a:p>
            <a:pPr lvl="0" algn="just"/>
            <a:r>
              <a:rPr lang="ru-RU" sz="700" b="1" dirty="0" smtClean="0">
                <a:solidFill>
                  <a:schemeClr val="bg1"/>
                </a:solidFill>
              </a:rPr>
              <a:t>п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Низшая точка самого глубокого озера Байкал находится             </a:t>
            </a:r>
            <a:r>
              <a:rPr lang="ru-RU" sz="2400" b="1" dirty="0" smtClean="0">
                <a:solidFill>
                  <a:srgbClr val="C00000"/>
                </a:solidFill>
              </a:rPr>
              <a:t>на </a:t>
            </a:r>
            <a:r>
              <a:rPr lang="ru-RU" sz="2400" b="1" dirty="0">
                <a:solidFill>
                  <a:srgbClr val="C00000"/>
                </a:solidFill>
              </a:rPr>
              <a:t>1620 </a:t>
            </a:r>
            <a:r>
              <a:rPr lang="ru-RU" sz="2400" b="1" dirty="0" smtClean="0">
                <a:solidFill>
                  <a:srgbClr val="C00000"/>
                </a:solidFill>
              </a:rPr>
              <a:t>м ниже </a:t>
            </a:r>
            <a:r>
              <a:rPr lang="ru-RU" sz="2400" b="1" dirty="0" smtClean="0">
                <a:solidFill>
                  <a:srgbClr val="002060"/>
                </a:solidFill>
              </a:rPr>
              <a:t>уровня океана.</a:t>
            </a:r>
            <a:endParaRPr lang="ru-RU" sz="2400" dirty="0">
              <a:solidFill>
                <a:srgbClr val="002060"/>
              </a:solidFill>
            </a:endParaRPr>
          </a:p>
          <a:p>
            <a:pPr lvl="0" algn="just"/>
            <a:r>
              <a:rPr lang="ru-RU" sz="2400" b="1" dirty="0" smtClean="0">
                <a:solidFill>
                  <a:srgbClr val="002060"/>
                </a:solidFill>
              </a:rPr>
              <a:t>Прикаспийская низменность (самая низкая отметка на              территории России) находится </a:t>
            </a:r>
            <a:r>
              <a:rPr lang="ru-RU" sz="2400" b="1" dirty="0" smtClean="0">
                <a:solidFill>
                  <a:srgbClr val="C00000"/>
                </a:solidFill>
              </a:rPr>
              <a:t>на 28 м ниже </a:t>
            </a:r>
            <a:r>
              <a:rPr lang="ru-RU" sz="2400" b="1" dirty="0" smtClean="0">
                <a:solidFill>
                  <a:srgbClr val="002060"/>
                </a:solidFill>
              </a:rPr>
              <a:t>уровня океана.</a:t>
            </a:r>
          </a:p>
          <a:p>
            <a:pPr lvl="0" algn="just"/>
            <a:endParaRPr lang="ru-RU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               Ответ</a:t>
            </a:r>
            <a:r>
              <a:rPr lang="ru-RU" sz="2400" b="1" dirty="0">
                <a:solidFill>
                  <a:srgbClr val="002060"/>
                </a:solidFill>
              </a:rPr>
              <a:t>. – 402 м, + 5895 м, – 1620 м, – 28 м.</a:t>
            </a:r>
            <a:endParaRPr lang="ru-RU" sz="2400" dirty="0">
              <a:solidFill>
                <a:srgbClr val="002060"/>
              </a:solidFill>
            </a:endParaRPr>
          </a:p>
          <a:p>
            <a:pPr lvl="0" algn="just"/>
            <a:endParaRPr lang="ru-RU" sz="2400" b="1" dirty="0" smtClean="0">
              <a:solidFill>
                <a:srgbClr val="002060"/>
              </a:solidFill>
            </a:endParaRPr>
          </a:p>
          <a:p>
            <a:pPr marL="987425" lvl="0" algn="just"/>
            <a:endParaRPr lang="ru-RU" sz="2400" b="1" dirty="0" smtClean="0">
              <a:solidFill>
                <a:srgbClr val="002060"/>
              </a:solidFill>
            </a:endParaRPr>
          </a:p>
          <a:p>
            <a:pPr lvl="0" algn="just"/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                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r"/>
            <a:r>
              <a:rPr lang="ru-RU" b="1" dirty="0"/>
              <a:t> </a:t>
            </a:r>
            <a:r>
              <a:rPr lang="ru-RU" b="1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96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Запиши с помощью положительных               и отрицательных чисел :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326535"/>
            <a:ext cx="856895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400" b="1" dirty="0" smtClean="0">
              <a:solidFill>
                <a:srgbClr val="002060"/>
              </a:solidFill>
            </a:endParaRPr>
          </a:p>
          <a:p>
            <a:pPr lvl="0" algn="just"/>
            <a:r>
              <a:rPr lang="ru-RU" sz="2400" b="1" dirty="0" smtClean="0">
                <a:solidFill>
                  <a:srgbClr val="002060"/>
                </a:solidFill>
              </a:rPr>
              <a:t>Побережье </a:t>
            </a:r>
            <a:r>
              <a:rPr lang="ru-RU" sz="2400" b="1" dirty="0">
                <a:solidFill>
                  <a:srgbClr val="002060"/>
                </a:solidFill>
              </a:rPr>
              <a:t>Мертвого моря </a:t>
            </a:r>
            <a:r>
              <a:rPr lang="ru-RU" sz="2400" b="1" dirty="0" smtClean="0">
                <a:solidFill>
                  <a:srgbClr val="002060"/>
                </a:solidFill>
              </a:rPr>
              <a:t>(самое </a:t>
            </a:r>
            <a:r>
              <a:rPr lang="ru-RU" sz="2400" b="1" dirty="0">
                <a:solidFill>
                  <a:srgbClr val="002060"/>
                </a:solidFill>
              </a:rPr>
              <a:t>низкое место поверхности </a:t>
            </a:r>
            <a:r>
              <a:rPr lang="ru-RU" sz="2400" b="1" dirty="0" smtClean="0">
                <a:solidFill>
                  <a:srgbClr val="002060"/>
                </a:solidFill>
              </a:rPr>
              <a:t>суши)  расположено </a:t>
            </a:r>
            <a:r>
              <a:rPr lang="ru-RU" sz="2400" b="1" dirty="0" smtClean="0">
                <a:solidFill>
                  <a:srgbClr val="C00000"/>
                </a:solidFill>
              </a:rPr>
              <a:t>на 402 метра ниже </a:t>
            </a:r>
            <a:r>
              <a:rPr lang="ru-RU" sz="2400" b="1" dirty="0" smtClean="0">
                <a:solidFill>
                  <a:srgbClr val="002060"/>
                </a:solidFill>
              </a:rPr>
              <a:t>относительно уровня океана.</a:t>
            </a:r>
          </a:p>
          <a:p>
            <a:pPr lvl="0" algn="just"/>
            <a:r>
              <a:rPr lang="ru-RU" sz="700" b="1" dirty="0" smtClean="0">
                <a:solidFill>
                  <a:schemeClr val="bg1"/>
                </a:solidFill>
              </a:rPr>
              <a:t>Ш 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Наивысшая точка самого высокого действующего вулкана, Килиманджаро, находится </a:t>
            </a:r>
            <a:r>
              <a:rPr lang="ru-RU" sz="2400" b="1" dirty="0" smtClean="0">
                <a:solidFill>
                  <a:srgbClr val="C00000"/>
                </a:solidFill>
              </a:rPr>
              <a:t>на высоте 5895 м </a:t>
            </a:r>
            <a:r>
              <a:rPr lang="ru-RU" sz="2400" b="1" dirty="0" smtClean="0">
                <a:solidFill>
                  <a:srgbClr val="002060"/>
                </a:solidFill>
              </a:rPr>
              <a:t>относительно уровня океана.</a:t>
            </a:r>
            <a:endParaRPr lang="ru-RU" sz="2400" dirty="0">
              <a:solidFill>
                <a:srgbClr val="002060"/>
              </a:solidFill>
            </a:endParaRPr>
          </a:p>
          <a:p>
            <a:pPr lvl="0" algn="just"/>
            <a:r>
              <a:rPr lang="ru-RU" sz="700" b="1" dirty="0" smtClean="0">
                <a:solidFill>
                  <a:schemeClr val="bg1"/>
                </a:solidFill>
              </a:rPr>
              <a:t>п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Низшая точка самого глубокого озера Байкал находится             </a:t>
            </a:r>
            <a:r>
              <a:rPr lang="ru-RU" sz="2400" b="1" dirty="0" smtClean="0">
                <a:solidFill>
                  <a:srgbClr val="C00000"/>
                </a:solidFill>
              </a:rPr>
              <a:t>на </a:t>
            </a:r>
            <a:r>
              <a:rPr lang="ru-RU" sz="2400" b="1" dirty="0">
                <a:solidFill>
                  <a:srgbClr val="C00000"/>
                </a:solidFill>
              </a:rPr>
              <a:t>1620 </a:t>
            </a:r>
            <a:r>
              <a:rPr lang="ru-RU" sz="2400" b="1" dirty="0" smtClean="0">
                <a:solidFill>
                  <a:srgbClr val="C00000"/>
                </a:solidFill>
              </a:rPr>
              <a:t>м ниже </a:t>
            </a:r>
            <a:r>
              <a:rPr lang="ru-RU" sz="2400" b="1" dirty="0" smtClean="0">
                <a:solidFill>
                  <a:srgbClr val="002060"/>
                </a:solidFill>
              </a:rPr>
              <a:t>уровня океана.</a:t>
            </a:r>
            <a:endParaRPr lang="ru-RU" sz="2400" dirty="0">
              <a:solidFill>
                <a:srgbClr val="002060"/>
              </a:solidFill>
            </a:endParaRPr>
          </a:p>
          <a:p>
            <a:pPr lvl="0" algn="just"/>
            <a:r>
              <a:rPr lang="ru-RU" sz="2400" b="1" dirty="0" smtClean="0">
                <a:solidFill>
                  <a:srgbClr val="002060"/>
                </a:solidFill>
              </a:rPr>
              <a:t>Прикаспийская низменность (самая низкая отметка на              территории России) находится </a:t>
            </a:r>
            <a:r>
              <a:rPr lang="ru-RU" sz="2400" b="1" dirty="0" smtClean="0">
                <a:solidFill>
                  <a:srgbClr val="C00000"/>
                </a:solidFill>
              </a:rPr>
              <a:t>на 28 м ниже </a:t>
            </a:r>
            <a:r>
              <a:rPr lang="ru-RU" sz="2400" b="1" dirty="0" smtClean="0">
                <a:solidFill>
                  <a:srgbClr val="002060"/>
                </a:solidFill>
              </a:rPr>
              <a:t>уровня океана.</a:t>
            </a:r>
          </a:p>
          <a:p>
            <a:pPr marL="987425" lvl="0" algn="just"/>
            <a:r>
              <a:rPr lang="ru-RU" sz="2400" b="1" dirty="0" smtClean="0"/>
              <a:t>      Выпиши из номера 429 величины, о которых                            не говорилось  выше.</a:t>
            </a:r>
          </a:p>
          <a:p>
            <a:pPr lvl="0" algn="just"/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                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r"/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3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Запиши с помощью положительных               и отрицательных чисел :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619672"/>
            <a:ext cx="80752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Выпиши из номера 429 величины, о </a:t>
            </a:r>
            <a:r>
              <a:rPr lang="ru-RU" sz="2400" b="1" dirty="0" smtClean="0"/>
              <a:t>которых не </a:t>
            </a:r>
            <a:r>
              <a:rPr lang="ru-RU" sz="2400" b="1" dirty="0"/>
              <a:t>говорилось  выше.</a:t>
            </a:r>
          </a:p>
          <a:p>
            <a:pPr lvl="0" algn="just"/>
            <a:endParaRPr lang="ru-RU" sz="2400" b="1" dirty="0" smtClean="0">
              <a:solidFill>
                <a:srgbClr val="002060"/>
              </a:solidFill>
            </a:endParaRPr>
          </a:p>
          <a:p>
            <a:pPr lvl="0" algn="just"/>
            <a:r>
              <a:rPr lang="ru-RU" sz="2400" b="1" dirty="0" smtClean="0">
                <a:solidFill>
                  <a:srgbClr val="002060"/>
                </a:solidFill>
              </a:rPr>
              <a:t>Исток Волги расположен на высоте 228 м выше уровня океана.</a:t>
            </a:r>
          </a:p>
          <a:p>
            <a:pPr lvl="0" algn="just"/>
            <a:endParaRPr lang="ru-RU" sz="2400" b="1" dirty="0" smtClean="0">
              <a:solidFill>
                <a:srgbClr val="002060"/>
              </a:solidFill>
            </a:endParaRPr>
          </a:p>
          <a:p>
            <a:pPr lvl="0" algn="just"/>
            <a:r>
              <a:rPr lang="ru-RU" sz="2400" b="1" dirty="0" smtClean="0">
                <a:solidFill>
                  <a:srgbClr val="002060"/>
                </a:solidFill>
              </a:rPr>
              <a:t>Озеро Селигер находится на высоте 220 м выше уровня океана.</a:t>
            </a:r>
          </a:p>
          <a:p>
            <a:pPr lvl="0" algn="just"/>
            <a:endParaRPr lang="ru-RU" sz="2400" b="1" dirty="0" smtClean="0">
              <a:solidFill>
                <a:srgbClr val="002060"/>
              </a:solidFill>
            </a:endParaRPr>
          </a:p>
          <a:p>
            <a:pPr lvl="0" algn="just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6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Запиши с помощью положительных               и отрицательных чисел :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619672"/>
            <a:ext cx="80752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Выпиши из номера 429 величины, о </a:t>
            </a:r>
            <a:r>
              <a:rPr lang="ru-RU" sz="2400" b="1" dirty="0" smtClean="0"/>
              <a:t>которых не </a:t>
            </a:r>
            <a:r>
              <a:rPr lang="ru-RU" sz="2400" b="1" dirty="0"/>
              <a:t>говорилось  выше.</a:t>
            </a:r>
          </a:p>
          <a:p>
            <a:pPr lvl="0" algn="just"/>
            <a:endParaRPr lang="ru-RU" sz="2400" b="1" dirty="0" smtClean="0">
              <a:solidFill>
                <a:srgbClr val="002060"/>
              </a:solidFill>
            </a:endParaRPr>
          </a:p>
          <a:p>
            <a:pPr lvl="0" algn="just"/>
            <a:r>
              <a:rPr lang="ru-RU" sz="2400" b="1" dirty="0" smtClean="0">
                <a:solidFill>
                  <a:srgbClr val="002060"/>
                </a:solidFill>
              </a:rPr>
              <a:t>Исток Волги расположен на высоте 228 м выше уровня океана.</a:t>
            </a:r>
          </a:p>
          <a:p>
            <a:pPr lvl="0" algn="just"/>
            <a:endParaRPr lang="ru-RU" sz="2400" b="1" dirty="0" smtClean="0">
              <a:solidFill>
                <a:srgbClr val="002060"/>
              </a:solidFill>
            </a:endParaRPr>
          </a:p>
          <a:p>
            <a:pPr lvl="0" algn="just"/>
            <a:r>
              <a:rPr lang="ru-RU" sz="2400" b="1" dirty="0" smtClean="0">
                <a:solidFill>
                  <a:srgbClr val="002060"/>
                </a:solidFill>
              </a:rPr>
              <a:t>Озеро Селигер находится на высоте 220 м выше уровня океана.</a:t>
            </a:r>
          </a:p>
          <a:p>
            <a:pPr lvl="0" algn="just"/>
            <a:endParaRPr lang="ru-RU" sz="2400" b="1" dirty="0" smtClean="0">
              <a:solidFill>
                <a:srgbClr val="002060"/>
              </a:solidFill>
            </a:endParaRPr>
          </a:p>
          <a:p>
            <a:pPr lvl="0" algn="just"/>
            <a:r>
              <a:rPr lang="ru-RU" sz="2400" b="1" dirty="0" smtClean="0">
                <a:solidFill>
                  <a:srgbClr val="002060"/>
                </a:solidFill>
              </a:rPr>
              <a:t>Ответ. – 402 м, + 5895 м, – 1620 м, – 28 м, + 228 м, + 220 м.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2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348880"/>
            <a:ext cx="6048672" cy="266429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№ 422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№ </a:t>
            </a:r>
            <a:r>
              <a:rPr lang="ru-RU" sz="2800" b="1" dirty="0" smtClean="0">
                <a:solidFill>
                  <a:srgbClr val="002060"/>
                </a:solidFill>
              </a:rPr>
              <a:t>424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№ </a:t>
            </a:r>
            <a:r>
              <a:rPr lang="ru-RU" sz="2800" b="1" dirty="0" smtClean="0">
                <a:solidFill>
                  <a:srgbClr val="002060"/>
                </a:solidFill>
              </a:rPr>
              <a:t>426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Обдумать задачи </a:t>
            </a:r>
            <a:r>
              <a:rPr lang="ru-RU" sz="2800" b="1" dirty="0">
                <a:solidFill>
                  <a:srgbClr val="002060"/>
                </a:solidFill>
              </a:rPr>
              <a:t>№ 412, № 417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Домашнее задание: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Проверка домашнего задания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213285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(41 кг 745 г – 34 кг 335 г) : 15 = 494 г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44426"/>
              </p:ext>
            </p:extLst>
          </p:nvPr>
        </p:nvGraphicFramePr>
        <p:xfrm>
          <a:off x="899592" y="2996952"/>
          <a:ext cx="3240361" cy="16561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5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94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94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51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494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494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4942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8045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52061">
                <a:tc rowSpan="2">
                  <a:txBody>
                    <a:bodyPr/>
                    <a:lstStyle/>
                    <a:p>
                      <a:pPr algn="r"/>
                      <a:r>
                        <a:rPr lang="ru-RU" sz="2800" b="1" baseline="0" dirty="0" smtClean="0"/>
                        <a:t>–</a:t>
                      </a:r>
                      <a:endParaRPr lang="ru-RU" sz="28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кг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г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20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кг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г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кг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г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908033"/>
              </p:ext>
            </p:extLst>
          </p:nvPr>
        </p:nvGraphicFramePr>
        <p:xfrm>
          <a:off x="4716016" y="2708920"/>
          <a:ext cx="3919319" cy="38644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1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9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49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492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069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069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069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5948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52061">
                <a:tc rowSpan="2">
                  <a:txBody>
                    <a:bodyPr/>
                    <a:lstStyle/>
                    <a:p>
                      <a:pPr algn="r"/>
                      <a:r>
                        <a:rPr lang="ru-RU" sz="2800" b="1" baseline="0" dirty="0" smtClean="0"/>
                        <a:t>–</a:t>
                      </a:r>
                      <a:endParaRPr lang="ru-RU" sz="28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г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15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20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9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г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2061">
                <a:tc rowSpan="2">
                  <a:txBody>
                    <a:bodyPr/>
                    <a:lstStyle/>
                    <a:p>
                      <a:pPr algn="r"/>
                      <a:r>
                        <a:rPr lang="ru-RU" sz="2800" b="1" baseline="0" dirty="0" smtClean="0"/>
                        <a:t>–</a:t>
                      </a:r>
                      <a:endParaRPr lang="ru-RU" sz="28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2061">
                <a:tc vMerge="1"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baseline="0" dirty="0" smtClean="0">
                          <a:solidFill>
                            <a:srgbClr val="0070C0"/>
                          </a:solidFill>
                        </a:rPr>
                        <a:t>–</a:t>
                      </a:r>
                      <a:endParaRPr lang="ru-RU" sz="2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Проверка домашнего задания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213285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62 м 30 см : 35 – 53 м 90 см : 70 = 101 см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149574"/>
              </p:ext>
            </p:extLst>
          </p:nvPr>
        </p:nvGraphicFramePr>
        <p:xfrm>
          <a:off x="921376" y="2708920"/>
          <a:ext cx="4010664" cy="38644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1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9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49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63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492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492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492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868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52061">
                <a:tc rowSpan="2">
                  <a:txBody>
                    <a:bodyPr/>
                    <a:lstStyle/>
                    <a:p>
                      <a:pPr algn="r"/>
                      <a:r>
                        <a:rPr lang="ru-RU" sz="2800" b="1" baseline="0" dirty="0" smtClean="0"/>
                        <a:t>–</a:t>
                      </a:r>
                      <a:endParaRPr lang="ru-RU" sz="28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см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indent="0"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35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20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см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2061">
                <a:tc rowSpan="2">
                  <a:txBody>
                    <a:bodyPr/>
                    <a:lstStyle/>
                    <a:p>
                      <a:pPr algn="r"/>
                      <a:r>
                        <a:rPr lang="ru-RU" sz="2800" b="1" baseline="0" dirty="0" smtClean="0"/>
                        <a:t>–</a:t>
                      </a:r>
                      <a:endParaRPr lang="ru-RU" sz="28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2061">
                <a:tc vMerge="1"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baseline="0" dirty="0" smtClean="0">
                          <a:solidFill>
                            <a:srgbClr val="0070C0"/>
                          </a:solidFill>
                        </a:rPr>
                        <a:t>–</a:t>
                      </a:r>
                      <a:endParaRPr lang="ru-RU" sz="2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853735"/>
              </p:ext>
            </p:extLst>
          </p:nvPr>
        </p:nvGraphicFramePr>
        <p:xfrm>
          <a:off x="4881816" y="2708920"/>
          <a:ext cx="4010664" cy="38644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1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9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49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63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492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492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868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492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52061">
                <a:tc rowSpan="2">
                  <a:txBody>
                    <a:bodyPr/>
                    <a:lstStyle/>
                    <a:p>
                      <a:pPr algn="r"/>
                      <a:r>
                        <a:rPr lang="ru-RU" sz="2800" b="1" baseline="0" dirty="0" smtClean="0"/>
                        <a:t>–</a:t>
                      </a:r>
                      <a:endParaRPr lang="ru-RU" sz="28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9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см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indent="0"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70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20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9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см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r"/>
                      <a:endParaRPr lang="ru-RU" sz="28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baseline="0" dirty="0" smtClean="0">
                          <a:solidFill>
                            <a:srgbClr val="0070C0"/>
                          </a:solidFill>
                        </a:rPr>
                        <a:t>–</a:t>
                      </a:r>
                      <a:endParaRPr lang="ru-RU" sz="2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9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r"/>
                      <a:endParaRPr lang="ru-RU" sz="28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9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11960" y="544522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178 см – 77 см = 101 см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Проверка домашнего задания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141277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(27 т 536 кг + 72 т 928 кг) : 16 = 6279 см 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030658"/>
              </p:ext>
            </p:extLst>
          </p:nvPr>
        </p:nvGraphicFramePr>
        <p:xfrm>
          <a:off x="3854478" y="1842266"/>
          <a:ext cx="5063287" cy="49685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2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9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49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492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492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24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24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492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492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492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4920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61200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552061">
                <a:tc rowSpan="2">
                  <a:txBody>
                    <a:bodyPr/>
                    <a:lstStyle/>
                    <a:p>
                      <a:pPr algn="r"/>
                      <a:r>
                        <a:rPr lang="ru-RU" sz="2800" b="1" baseline="0" dirty="0" smtClean="0"/>
                        <a:t>–</a:t>
                      </a:r>
                      <a:endParaRPr lang="ru-RU" sz="28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см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indent="0"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16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/>
                      <a:endParaRPr lang="ru-RU" sz="28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20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9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9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см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r"/>
                      <a:endParaRPr lang="ru-RU" sz="28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baseline="0" dirty="0" smtClean="0">
                          <a:solidFill>
                            <a:srgbClr val="0070C0"/>
                          </a:solidFill>
                        </a:rPr>
                        <a:t>–</a:t>
                      </a:r>
                      <a:endParaRPr lang="ru-RU" sz="2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r"/>
                      <a:endParaRPr lang="ru-RU" sz="28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baseline="0" dirty="0" smtClean="0">
                          <a:solidFill>
                            <a:srgbClr val="0070C0"/>
                          </a:solidFill>
                        </a:rPr>
                        <a:t>–</a:t>
                      </a:r>
                      <a:endParaRPr lang="ru-RU" sz="2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406746"/>
              </p:ext>
            </p:extLst>
          </p:nvPr>
        </p:nvGraphicFramePr>
        <p:xfrm>
          <a:off x="418686" y="1879549"/>
          <a:ext cx="2973908" cy="16561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5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94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94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9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494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494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4942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52061">
                <a:tc rowSpan="2">
                  <a:txBody>
                    <a:bodyPr/>
                    <a:lstStyle/>
                    <a:p>
                      <a:pPr algn="r"/>
                      <a:r>
                        <a:rPr lang="ru-RU" sz="2800" b="1" dirty="0" smtClean="0"/>
                        <a:t>+</a:t>
                      </a:r>
                      <a:endParaRPr lang="ru-RU" sz="28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т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кг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20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9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кг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кг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Проверка домашнего задания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3645024"/>
            <a:ext cx="6984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(53 км 256 м + 30 км 744 м) : 42 км = 2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(53 км 256 м + 30 км 744 м) : 42 м = 2000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(41 кг 745 г – 34 км 335 г) : 15 кг = 494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62 м 30 см : 35 см – 53 м 90 см : 70 см = 101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(27 т 536 кг + 72 т 928 кг) : 16 кг = 6279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628800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/>
            <a:r>
              <a:rPr lang="ru-RU" sz="2800" b="1" dirty="0" smtClean="0"/>
              <a:t>Как нужно изменить каждое выражение, чтобы его значение стало числом, а не величиной? Запишите такие выражения и их значения.</a:t>
            </a:r>
          </a:p>
          <a:p>
            <a:pPr indent="541338" algn="just"/>
            <a:r>
              <a:rPr lang="ru-RU" sz="2800" b="1" dirty="0" smtClean="0"/>
              <a:t> (Там, где можно, найдите не один способ.)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2020-04-07 2.слайд 1\2.слайд 1 001.jpg"/>
          <p:cNvPicPr>
            <a:picLocks noChangeAspect="1" noChangeArrowheads="1"/>
          </p:cNvPicPr>
          <p:nvPr/>
        </p:nvPicPr>
        <p:blipFill>
          <a:blip r:embed="rId2" cstate="print"/>
          <a:srcRect l="21210" t="10162" r="24026" b="84004"/>
          <a:stretch>
            <a:fillRect/>
          </a:stretch>
        </p:blipFill>
        <p:spPr bwMode="auto">
          <a:xfrm>
            <a:off x="949444" y="1988840"/>
            <a:ext cx="7366972" cy="1080120"/>
          </a:xfrm>
          <a:prstGeom prst="rect">
            <a:avLst/>
          </a:prstGeom>
          <a:noFill/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446856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Проверка домашнего задания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364502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Натуральные:</a:t>
            </a:r>
            <a:endParaRPr lang="ru-RU" sz="3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User\Pictures\2020-04-07 2.слайд 1\2.слайд 1 001.jpg"/>
          <p:cNvPicPr>
            <a:picLocks noChangeAspect="1" noChangeArrowheads="1"/>
          </p:cNvPicPr>
          <p:nvPr/>
        </p:nvPicPr>
        <p:blipFill>
          <a:blip r:embed="rId2" cstate="print"/>
          <a:srcRect l="21210" t="10162" r="24026" b="84004"/>
          <a:stretch>
            <a:fillRect/>
          </a:stretch>
        </p:blipFill>
        <p:spPr bwMode="auto">
          <a:xfrm>
            <a:off x="949444" y="1988840"/>
            <a:ext cx="7366972" cy="10801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868144" y="364502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Дробные:</a:t>
            </a:r>
            <a:endParaRPr lang="ru-RU" sz="3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6" name="Picture 2" descr="C:\Users\User\Pictures\2020-04-07 2.слайд 1\2.слайд 1 001.jpg"/>
          <p:cNvPicPr>
            <a:picLocks noChangeAspect="1" noChangeArrowheads="1"/>
          </p:cNvPicPr>
          <p:nvPr/>
        </p:nvPicPr>
        <p:blipFill>
          <a:blip r:embed="rId2" cstate="print"/>
          <a:srcRect l="26768" t="12630" r="69989" b="84004"/>
          <a:stretch>
            <a:fillRect/>
          </a:stretch>
        </p:blipFill>
        <p:spPr bwMode="auto">
          <a:xfrm>
            <a:off x="1403648" y="4221088"/>
            <a:ext cx="504056" cy="720080"/>
          </a:xfrm>
          <a:prstGeom prst="rect">
            <a:avLst/>
          </a:prstGeom>
          <a:noFill/>
        </p:spPr>
      </p:pic>
      <p:pic>
        <p:nvPicPr>
          <p:cNvPr id="7" name="Picture 2" descr="C:\Users\User\Pictures\2020-04-07 2.слайд 1\2.слайд 1 001.jpg"/>
          <p:cNvPicPr>
            <a:picLocks noChangeAspect="1" noChangeArrowheads="1"/>
          </p:cNvPicPr>
          <p:nvPr/>
        </p:nvPicPr>
        <p:blipFill>
          <a:blip r:embed="rId2" cstate="print"/>
          <a:srcRect l="36959" t="12630" r="54703" b="84004"/>
          <a:stretch>
            <a:fillRect/>
          </a:stretch>
        </p:blipFill>
        <p:spPr bwMode="auto">
          <a:xfrm>
            <a:off x="1835696" y="4221088"/>
            <a:ext cx="1296144" cy="720080"/>
          </a:xfrm>
          <a:prstGeom prst="rect">
            <a:avLst/>
          </a:prstGeom>
          <a:noFill/>
        </p:spPr>
      </p:pic>
      <p:pic>
        <p:nvPicPr>
          <p:cNvPr id="8" name="Picture 2" descr="C:\Users\User\Pictures\2020-04-07 2.слайд 1\2.слайд 1 001.jpg"/>
          <p:cNvPicPr>
            <a:picLocks noChangeAspect="1" noChangeArrowheads="1"/>
          </p:cNvPicPr>
          <p:nvPr/>
        </p:nvPicPr>
        <p:blipFill>
          <a:blip r:embed="rId2" cstate="print"/>
          <a:srcRect l="57342" t="12630" r="38026" b="84004"/>
          <a:stretch>
            <a:fillRect/>
          </a:stretch>
        </p:blipFill>
        <p:spPr bwMode="auto">
          <a:xfrm>
            <a:off x="2843808" y="4221088"/>
            <a:ext cx="720080" cy="720080"/>
          </a:xfrm>
          <a:prstGeom prst="rect">
            <a:avLst/>
          </a:prstGeom>
          <a:noFill/>
        </p:spPr>
      </p:pic>
      <p:pic>
        <p:nvPicPr>
          <p:cNvPr id="9" name="Picture 2" descr="C:\Users\User\Pictures\2020-04-07 2.слайд 1\2.слайд 1 001.jpg"/>
          <p:cNvPicPr>
            <a:picLocks noChangeAspect="1" noChangeArrowheads="1"/>
          </p:cNvPicPr>
          <p:nvPr/>
        </p:nvPicPr>
        <p:blipFill>
          <a:blip r:embed="rId2" cstate="print"/>
          <a:srcRect l="63827" t="12630" r="29688" b="84004"/>
          <a:stretch>
            <a:fillRect/>
          </a:stretch>
        </p:blipFill>
        <p:spPr bwMode="auto">
          <a:xfrm>
            <a:off x="3563888" y="4221088"/>
            <a:ext cx="1008112" cy="720080"/>
          </a:xfrm>
          <a:prstGeom prst="rect">
            <a:avLst/>
          </a:prstGeom>
          <a:noFill/>
        </p:spPr>
      </p:pic>
      <p:pic>
        <p:nvPicPr>
          <p:cNvPr id="10" name="Picture 2" descr="C:\Users\User\Pictures\2020-04-07 2.слайд 1\2.слайд 1 001.jpg"/>
          <p:cNvPicPr>
            <a:picLocks noChangeAspect="1" noChangeArrowheads="1"/>
          </p:cNvPicPr>
          <p:nvPr/>
        </p:nvPicPr>
        <p:blipFill>
          <a:blip r:embed="rId2" cstate="print"/>
          <a:srcRect l="31400" t="12331" r="63967" b="83331"/>
          <a:stretch>
            <a:fillRect/>
          </a:stretch>
        </p:blipFill>
        <p:spPr bwMode="auto">
          <a:xfrm>
            <a:off x="6012160" y="4221088"/>
            <a:ext cx="648072" cy="835293"/>
          </a:xfrm>
          <a:prstGeom prst="rect">
            <a:avLst/>
          </a:prstGeom>
          <a:noFill/>
        </p:spPr>
      </p:pic>
      <p:pic>
        <p:nvPicPr>
          <p:cNvPr id="12" name="Picture 2" descr="C:\Users\User\Pictures\2020-04-07 2.слайд 1\2.слайд 1 001.jpg"/>
          <p:cNvPicPr>
            <a:picLocks noChangeAspect="1" noChangeArrowheads="1"/>
          </p:cNvPicPr>
          <p:nvPr/>
        </p:nvPicPr>
        <p:blipFill>
          <a:blip r:embed="rId2" cstate="print"/>
          <a:srcRect l="45700" t="12552" r="51243" b="84004"/>
          <a:stretch>
            <a:fillRect/>
          </a:stretch>
        </p:blipFill>
        <p:spPr bwMode="auto">
          <a:xfrm>
            <a:off x="6660232" y="4259431"/>
            <a:ext cx="432048" cy="669862"/>
          </a:xfrm>
          <a:prstGeom prst="rect">
            <a:avLst/>
          </a:prstGeom>
          <a:noFill/>
        </p:spPr>
      </p:pic>
      <p:pic>
        <p:nvPicPr>
          <p:cNvPr id="13" name="Picture 2" descr="C:\Users\User\Pictures\2020-04-07 2.слайд 1\2.слайд 1 001.jpg"/>
          <p:cNvPicPr>
            <a:picLocks noChangeAspect="1" noChangeArrowheads="1"/>
          </p:cNvPicPr>
          <p:nvPr/>
        </p:nvPicPr>
        <p:blipFill>
          <a:blip r:embed="rId2" cstate="print"/>
          <a:srcRect l="72164" t="11957" r="23203" b="84004"/>
          <a:stretch>
            <a:fillRect/>
          </a:stretch>
        </p:blipFill>
        <p:spPr bwMode="auto">
          <a:xfrm>
            <a:off x="7596336" y="4172830"/>
            <a:ext cx="648072" cy="777687"/>
          </a:xfrm>
          <a:prstGeom prst="rect">
            <a:avLst/>
          </a:prstGeom>
          <a:noFill/>
        </p:spPr>
      </p:pic>
      <p:pic>
        <p:nvPicPr>
          <p:cNvPr id="20" name="Picture 2" descr="C:\Users\User\Pictures\2020-04-07 2.слайд 1\2.слайд 1 001.jpg"/>
          <p:cNvPicPr>
            <a:picLocks noChangeAspect="1" noChangeArrowheads="1"/>
          </p:cNvPicPr>
          <p:nvPr/>
        </p:nvPicPr>
        <p:blipFill>
          <a:blip r:embed="rId2" cstate="print"/>
          <a:srcRect l="20283" t="12630" r="74621" b="84004"/>
          <a:stretch>
            <a:fillRect/>
          </a:stretch>
        </p:blipFill>
        <p:spPr bwMode="auto">
          <a:xfrm>
            <a:off x="611560" y="4221088"/>
            <a:ext cx="792088" cy="720080"/>
          </a:xfrm>
          <a:prstGeom prst="rect">
            <a:avLst/>
          </a:prstGeom>
          <a:noFill/>
        </p:spPr>
      </p:pic>
      <p:pic>
        <p:nvPicPr>
          <p:cNvPr id="21" name="Picture 2" descr="C:\Users\User\Pictures\2020-04-07 2.слайд 1\2.слайд 1 001.jpg"/>
          <p:cNvPicPr>
            <a:picLocks noChangeAspect="1" noChangeArrowheads="1"/>
          </p:cNvPicPr>
          <p:nvPr/>
        </p:nvPicPr>
        <p:blipFill>
          <a:blip r:embed="rId2" cstate="print"/>
          <a:srcRect l="51305" t="12552" r="45128" b="84004"/>
          <a:stretch>
            <a:fillRect/>
          </a:stretch>
        </p:blipFill>
        <p:spPr bwMode="auto">
          <a:xfrm>
            <a:off x="7164288" y="4271306"/>
            <a:ext cx="504056" cy="669862"/>
          </a:xfrm>
          <a:prstGeom prst="rect">
            <a:avLst/>
          </a:prstGeom>
          <a:noFill/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446856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Проверка домашнего задания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1957</TotalTime>
  <Words>1336</Words>
  <Application>Microsoft Office PowerPoint</Application>
  <PresentationFormat>Экран (4:3)</PresentationFormat>
  <Paragraphs>461</Paragraphs>
  <Slides>35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Arial Narrow</vt:lpstr>
      <vt:lpstr>Calibri</vt:lpstr>
      <vt:lpstr>Cambria Math</vt:lpstr>
      <vt:lpstr>Monotype Corsiva</vt:lpstr>
      <vt:lpstr>Symbol</vt:lpstr>
      <vt:lpstr>Times New Roman</vt:lpstr>
      <vt:lpstr>Тема2</vt:lpstr>
      <vt:lpstr>«Положительные и отрицательные числа»</vt:lpstr>
      <vt:lpstr>Проверка домашнего задания</vt:lpstr>
      <vt:lpstr>Проверка домашнего задания</vt:lpstr>
      <vt:lpstr>Проверка домашнего задания</vt:lpstr>
      <vt:lpstr>Проверка домашнего задания</vt:lpstr>
      <vt:lpstr>Проверка домашнего задания</vt:lpstr>
      <vt:lpstr>Проверка домашнего задания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Положительные и  отрицательные числа</vt:lpstr>
      <vt:lpstr>Положительные и  отрицательные числа</vt:lpstr>
      <vt:lpstr>Презентация PowerPoint</vt:lpstr>
      <vt:lpstr>Презентация PowerPoint</vt:lpstr>
      <vt:lpstr>Презентация PowerPoint</vt:lpstr>
      <vt:lpstr>Презентация PowerPoint</vt:lpstr>
      <vt:lpstr>Положительные и  отрицательные числа</vt:lpstr>
      <vt:lpstr>Отрицательные числа</vt:lpstr>
      <vt:lpstr>Координатная прямая</vt:lpstr>
      <vt:lpstr>Координатная прямая</vt:lpstr>
      <vt:lpstr>Презентация PowerPoint</vt:lpstr>
      <vt:lpstr>Презентация PowerPoint</vt:lpstr>
      <vt:lpstr>Запиши с помощью положительных               и отрицательных чисел : </vt:lpstr>
      <vt:lpstr>Запиши с помощью положительных               и отрицательных чисел : </vt:lpstr>
      <vt:lpstr>Запиши с помощью положительных               и отрицательных чисел : </vt:lpstr>
      <vt:lpstr>Запиши с помощью положительных               и отрицательных чисел : </vt:lpstr>
      <vt:lpstr>Запиши с помощью положительных               и отрицательных чисел : </vt:lpstr>
      <vt:lpstr>Домашнее задание: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Евгений</cp:lastModifiedBy>
  <cp:revision>168</cp:revision>
  <dcterms:created xsi:type="dcterms:W3CDTF">2020-04-05T20:33:23Z</dcterms:created>
  <dcterms:modified xsi:type="dcterms:W3CDTF">2021-11-07T17:52:21Z</dcterms:modified>
</cp:coreProperties>
</file>