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69" r:id="rId3"/>
    <p:sldId id="273" r:id="rId4"/>
    <p:sldId id="274" r:id="rId5"/>
    <p:sldId id="257" r:id="rId6"/>
    <p:sldId id="258" r:id="rId7"/>
    <p:sldId id="262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19FA-FF21-43A8-A06A-0D5402BBBD58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055D-5D21-4DAC-9B45-746EB53BC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26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19FA-FF21-43A8-A06A-0D5402BBBD58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055D-5D21-4DAC-9B45-746EB53BC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0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19FA-FF21-43A8-A06A-0D5402BBBD58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055D-5D21-4DAC-9B45-746EB53BC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14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19FA-FF21-43A8-A06A-0D5402BBBD58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055D-5D21-4DAC-9B45-746EB53BC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6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19FA-FF21-43A8-A06A-0D5402BBBD58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055D-5D21-4DAC-9B45-746EB53BC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19FA-FF21-43A8-A06A-0D5402BBBD58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055D-5D21-4DAC-9B45-746EB53BC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349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19FA-FF21-43A8-A06A-0D5402BBBD58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055D-5D21-4DAC-9B45-746EB53BC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435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19FA-FF21-43A8-A06A-0D5402BBBD58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055D-5D21-4DAC-9B45-746EB53BC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69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19FA-FF21-43A8-A06A-0D5402BBBD58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055D-5D21-4DAC-9B45-746EB53BC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89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19FA-FF21-43A8-A06A-0D5402BBBD58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055D-5D21-4DAC-9B45-746EB53BC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65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19FA-FF21-43A8-A06A-0D5402BBBD58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055D-5D21-4DAC-9B45-746EB53BC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8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AF19FA-FF21-43A8-A06A-0D5402BBBD58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0DB3055D-5D21-4DAC-9B45-746EB53BC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75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CF84A-7CB4-4033-8769-8755E8B11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130552"/>
          </a:xfrm>
        </p:spPr>
        <p:txBody>
          <a:bodyPr>
            <a:normAutofit/>
          </a:bodyPr>
          <a:lstStyle/>
          <a:p>
            <a:r>
              <a:rPr lang="ru-RU" sz="9600" dirty="0"/>
              <a:t>День Науки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4F5D23-D49A-4EA3-95D0-E1B478716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3936570"/>
            <a:ext cx="7315200" cy="991892"/>
          </a:xfrm>
        </p:spPr>
        <p:txBody>
          <a:bodyPr>
            <a:normAutofit/>
          </a:bodyPr>
          <a:lstStyle/>
          <a:p>
            <a:r>
              <a:rPr lang="ru-RU" sz="5400" dirty="0"/>
              <a:t>в форме мастер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923362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79B0B-EE8F-495D-A827-3BC74703C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3299906" cy="3457688"/>
          </a:xfrm>
        </p:spPr>
        <p:txBody>
          <a:bodyPr/>
          <a:lstStyle/>
          <a:p>
            <a:r>
              <a:rPr lang="ru-RU" sz="3600" dirty="0"/>
              <a:t>Мастер класс </a:t>
            </a:r>
            <a:br>
              <a:rPr lang="ru-RU" sz="3600" dirty="0"/>
            </a:br>
            <a:r>
              <a:rPr lang="ru-RU" sz="3600" dirty="0"/>
              <a:t>по математике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97F191-BE1C-41D4-9AC1-7E9BC8571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1366837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4052568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694A3A-FF11-45C1-A084-0E1321F036F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91" y="702041"/>
            <a:ext cx="7273018" cy="5453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2164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5BE4B-43F8-4704-85AA-4BA30887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Окружающий мир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74EAB4-EEEC-413C-ADE7-93BC18B64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3744878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68096-AEE5-45B7-B6C4-89DA22513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9176"/>
            <a:ext cx="3859236" cy="3724274"/>
          </a:xfrm>
        </p:spPr>
        <p:txBody>
          <a:bodyPr>
            <a:normAutofit/>
          </a:bodyPr>
          <a:lstStyle/>
          <a:p>
            <a:r>
              <a:rPr lang="ru-RU" dirty="0"/>
              <a:t>Психологическая разгрузка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531681-4C6C-4735-B084-7997391E5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9"/>
          <a:stretch/>
        </p:blipFill>
        <p:spPr>
          <a:xfrm>
            <a:off x="4112155" y="863600"/>
            <a:ext cx="6828366" cy="4518025"/>
          </a:xfrm>
        </p:spPr>
      </p:pic>
    </p:spTree>
    <p:extLst>
      <p:ext uri="{BB962C8B-B14F-4D97-AF65-F5344CB8AC3E}">
        <p14:creationId xmlns:p14="http://schemas.microsoft.com/office/powerpoint/2010/main" val="1943618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D62E1-BA65-42D1-AEC3-14B3FA01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Оригами </a:t>
            </a:r>
            <a:r>
              <a:rPr lang="ru-RU" dirty="0" err="1"/>
              <a:t>антистресс</a:t>
            </a:r>
            <a:r>
              <a:rPr lang="ru-RU" dirty="0"/>
              <a:t> из бумаги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B993CB-44DA-4EAF-B73F-C19909AE2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88" y="1233678"/>
            <a:ext cx="7315200" cy="4114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4844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3A39787C-C083-4C81-8724-E622F1162E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03" y="674674"/>
            <a:ext cx="4945497" cy="3068651"/>
          </a:xfrm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EF6C0A4A-1883-409B-B0CE-E289E8B64C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99" y="3743325"/>
            <a:ext cx="5181601" cy="29146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35B42B-2C70-42FD-8098-047CDD9A4ED1}"/>
              </a:ext>
            </a:extLst>
          </p:cNvPr>
          <p:cNvSpPr txBox="1"/>
          <p:nvPr/>
        </p:nvSpPr>
        <p:spPr>
          <a:xfrm>
            <a:off x="153906" y="1836301"/>
            <a:ext cx="2751219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Пружинки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endParaRPr lang="ru-RU" sz="2400" spc="-6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571500" indent="-57150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Звёздочки счастья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endParaRPr lang="ru-RU" sz="2400" spc="-6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571500" indent="-57150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Трансформеры</a:t>
            </a:r>
          </a:p>
        </p:txBody>
      </p:sp>
    </p:spTree>
    <p:extLst>
      <p:ext uri="{BB962C8B-B14F-4D97-AF65-F5344CB8AC3E}">
        <p14:creationId xmlns:p14="http://schemas.microsoft.com/office/powerpoint/2010/main" val="1892965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311FB-AE60-43AA-A954-A4C973B5B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 прохождения мастер-классов ребёнок получает конверт с памятками.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CE59ABF-5632-45DC-B681-2295B43628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1" y="801886"/>
            <a:ext cx="3949851" cy="296238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F7C4468-C2B4-425D-8774-9A174BA6E3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37" y="801886"/>
            <a:ext cx="3949852" cy="296238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8BC5E7-8BA5-4F58-B948-2716AD9FD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32" y="3993000"/>
            <a:ext cx="3639669" cy="27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B4781-3385-4C70-9A73-0549CD26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Приглашение для каждого ребёнка через электронный дневник.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4F84AC-9AAA-467D-BD67-02EF8D03F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3921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9E95C-4E33-42EF-8996-91B847BE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490406" cy="47530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85BCCA-6EB6-45CD-ABF3-3742E2376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F7FF3C-2810-4992-9C27-E97AE9EC3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8841" y="1849040"/>
            <a:ext cx="4200525" cy="315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23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FD7E8-2537-4F12-9C1B-7B17E657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244343" cy="4601183"/>
          </a:xfrm>
        </p:spPr>
        <p:txBody>
          <a:bodyPr/>
          <a:lstStyle/>
          <a:p>
            <a:r>
              <a:rPr lang="ru-RU" dirty="0"/>
              <a:t>Каждый ученик получает конверт(после прохождения станций получает памятки)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5A49F75-E49D-4E3B-A999-8CD2011C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2" y="720985"/>
            <a:ext cx="8326931" cy="5479790"/>
          </a:xfrm>
        </p:spPr>
      </p:pic>
    </p:spTree>
    <p:extLst>
      <p:ext uri="{BB962C8B-B14F-4D97-AF65-F5344CB8AC3E}">
        <p14:creationId xmlns:p14="http://schemas.microsoft.com/office/powerpoint/2010/main" val="29980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51DD6-0B47-4414-98ED-CC533746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1123837"/>
            <a:ext cx="3238499" cy="4601183"/>
          </a:xfrm>
        </p:spPr>
        <p:txBody>
          <a:bodyPr>
            <a:normAutofit fontScale="90000"/>
          </a:bodyPr>
          <a:lstStyle/>
          <a:p>
            <a:r>
              <a:rPr lang="ru-RU" sz="4900" dirty="0"/>
              <a:t>Мастер класс </a:t>
            </a:r>
            <a:br>
              <a:rPr lang="ru-RU" sz="4900" dirty="0"/>
            </a:br>
            <a:r>
              <a:rPr lang="ru-RU" sz="4900" dirty="0"/>
              <a:t>по русскому</a:t>
            </a:r>
            <a:r>
              <a:rPr lang="ru-RU" sz="4000" dirty="0"/>
              <a:t> </a:t>
            </a:r>
            <a:r>
              <a:rPr lang="ru-RU" sz="4900" dirty="0"/>
              <a:t>языку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24BF53-1867-4A04-AB13-A81873490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92302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8072068-FAD1-47C7-A329-3A7CC53B9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3371963"/>
          </a:xfrm>
        </p:spPr>
        <p:txBody>
          <a:bodyPr>
            <a:noAutofit/>
          </a:bodyPr>
          <a:lstStyle/>
          <a:p>
            <a:pPr algn="ctr"/>
            <a:r>
              <a:rPr lang="ru-RU" sz="4800" dirty="0"/>
              <a:t>Запомни ударение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61167E-D5B5-4F08-B65E-791D43A48F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90" y="390335"/>
            <a:ext cx="4671220" cy="3503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F32E71CD-0DD8-4449-9E42-C27599BA7A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1" y="3424428"/>
            <a:ext cx="4276726" cy="3207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1050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3007C-EA6E-4A5A-A357-97318C7E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2562338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Памятка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D41463-1081-487D-A189-92A529684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3705880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6DBBD-5444-4D52-9DFB-6374679B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4" y="1123645"/>
            <a:ext cx="3280856" cy="4601183"/>
          </a:xfrm>
        </p:spPr>
        <p:txBody>
          <a:bodyPr>
            <a:normAutofit/>
          </a:bodyPr>
          <a:lstStyle/>
          <a:p>
            <a:r>
              <a:rPr lang="ru-RU" dirty="0"/>
              <a:t>Ассоциативный метод запоминания словарных слов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4A6F7D-C7F3-45B2-A442-8F51EB882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60" y="863600"/>
            <a:ext cx="7294356" cy="5121275"/>
          </a:xfrm>
        </p:spPr>
      </p:pic>
    </p:spTree>
    <p:extLst>
      <p:ext uri="{BB962C8B-B14F-4D97-AF65-F5344CB8AC3E}">
        <p14:creationId xmlns:p14="http://schemas.microsoft.com/office/powerpoint/2010/main" val="1211991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3EEE35-D95D-4086-9839-94070D05BA6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9"/>
          <a:stretch/>
        </p:blipFill>
        <p:spPr>
          <a:xfrm>
            <a:off x="2363787" y="855662"/>
            <a:ext cx="7464425" cy="5146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5377891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138</TotalTime>
  <Words>69</Words>
  <Application>Microsoft Office PowerPoint</Application>
  <PresentationFormat>Широкоэкранный</PresentationFormat>
  <Paragraphs>18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Corbel</vt:lpstr>
      <vt:lpstr>Wingdings 2</vt:lpstr>
      <vt:lpstr>Рамка</vt:lpstr>
      <vt:lpstr>День Науки</vt:lpstr>
      <vt:lpstr>Приглашение для каждого ребёнка через электронный дневник.</vt:lpstr>
      <vt:lpstr>Презентация PowerPoint</vt:lpstr>
      <vt:lpstr>Каждый ученик получает конверт(после прохождения станций получает памятки)</vt:lpstr>
      <vt:lpstr>Мастер класс  по русскому языку   </vt:lpstr>
      <vt:lpstr>Запомни ударение</vt:lpstr>
      <vt:lpstr>Памятка</vt:lpstr>
      <vt:lpstr>Ассоциативный метод запоминания словарных слов</vt:lpstr>
      <vt:lpstr>Презентация PowerPoint</vt:lpstr>
      <vt:lpstr>Мастер класс  по математике </vt:lpstr>
      <vt:lpstr>Презентация PowerPoint</vt:lpstr>
      <vt:lpstr>Окружающий мир</vt:lpstr>
      <vt:lpstr>Психологическая разгрузка</vt:lpstr>
      <vt:lpstr>Оригами антистресс из бумаги</vt:lpstr>
      <vt:lpstr>Презентация PowerPoint</vt:lpstr>
      <vt:lpstr>После прохождения мастер-классов ребёнок получает конверт с памятками.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Групп Металл</dc:creator>
  <cp:lastModifiedBy>Татьяна Копусова</cp:lastModifiedBy>
  <cp:revision>12</cp:revision>
  <dcterms:created xsi:type="dcterms:W3CDTF">2020-08-26T17:48:50Z</dcterms:created>
  <dcterms:modified xsi:type="dcterms:W3CDTF">2021-10-25T19:06:06Z</dcterms:modified>
</cp:coreProperties>
</file>