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4" r:id="rId2"/>
    <p:sldId id="256" r:id="rId3"/>
    <p:sldId id="262" r:id="rId4"/>
    <p:sldId id="257" r:id="rId5"/>
    <p:sldId id="265" r:id="rId6"/>
    <p:sldId id="260" r:id="rId7"/>
    <p:sldId id="261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81A57-7910-458E-893E-85361D5E814A}" type="datetimeFigureOut">
              <a:rPr lang="ru-RU" smtClean="0"/>
              <a:pPr/>
              <a:t>13.09.2021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9FE68-1B7F-4CA0-BA86-4AF113A1C8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81A57-7910-458E-893E-85361D5E814A}" type="datetimeFigureOut">
              <a:rPr lang="ru-RU" smtClean="0"/>
              <a:pPr/>
              <a:t>13.09.2021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9FE68-1B7F-4CA0-BA86-4AF113A1C8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81A57-7910-458E-893E-85361D5E814A}" type="datetimeFigureOut">
              <a:rPr lang="ru-RU" smtClean="0"/>
              <a:pPr/>
              <a:t>13.09.2021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9FE68-1B7F-4CA0-BA86-4AF113A1C8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81A57-7910-458E-893E-85361D5E814A}" type="datetimeFigureOut">
              <a:rPr lang="ru-RU" smtClean="0"/>
              <a:pPr/>
              <a:t>13.09.2021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9FE68-1B7F-4CA0-BA86-4AF113A1C8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81A57-7910-458E-893E-85361D5E814A}" type="datetimeFigureOut">
              <a:rPr lang="ru-RU" smtClean="0"/>
              <a:pPr/>
              <a:t>13.09.2021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9FE68-1B7F-4CA0-BA86-4AF113A1C8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81A57-7910-458E-893E-85361D5E814A}" type="datetimeFigureOut">
              <a:rPr lang="ru-RU" smtClean="0"/>
              <a:pPr/>
              <a:t>13.09.2021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9FE68-1B7F-4CA0-BA86-4AF113A1C8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81A57-7910-458E-893E-85361D5E814A}" type="datetimeFigureOut">
              <a:rPr lang="ru-RU" smtClean="0"/>
              <a:pPr/>
              <a:t>13.09.2021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9FE68-1B7F-4CA0-BA86-4AF113A1C8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81A57-7910-458E-893E-85361D5E814A}" type="datetimeFigureOut">
              <a:rPr lang="ru-RU" smtClean="0"/>
              <a:pPr/>
              <a:t>13.09.2021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9FE68-1B7F-4CA0-BA86-4AF113A1C8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81A57-7910-458E-893E-85361D5E814A}" type="datetimeFigureOut">
              <a:rPr lang="ru-RU" smtClean="0"/>
              <a:pPr/>
              <a:t>13.09.2021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9FE68-1B7F-4CA0-BA86-4AF113A1C8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81A57-7910-458E-893E-85361D5E814A}" type="datetimeFigureOut">
              <a:rPr lang="ru-RU" smtClean="0"/>
              <a:pPr/>
              <a:t>13.09.2021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9FE68-1B7F-4CA0-BA86-4AF113A1C8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81A57-7910-458E-893E-85361D5E814A}" type="datetimeFigureOut">
              <a:rPr lang="ru-RU" smtClean="0"/>
              <a:pPr/>
              <a:t>13.09.2021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9FE68-1B7F-4CA0-BA86-4AF113A1C8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0C81A57-7910-458E-893E-85361D5E814A}" type="datetimeFigureOut">
              <a:rPr lang="ru-RU" smtClean="0"/>
              <a:pPr/>
              <a:t>13.09.2021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F59FE68-1B7F-4CA0-BA86-4AF113A1C8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49280"/>
            <a:ext cx="8183880" cy="857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Автор: Тещина Лилия Васильевна</a:t>
            </a:r>
          </a:p>
          <a:p>
            <a:pPr>
              <a:buNone/>
            </a:pPr>
            <a:r>
              <a:rPr lang="ru-RU" dirty="0" smtClean="0"/>
              <a:t>           учитель английского языка </a:t>
            </a:r>
          </a:p>
          <a:p>
            <a:pPr>
              <a:buNone/>
            </a:pPr>
            <a:r>
              <a:rPr lang="ru-RU" dirty="0" smtClean="0"/>
              <a:t>МКОУ </a:t>
            </a:r>
            <a:r>
              <a:rPr lang="ru-RU" dirty="0" err="1" smtClean="0"/>
              <a:t>Орловкая</a:t>
            </a:r>
            <a:r>
              <a:rPr lang="ru-RU" dirty="0" smtClean="0"/>
              <a:t> СОШ им. И. Ф. </a:t>
            </a:r>
            <a:r>
              <a:rPr lang="ru-RU" dirty="0" err="1" smtClean="0"/>
              <a:t>Жужукина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Презентация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 уроку по учебному предмету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«Иностранный язык»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(английский язык)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6-ом классе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тему «Заказ столика в ресторане».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УМК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Spotlight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 редакцией Ю.И. Ваулина, Д. Дули и др.)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5437207"/>
          </a:xfr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85852" y="642918"/>
          <a:ext cx="6786610" cy="4988605"/>
        </p:xfrm>
        <a:graphic>
          <a:graphicData uri="http://schemas.openxmlformats.org/presentationml/2006/ole">
            <p:oleObj spid="_x0000_s1026" name="Документ" r:id="rId3" imgW="9797008" imgH="6501475" progId="Word.Document.12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86454"/>
            <a:ext cx="8183880" cy="2485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857232"/>
            <a:ext cx="7572428" cy="4643470"/>
          </a:xfr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The aim of the lesson.</a:t>
            </a:r>
          </a:p>
          <a:p>
            <a:pPr>
              <a:buNone/>
            </a:pPr>
            <a:r>
              <a:rPr lang="en-US" b="1" dirty="0" smtClean="0"/>
              <a:t>1. Learn to book a table at a restaurant/cafe</a:t>
            </a:r>
          </a:p>
          <a:p>
            <a:pPr>
              <a:buNone/>
            </a:pPr>
            <a:endParaRPr lang="en-US" sz="3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So we should:</a:t>
            </a:r>
          </a:p>
          <a:p>
            <a:r>
              <a:rPr lang="en-US" b="1" dirty="0" smtClean="0"/>
              <a:t>listen, read and divide the sentences;</a:t>
            </a:r>
          </a:p>
          <a:p>
            <a:r>
              <a:rPr lang="en-US" b="1" dirty="0" smtClean="0"/>
              <a:t>listen, read and choose information;</a:t>
            </a:r>
          </a:p>
          <a:p>
            <a:r>
              <a:rPr lang="en-US" b="1" dirty="0" smtClean="0"/>
              <a:t>act the dialogues;</a:t>
            </a:r>
          </a:p>
          <a:p>
            <a:r>
              <a:rPr lang="en-US" b="1" dirty="0" smtClean="0"/>
              <a:t>remember reading rules.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flipV="1">
            <a:off x="502920" y="6037149"/>
            <a:ext cx="8183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500034" y="530352"/>
            <a:ext cx="4071966" cy="5113226"/>
          </a:xfr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b="1" dirty="0" smtClean="0"/>
              <a:t>   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</a:rPr>
              <a:t>Customer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I’d like to book a table.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There will be four of us.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For tomorrow evening, at 9.00pm.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You’re well come.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714876" y="530352"/>
            <a:ext cx="4000528" cy="5113226"/>
          </a:xfr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    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</a:rPr>
              <a:t>Host</a:t>
            </a:r>
          </a:p>
          <a:p>
            <a:endParaRPr lang="en-US" b="1" dirty="0" smtClean="0"/>
          </a:p>
          <a:p>
            <a:r>
              <a:rPr lang="en-US" b="1" dirty="0" smtClean="0"/>
              <a:t>When would you like it for?</a:t>
            </a:r>
          </a:p>
          <a:p>
            <a:endParaRPr lang="en-US" b="1" dirty="0" smtClean="0"/>
          </a:p>
          <a:p>
            <a:r>
              <a:rPr lang="en-US" b="1" dirty="0" smtClean="0"/>
              <a:t>For how many people?</a:t>
            </a:r>
          </a:p>
          <a:p>
            <a:endParaRPr lang="en-US" b="1" dirty="0" smtClean="0"/>
          </a:p>
          <a:p>
            <a:r>
              <a:rPr lang="en-US" b="1" dirty="0" smtClean="0"/>
              <a:t>Could I also have a contact number?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What name should I book it under?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91430"/>
            <a:ext cx="8183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2545480" cy="534692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1)Name:</a:t>
            </a:r>
            <a:endParaRPr lang="ru-RU" sz="3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2)Contact number:</a:t>
            </a:r>
            <a:endParaRPr lang="ru-RU" sz="3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3)People:</a:t>
            </a:r>
            <a:endParaRPr lang="ru-RU" sz="3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4)Date:</a:t>
            </a:r>
            <a:endParaRPr lang="ru-RU" sz="3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3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5)Time: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59832" y="530352"/>
            <a:ext cx="5627448" cy="534692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Stephens</a:t>
            </a: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en-US" sz="3200" b="1" dirty="0" smtClean="0"/>
              <a:t>5698477</a:t>
            </a: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en-US" sz="3200" b="1" dirty="0" smtClean="0"/>
              <a:t>4, 2 – children</a:t>
            </a: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en-US" sz="3200" b="1" dirty="0" smtClean="0"/>
              <a:t>Thursday, March 25</a:t>
            </a: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en-US" sz="3200" b="1" dirty="0" smtClean="0"/>
              <a:t>7pm.</a:t>
            </a: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29330"/>
            <a:ext cx="8183880" cy="1078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530352"/>
            <a:ext cx="3857652" cy="5327540"/>
          </a:xfr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i="1" dirty="0" smtClean="0"/>
              <a:t>Hello. I’d like to … .</a:t>
            </a:r>
          </a:p>
          <a:p>
            <a:endParaRPr lang="en-US" b="1" i="1" dirty="0" smtClean="0"/>
          </a:p>
          <a:p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…, at … .</a:t>
            </a:r>
          </a:p>
          <a:p>
            <a:endParaRPr lang="en-US" b="1" i="1" dirty="0" smtClean="0"/>
          </a:p>
          <a:p>
            <a:r>
              <a:rPr lang="en-US" b="1" i="1" dirty="0" smtClean="0"/>
              <a:t>There will be … .</a:t>
            </a:r>
          </a:p>
          <a:p>
            <a:pPr>
              <a:buNone/>
            </a:pPr>
            <a:endParaRPr lang="en-US" b="1" i="1" dirty="0" smtClean="0"/>
          </a:p>
          <a:p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(name)</a:t>
            </a:r>
          </a:p>
          <a:p>
            <a:pPr>
              <a:buNone/>
            </a:pPr>
            <a:endParaRPr lang="en-US" b="1" i="1" dirty="0" smtClean="0"/>
          </a:p>
          <a:p>
            <a:r>
              <a:rPr lang="en-US" b="1" i="1" dirty="0" smtClean="0"/>
              <a:t>Sure</a:t>
            </a:r>
            <a:r>
              <a:rPr lang="ru-RU" b="1" i="1" dirty="0" smtClean="0"/>
              <a:t>.</a:t>
            </a:r>
            <a:r>
              <a:rPr lang="en-US" b="1" i="1" dirty="0" smtClean="0"/>
              <a:t> It’s … .</a:t>
            </a:r>
          </a:p>
          <a:p>
            <a:pPr>
              <a:buNone/>
            </a:pPr>
            <a:endParaRPr lang="en-US" b="1" i="1" dirty="0" smtClean="0"/>
          </a:p>
          <a:p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You’re welcome.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571480"/>
            <a:ext cx="4258156" cy="5256102"/>
          </a:xfr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Ok. When would you like it for?</a:t>
            </a:r>
          </a:p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… . For how many people?</a:t>
            </a:r>
          </a:p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Well. What name should I book it … ?</a:t>
            </a:r>
          </a:p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… right. Could I also have a contact … ?</a:t>
            </a:r>
          </a:p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So that’s a table … . Thank you, … 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5715016"/>
            <a:ext cx="8183880" cy="320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æ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</a:t>
            </a:r>
            <a:r>
              <a:rPr lang="ru-RU" sz="35200" dirty="0" smtClean="0"/>
              <a:t> </a:t>
            </a:r>
            <a:r>
              <a:rPr lang="ru-RU" sz="35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800" dirty="0" smtClean="0">
                <a:solidFill>
                  <a:schemeClr val="accent1">
                    <a:lumMod val="50000"/>
                  </a:schemeClr>
                </a:solidFill>
              </a:rPr>
              <a:t>^</a:t>
            </a:r>
            <a:endParaRPr lang="ru-RU" sz="28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607224" y="1643050"/>
            <a:ext cx="3931920" cy="3929090"/>
          </a:xfr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400" b="1" dirty="0" smtClean="0"/>
              <a:t>as</a:t>
            </a:r>
          </a:p>
          <a:p>
            <a:r>
              <a:rPr lang="en-US" sz="4400" b="1" dirty="0" smtClean="0"/>
              <a:t>bag</a:t>
            </a:r>
          </a:p>
          <a:p>
            <a:r>
              <a:rPr lang="en-US" sz="4400" b="1" dirty="0" smtClean="0"/>
              <a:t>cat</a:t>
            </a:r>
          </a:p>
          <a:p>
            <a:r>
              <a:rPr lang="en-US" sz="4400" b="1" dirty="0" smtClean="0"/>
              <a:t>mad</a:t>
            </a:r>
            <a:endParaRPr lang="ru-RU" sz="4400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52169" y="1643050"/>
            <a:ext cx="3931920" cy="3929090"/>
          </a:xfr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400" b="1" dirty="0" smtClean="0"/>
              <a:t>us</a:t>
            </a:r>
          </a:p>
          <a:p>
            <a:r>
              <a:rPr lang="en-US" sz="4400" b="1" dirty="0" smtClean="0"/>
              <a:t>bug</a:t>
            </a:r>
          </a:p>
          <a:p>
            <a:r>
              <a:rPr lang="en-US" sz="4400" b="1" dirty="0" smtClean="0"/>
              <a:t>cut</a:t>
            </a:r>
          </a:p>
          <a:p>
            <a:r>
              <a:rPr lang="en-US" sz="4400" b="1" dirty="0" smtClean="0"/>
              <a:t>mud</a:t>
            </a:r>
            <a:endParaRPr lang="ru-RU" sz="4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77272"/>
            <a:ext cx="8183880" cy="1577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30352"/>
            <a:ext cx="8424936" cy="527491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SAY</a:t>
            </a:r>
          </a:p>
          <a:p>
            <a:r>
              <a:rPr lang="en-US" sz="5400" b="1" dirty="0" smtClean="0"/>
              <a:t>I haven’t known … .</a:t>
            </a:r>
          </a:p>
          <a:p>
            <a:pPr>
              <a:buNone/>
            </a:pPr>
            <a:endParaRPr lang="en-US" sz="5400" b="1" dirty="0" smtClean="0"/>
          </a:p>
          <a:p>
            <a:r>
              <a:rPr lang="en-US" sz="5400" b="1" dirty="0" smtClean="0"/>
              <a:t>Now I know … .</a:t>
            </a:r>
          </a:p>
          <a:p>
            <a:pPr>
              <a:buNone/>
            </a:pPr>
            <a:endParaRPr lang="en-US" sz="5400" b="1" dirty="0" smtClean="0"/>
          </a:p>
          <a:p>
            <a:r>
              <a:rPr lang="en-US" sz="5400" b="1" dirty="0" smtClean="0"/>
              <a:t>I can … .</a:t>
            </a:r>
            <a:endParaRPr lang="ru-RU" sz="54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286</Words>
  <Application>Microsoft Office PowerPoint</Application>
  <PresentationFormat>Экран (4:3)</PresentationFormat>
  <Paragraphs>90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Аспект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 Васильевна</dc:creator>
  <cp:lastModifiedBy>Лилия</cp:lastModifiedBy>
  <cp:revision>23</cp:revision>
  <dcterms:created xsi:type="dcterms:W3CDTF">2021-06-08T07:35:23Z</dcterms:created>
  <dcterms:modified xsi:type="dcterms:W3CDTF">2021-09-13T07:52:48Z</dcterms:modified>
</cp:coreProperties>
</file>