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1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2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10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60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9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4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4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2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1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7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0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47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2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7E1D-F21C-49F3-B7A4-6D8F3CE82CD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7D3D1B-7766-49E0-A8CF-F027DC73A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1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Барболина</a:t>
            </a:r>
            <a:r>
              <a:rPr lang="ru-RU" sz="2000" b="1" dirty="0" smtClean="0"/>
              <a:t> Светлана Алексеевна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учитель английского языка</a:t>
            </a:r>
            <a:br>
              <a:rPr lang="ru-RU" sz="2000" dirty="0" smtClean="0"/>
            </a:br>
            <a:r>
              <a:rPr lang="ru-RU" sz="2000" dirty="0" smtClean="0"/>
              <a:t>Муниципальное автономное общеобразовательное учреждение </a:t>
            </a:r>
            <a:r>
              <a:rPr lang="ru-RU" sz="2000" dirty="0" smtClean="0"/>
              <a:t>«</a:t>
            </a:r>
            <a:r>
              <a:rPr lang="ru-RU" sz="2000" dirty="0" smtClean="0"/>
              <a:t>Средняя общеобразовательная школа </a:t>
            </a:r>
            <a:r>
              <a:rPr lang="ru-RU" sz="2000" dirty="0" smtClean="0"/>
              <a:t>№9 с углубленным изучением отдельных предметов» г. Череповца</a:t>
            </a:r>
            <a:br>
              <a:rPr lang="ru-RU" sz="2000" dirty="0" smtClean="0"/>
            </a:br>
            <a:r>
              <a:rPr lang="ru-RU" sz="2000" b="1" dirty="0" smtClean="0"/>
              <a:t>Красильникова Лариса Олеговна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учитель английского </a:t>
            </a:r>
            <a:r>
              <a:rPr lang="ru-RU" sz="2000" dirty="0" smtClean="0"/>
              <a:t>языка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Муниципальное автономное общеобразовательное учреждение «Средняя общеобразовательная школа </a:t>
            </a:r>
            <a:r>
              <a:rPr lang="ru-RU" sz="2000" dirty="0" smtClean="0"/>
              <a:t>№34</a:t>
            </a:r>
            <a:r>
              <a:rPr lang="ru-RU" sz="2000" dirty="0" smtClean="0"/>
              <a:t>» </a:t>
            </a:r>
            <a:r>
              <a:rPr lang="ru-RU" sz="2000" dirty="0"/>
              <a:t>г. </a:t>
            </a:r>
            <a:r>
              <a:rPr lang="ru-RU" sz="2000" dirty="0" smtClean="0"/>
              <a:t>Череповца</a:t>
            </a:r>
            <a:br>
              <a:rPr lang="ru-RU" sz="2000" dirty="0" smtClean="0"/>
            </a:br>
            <a:r>
              <a:rPr lang="ru-RU" sz="2000" b="1" i="1" dirty="0"/>
              <a:t>«Презентация к уроку по учебному предмету </a:t>
            </a:r>
            <a:r>
              <a:rPr lang="ru-RU" sz="2000" b="1" i="1" dirty="0" smtClean="0"/>
              <a:t>«Английский язык» </a:t>
            </a:r>
            <a:r>
              <a:rPr lang="ru-RU" sz="2000" b="1" i="1" dirty="0"/>
              <a:t>в </a:t>
            </a:r>
            <a:r>
              <a:rPr lang="ru-RU" sz="2000" b="1" i="1" dirty="0" smtClean="0"/>
              <a:t>6-ом </a:t>
            </a:r>
            <a:r>
              <a:rPr lang="ru-RU" sz="2000" b="1" i="1" dirty="0"/>
              <a:t>классе на тему </a:t>
            </a:r>
            <a:r>
              <a:rPr lang="ru-RU" sz="2000" b="1" i="1" dirty="0" smtClean="0"/>
              <a:t>«</a:t>
            </a:r>
            <a:r>
              <a:rPr lang="en-US" sz="2000" b="1" i="1" dirty="0"/>
              <a:t>Past Simple</a:t>
            </a:r>
            <a:r>
              <a:rPr lang="ru-RU" sz="2000" b="1" i="1" dirty="0" smtClean="0"/>
              <a:t>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1917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PAST 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Answer the </a:t>
            </a:r>
            <a:r>
              <a:rPr lang="en-US" b="1" dirty="0" smtClean="0"/>
              <a:t>questions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1</a:t>
            </a:r>
            <a:r>
              <a:rPr lang="en-US" dirty="0" smtClean="0"/>
              <a:t>. How many people lived in Mineral park in 1871</a:t>
            </a:r>
            <a:r>
              <a:rPr lang="ru-RU" dirty="0" smtClean="0"/>
              <a:t>?</a:t>
            </a:r>
            <a:endParaRPr lang="en-US" dirty="0" smtClean="0"/>
          </a:p>
          <a:p>
            <a:r>
              <a:rPr lang="en-US" dirty="0" smtClean="0"/>
              <a:t>2. Were there any schools, shops, restaurants, post offices and saloons in the town?</a:t>
            </a:r>
          </a:p>
          <a:p>
            <a:r>
              <a:rPr lang="en-US" dirty="0" smtClean="0"/>
              <a:t>3. Where did the people of the town work?</a:t>
            </a:r>
          </a:p>
          <a:p>
            <a:r>
              <a:rPr lang="en-US" dirty="0" smtClean="0"/>
              <a:t>4. What did they do after work?</a:t>
            </a:r>
          </a:p>
          <a:p>
            <a:r>
              <a:rPr lang="en-US" dirty="0" smtClean="0"/>
              <a:t>5. When did the town start to change?</a:t>
            </a:r>
          </a:p>
          <a:p>
            <a:r>
              <a:rPr lang="en-US" dirty="0" smtClean="0"/>
              <a:t>6. Why did many families move to other towns?</a:t>
            </a:r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72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PAST 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Work in pairs. Imagine you are interviewing a person who lived in Mineral Park. Use the prompts to ask and answer questions.</a:t>
            </a:r>
          </a:p>
          <a:p>
            <a:r>
              <a:rPr lang="en-US" dirty="0" smtClean="0"/>
              <a:t>Work</a:t>
            </a:r>
            <a:r>
              <a:rPr lang="ru-RU" dirty="0" smtClean="0"/>
              <a:t>/</a:t>
            </a:r>
            <a:r>
              <a:rPr lang="en-US" dirty="0" smtClean="0"/>
              <a:t>mines</a:t>
            </a:r>
          </a:p>
          <a:p>
            <a:r>
              <a:rPr lang="en-US" dirty="0" smtClean="0"/>
              <a:t>Travel</a:t>
            </a:r>
            <a:r>
              <a:rPr lang="ru-RU" dirty="0" smtClean="0"/>
              <a:t>/</a:t>
            </a:r>
            <a:r>
              <a:rPr lang="en-US" dirty="0" smtClean="0"/>
              <a:t>by cars</a:t>
            </a:r>
          </a:p>
          <a:p>
            <a:r>
              <a:rPr lang="en-US" dirty="0" smtClean="0"/>
              <a:t>Study</a:t>
            </a:r>
            <a:r>
              <a:rPr lang="ru-RU" dirty="0" smtClean="0"/>
              <a:t>/</a:t>
            </a:r>
            <a:r>
              <a:rPr lang="en-US" dirty="0" smtClean="0"/>
              <a:t>schools</a:t>
            </a:r>
          </a:p>
          <a:p>
            <a:r>
              <a:rPr lang="en-US" dirty="0" smtClean="0"/>
              <a:t>Spend free time</a:t>
            </a:r>
            <a:r>
              <a:rPr lang="ru-RU" dirty="0" smtClean="0"/>
              <a:t>/</a:t>
            </a:r>
            <a:r>
              <a:rPr lang="en-US" dirty="0" smtClean="0"/>
              <a:t>saloons</a:t>
            </a:r>
          </a:p>
          <a:p>
            <a:r>
              <a:rPr lang="en-US" dirty="0" smtClean="0"/>
              <a:t>Move</a:t>
            </a:r>
            <a:r>
              <a:rPr lang="ru-RU" dirty="0" smtClean="0"/>
              <a:t>/</a:t>
            </a:r>
            <a:r>
              <a:rPr lang="en-US" dirty="0" smtClean="0"/>
              <a:t>other towns</a:t>
            </a:r>
          </a:p>
          <a:p>
            <a:r>
              <a:rPr lang="en-US" dirty="0" smtClean="0"/>
              <a:t>Live</a:t>
            </a:r>
            <a:r>
              <a:rPr lang="ru-RU" dirty="0" smtClean="0"/>
              <a:t>/</a:t>
            </a:r>
            <a:r>
              <a:rPr lang="en-US" dirty="0" smtClean="0"/>
              <a:t>blocks of flats</a:t>
            </a:r>
          </a:p>
          <a:p>
            <a:r>
              <a:rPr lang="en-US" dirty="0" smtClean="0"/>
              <a:t>Close</a:t>
            </a:r>
            <a:r>
              <a:rPr lang="ru-RU" dirty="0" smtClean="0"/>
              <a:t>/</a:t>
            </a:r>
            <a:r>
              <a:rPr lang="en-US" dirty="0" smtClean="0"/>
              <a:t>shops</a:t>
            </a:r>
          </a:p>
          <a:p>
            <a:pPr marL="0" indent="0">
              <a:buNone/>
            </a:pPr>
            <a:r>
              <a:rPr lang="en-US" dirty="0" smtClean="0"/>
              <a:t>Use the example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Did people work in the mines?  - Yes, they did.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48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Cherepovets now and then.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2763" y="1330597"/>
            <a:ext cx="4313237" cy="267280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3146" y="3429000"/>
            <a:ext cx="4313238" cy="2864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114" y="1264555"/>
            <a:ext cx="3821005" cy="2353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43" y="4132383"/>
            <a:ext cx="5008659" cy="25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Work in groups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Compare our town Cherepovets in 1919 and in 2019. Use the prompts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10 thousand </a:t>
            </a:r>
            <a:r>
              <a:rPr lang="en-US" b="1" dirty="0" smtClean="0"/>
              <a:t>people</a:t>
            </a:r>
            <a:r>
              <a:rPr lang="ru-RU" b="1" dirty="0" smtClean="0"/>
              <a:t>/</a:t>
            </a:r>
            <a:r>
              <a:rPr lang="en-US" b="1" dirty="0" smtClean="0"/>
              <a:t>live</a:t>
            </a:r>
          </a:p>
          <a:p>
            <a:r>
              <a:rPr lang="en-US" b="1" dirty="0" smtClean="0"/>
              <a:t>5 factories</a:t>
            </a:r>
            <a:r>
              <a:rPr lang="ru-RU" b="1" dirty="0" smtClean="0"/>
              <a:t>/</a:t>
            </a:r>
            <a:r>
              <a:rPr lang="en-US" b="1" dirty="0" smtClean="0"/>
              <a:t>work</a:t>
            </a:r>
          </a:p>
          <a:p>
            <a:r>
              <a:rPr lang="en-US" b="1" dirty="0"/>
              <a:t>2 schools</a:t>
            </a:r>
            <a:r>
              <a:rPr lang="ru-RU" b="1" dirty="0"/>
              <a:t>/</a:t>
            </a:r>
            <a:r>
              <a:rPr lang="en-US" b="1" dirty="0"/>
              <a:t>study</a:t>
            </a:r>
          </a:p>
          <a:p>
            <a:r>
              <a:rPr lang="en-US" b="1" dirty="0"/>
              <a:t>1 library</a:t>
            </a:r>
            <a:r>
              <a:rPr lang="ru-RU" b="1" dirty="0"/>
              <a:t>/</a:t>
            </a:r>
            <a:r>
              <a:rPr lang="en-US" b="1" dirty="0"/>
              <a:t>go</a:t>
            </a:r>
          </a:p>
          <a:p>
            <a:r>
              <a:rPr lang="en-US" b="1" dirty="0"/>
              <a:t>1 museum</a:t>
            </a:r>
            <a:r>
              <a:rPr lang="ru-RU" b="1" dirty="0"/>
              <a:t>/</a:t>
            </a:r>
            <a:r>
              <a:rPr lang="en-US" b="1" dirty="0" smtClean="0"/>
              <a:t>visit</a:t>
            </a:r>
          </a:p>
          <a:p>
            <a:r>
              <a:rPr lang="en-US" b="1" dirty="0" smtClean="0"/>
              <a:t>1 bank, 1 hospital</a:t>
            </a:r>
            <a:r>
              <a:rPr lang="ru-RU" b="1" dirty="0" smtClean="0"/>
              <a:t>/</a:t>
            </a:r>
            <a:r>
              <a:rPr lang="en-US" b="1" dirty="0" smtClean="0"/>
              <a:t>be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316 thousand people</a:t>
            </a:r>
            <a:r>
              <a:rPr lang="ru-RU" b="1" dirty="0"/>
              <a:t>/</a:t>
            </a:r>
            <a:r>
              <a:rPr lang="en-US" b="1" dirty="0" smtClean="0"/>
              <a:t>live</a:t>
            </a:r>
          </a:p>
          <a:p>
            <a:r>
              <a:rPr lang="en-US" b="1" dirty="0" smtClean="0"/>
              <a:t>20 factories and plants</a:t>
            </a:r>
            <a:r>
              <a:rPr lang="ru-RU" b="1" dirty="0" smtClean="0"/>
              <a:t>/</a:t>
            </a:r>
            <a:r>
              <a:rPr lang="en-US" b="1" dirty="0"/>
              <a:t>work</a:t>
            </a:r>
            <a:endParaRPr lang="ru-RU" dirty="0"/>
          </a:p>
          <a:p>
            <a:r>
              <a:rPr lang="en-US" b="1" dirty="0"/>
              <a:t>43 schools</a:t>
            </a:r>
            <a:r>
              <a:rPr lang="ru-RU" b="1" dirty="0"/>
              <a:t>/</a:t>
            </a:r>
            <a:r>
              <a:rPr lang="en-US" b="1" dirty="0"/>
              <a:t>study</a:t>
            </a:r>
            <a:endParaRPr lang="ru-RU" b="1" dirty="0"/>
          </a:p>
          <a:p>
            <a:r>
              <a:rPr lang="en-US" b="1" dirty="0"/>
              <a:t>9 libraries</a:t>
            </a:r>
            <a:r>
              <a:rPr lang="ru-RU" b="1" dirty="0"/>
              <a:t>/</a:t>
            </a:r>
            <a:r>
              <a:rPr lang="en-US" b="1" dirty="0"/>
              <a:t>go</a:t>
            </a:r>
            <a:endParaRPr lang="ru-RU" b="1" dirty="0"/>
          </a:p>
          <a:p>
            <a:r>
              <a:rPr lang="en-US" b="1" dirty="0"/>
              <a:t>16 museums</a:t>
            </a:r>
            <a:r>
              <a:rPr lang="ru-RU" b="1" dirty="0"/>
              <a:t>/</a:t>
            </a:r>
            <a:r>
              <a:rPr lang="en-US" b="1" dirty="0"/>
              <a:t>visit</a:t>
            </a:r>
            <a:endParaRPr lang="ru-RU" b="1" dirty="0"/>
          </a:p>
          <a:p>
            <a:r>
              <a:rPr lang="en-US" b="1" dirty="0" smtClean="0"/>
              <a:t>many banks, 10 hospitals</a:t>
            </a:r>
            <a:r>
              <a:rPr lang="ru-RU" b="1" dirty="0" smtClean="0"/>
              <a:t>/</a:t>
            </a:r>
            <a:r>
              <a:rPr lang="en-US" b="1" dirty="0"/>
              <a:t>be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163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Self-evaluation</a:t>
            </a:r>
            <a:br>
              <a:rPr lang="en-US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817766"/>
              </p:ext>
            </p:extLst>
          </p:nvPr>
        </p:nvGraphicFramePr>
        <p:xfrm>
          <a:off x="2589213" y="2133600"/>
          <a:ext cx="89154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Evaluation criteria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I did exercises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34039">
                <a:tc>
                  <a:txBody>
                    <a:bodyPr/>
                    <a:lstStyle/>
                    <a:p>
                      <a:r>
                        <a:rPr lang="en-US" dirty="0" smtClean="0"/>
                        <a:t>2. I asked and answered the questions using Present Simple and Past Simple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3.I took</a:t>
                      </a:r>
                      <a:r>
                        <a:rPr lang="en-US" baseline="0" dirty="0" smtClean="0"/>
                        <a:t> part </a:t>
                      </a:r>
                      <a:r>
                        <a:rPr lang="en-US" baseline="0" smtClean="0"/>
                        <a:t>in the discussion </a:t>
                      </a:r>
                      <a:r>
                        <a:rPr lang="en-US" baseline="0" dirty="0" smtClean="0"/>
                        <a:t>about the past and the present of our town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4.I spoke fluently and correctly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03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latin typeface="Algerian" panose="04020705040A02060702" pitchFamily="82" charset="0"/>
              </a:rPr>
              <a:t>Present </a:t>
            </a:r>
            <a:r>
              <a:rPr lang="en-US" sz="6700" dirty="0">
                <a:latin typeface="Algerian" panose="04020705040A02060702" pitchFamily="82" charset="0"/>
              </a:rPr>
              <a:t>Simple</a:t>
            </a:r>
            <a:r>
              <a:rPr lang="ru-RU" dirty="0"/>
              <a:t/>
            </a:r>
            <a:br>
              <a:rPr lang="ru-RU" dirty="0"/>
            </a:br>
            <a:r>
              <a:rPr lang="en-US" sz="6700" dirty="0">
                <a:latin typeface="Algerian" panose="04020705040A02060702" pitchFamily="82" charset="0"/>
              </a:rPr>
              <a:t>Past Simple</a:t>
            </a:r>
            <a:endParaRPr lang="ru-RU" sz="67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4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Present </a:t>
            </a:r>
            <a:r>
              <a:rPr lang="en-US" dirty="0">
                <a:latin typeface="Algerian" panose="04020705040A02060702" pitchFamily="82" charset="0"/>
              </a:rPr>
              <a:t>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Usually</a:t>
            </a:r>
            <a:r>
              <a:rPr lang="ru-RU" sz="3600" b="1" dirty="0" smtClean="0"/>
              <a:t>,</a:t>
            </a:r>
            <a:r>
              <a:rPr lang="en-US" sz="3600" b="1" dirty="0" smtClean="0"/>
              <a:t> often</a:t>
            </a:r>
            <a:r>
              <a:rPr lang="ru-RU" sz="3600" b="1" dirty="0" smtClean="0"/>
              <a:t>, </a:t>
            </a:r>
            <a:r>
              <a:rPr lang="en-US" sz="3600" b="1" dirty="0" smtClean="0"/>
              <a:t>always</a:t>
            </a:r>
            <a:r>
              <a:rPr lang="ru-RU" sz="3600" b="1" dirty="0" smtClean="0"/>
              <a:t>,</a:t>
            </a:r>
            <a:r>
              <a:rPr lang="en-US" sz="3600" b="1" dirty="0" smtClean="0"/>
              <a:t> sometimes</a:t>
            </a:r>
          </a:p>
          <a:p>
            <a:r>
              <a:rPr lang="en-US" sz="3600" b="1" dirty="0" smtClean="0"/>
              <a:t>____V</a:t>
            </a:r>
            <a:r>
              <a:rPr lang="ru-RU" sz="3600" b="1" dirty="0"/>
              <a:t>/</a:t>
            </a:r>
            <a:r>
              <a:rPr lang="en-US" sz="3600" b="1" dirty="0"/>
              <a:t>V(s</a:t>
            </a:r>
            <a:r>
              <a:rPr lang="en-US" sz="3600" b="1" dirty="0" smtClean="0"/>
              <a:t>)</a:t>
            </a:r>
            <a:r>
              <a:rPr lang="ru-RU" sz="3600" b="1" dirty="0" smtClean="0"/>
              <a:t>.</a:t>
            </a:r>
            <a:endParaRPr lang="en-US" sz="3600" b="1" dirty="0"/>
          </a:p>
          <a:p>
            <a:r>
              <a:rPr lang="en-US" sz="3600" b="1" dirty="0" smtClean="0"/>
              <a:t>Do</a:t>
            </a:r>
            <a:r>
              <a:rPr lang="ru-RU" sz="3600" b="1" dirty="0" smtClean="0"/>
              <a:t>/</a:t>
            </a:r>
            <a:r>
              <a:rPr lang="en-US" sz="3600" b="1" dirty="0" smtClean="0"/>
              <a:t>Does _____ V</a:t>
            </a:r>
            <a:r>
              <a:rPr lang="ru-RU" sz="3600" b="1" dirty="0"/>
              <a:t> </a:t>
            </a:r>
            <a:r>
              <a:rPr lang="ru-RU" sz="3600" b="1" dirty="0" smtClean="0"/>
              <a:t>?</a:t>
            </a:r>
          </a:p>
          <a:p>
            <a:r>
              <a:rPr lang="ru-RU" sz="3600" b="1" dirty="0" smtClean="0"/>
              <a:t>_____ </a:t>
            </a:r>
            <a:r>
              <a:rPr lang="en-US" sz="3600" b="1" dirty="0" smtClean="0"/>
              <a:t>do</a:t>
            </a:r>
            <a:r>
              <a:rPr lang="ru-RU" sz="3600" b="1" dirty="0" smtClean="0"/>
              <a:t>/</a:t>
            </a:r>
            <a:r>
              <a:rPr lang="en-US" sz="3600" b="1" dirty="0" smtClean="0"/>
              <a:t>does not</a:t>
            </a:r>
            <a:r>
              <a:rPr lang="ru-RU" sz="3600" b="1" dirty="0" smtClean="0"/>
              <a:t>(</a:t>
            </a:r>
            <a:r>
              <a:rPr lang="en-US" sz="3600" b="1" dirty="0" smtClean="0"/>
              <a:t>don’t</a:t>
            </a:r>
            <a:r>
              <a:rPr lang="ru-RU" sz="3600" b="1" dirty="0" smtClean="0"/>
              <a:t>/</a:t>
            </a:r>
            <a:r>
              <a:rPr lang="en-US" sz="3600" b="1" dirty="0" smtClean="0"/>
              <a:t>doesn’t)  V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692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Present 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often play football after school.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football after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they often play football after school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play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football after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don’t play football after school. He do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n’t play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football after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8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Present 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1424" y="21844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Complete the sentences. Use present simple. </a:t>
            </a:r>
          </a:p>
          <a:p>
            <a:r>
              <a:rPr lang="en-US" dirty="0" smtClean="0"/>
              <a:t>1.  Tom </a:t>
            </a:r>
            <a:r>
              <a:rPr lang="en-US" dirty="0"/>
              <a:t>always gets to school early. (get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2</a:t>
            </a:r>
            <a:r>
              <a:rPr lang="en-US" dirty="0"/>
              <a:t>. I ______________TV very often. (watch)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Lisa ____________her hair every morning. (wash)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My parents _____________ in a big company. (work)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Helen ______________ not far from the zoo. (live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6. They _____________to the gym every day. (go) 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/>
              <a:t>. Julia ______________her homework every evening. (do)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13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PAST </a:t>
            </a:r>
            <a:r>
              <a:rPr lang="en-US" dirty="0">
                <a:latin typeface="Algerian" panose="04020705040A02060702" pitchFamily="82" charset="0"/>
              </a:rPr>
              <a:t>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Yesterday</a:t>
            </a:r>
            <a:r>
              <a:rPr lang="ru-RU" sz="3600" b="1" dirty="0" smtClean="0"/>
              <a:t>, </a:t>
            </a:r>
            <a:r>
              <a:rPr lang="en-US" sz="3600" b="1" dirty="0" smtClean="0"/>
              <a:t>last summer</a:t>
            </a:r>
            <a:r>
              <a:rPr lang="ru-RU" sz="3600" b="1" dirty="0" smtClean="0"/>
              <a:t>,</a:t>
            </a:r>
            <a:r>
              <a:rPr lang="en-US" sz="3600" b="1" dirty="0" smtClean="0"/>
              <a:t> 2 days ago</a:t>
            </a:r>
            <a:r>
              <a:rPr lang="ru-RU" sz="3600" b="1" dirty="0" smtClean="0"/>
              <a:t>, </a:t>
            </a:r>
            <a:r>
              <a:rPr lang="en-US" sz="3600" b="1" dirty="0" smtClean="0"/>
              <a:t>in 1936.</a:t>
            </a:r>
          </a:p>
          <a:p>
            <a:r>
              <a:rPr lang="en-US" sz="3600" b="1" dirty="0" smtClean="0"/>
              <a:t>____V(</a:t>
            </a:r>
            <a:r>
              <a:rPr lang="en-US" sz="3600" b="1" dirty="0" err="1" smtClean="0"/>
              <a:t>ed</a:t>
            </a:r>
            <a:r>
              <a:rPr lang="en-US" sz="3600" b="1" dirty="0" smtClean="0"/>
              <a:t>)</a:t>
            </a:r>
            <a:r>
              <a:rPr lang="ru-RU" sz="3600" b="1" dirty="0" smtClean="0"/>
              <a:t>/</a:t>
            </a:r>
            <a:r>
              <a:rPr lang="en-US" sz="3600" b="1" dirty="0" smtClean="0"/>
              <a:t>V2</a:t>
            </a:r>
            <a:r>
              <a:rPr lang="ru-RU" sz="3600" b="1" dirty="0" smtClean="0"/>
              <a:t>.</a:t>
            </a:r>
            <a:endParaRPr lang="en-US" sz="3600" b="1" dirty="0"/>
          </a:p>
          <a:p>
            <a:r>
              <a:rPr lang="en-US" sz="3600" b="1" dirty="0" smtClean="0"/>
              <a:t>Did _____ V</a:t>
            </a:r>
            <a:r>
              <a:rPr lang="ru-RU" sz="3600" b="1" dirty="0"/>
              <a:t> </a:t>
            </a:r>
            <a:r>
              <a:rPr lang="ru-RU" sz="3600" b="1" dirty="0" smtClean="0"/>
              <a:t>?</a:t>
            </a:r>
          </a:p>
          <a:p>
            <a:r>
              <a:rPr lang="ru-RU" sz="3600" b="1" dirty="0" smtClean="0"/>
              <a:t>_____ </a:t>
            </a:r>
            <a:r>
              <a:rPr lang="en-US" sz="3600" b="1" dirty="0" smtClean="0"/>
              <a:t>did not </a:t>
            </a:r>
            <a:r>
              <a:rPr lang="ru-RU" sz="3600" b="1" dirty="0" smtClean="0"/>
              <a:t>(</a:t>
            </a:r>
            <a:r>
              <a:rPr lang="en-US" sz="3600" b="1" dirty="0" smtClean="0"/>
              <a:t>didn’t)  V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6324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Past </a:t>
            </a:r>
            <a:r>
              <a:rPr lang="en-US" dirty="0">
                <a:latin typeface="Algerian" panose="04020705040A02060702" pitchFamily="82" charset="0"/>
              </a:rPr>
              <a:t>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play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football after school yesterday.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went home after school yesterday.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they play football after school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Did he go home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yesterday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didn’t play football after school yesterday. He didn’t go home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yesterday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8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PAST 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Complete the sentences. Use </a:t>
            </a:r>
            <a:r>
              <a:rPr lang="en-US" b="1" dirty="0" smtClean="0"/>
              <a:t>past </a:t>
            </a:r>
            <a:r>
              <a:rPr lang="en-US" b="1" dirty="0"/>
              <a:t>simple. </a:t>
            </a:r>
          </a:p>
          <a:p>
            <a:r>
              <a:rPr lang="en-US" dirty="0" smtClean="0"/>
              <a:t>1. Paul </a:t>
            </a:r>
            <a:r>
              <a:rPr lang="en-US" dirty="0"/>
              <a:t>................... (find) a wallet on the bus yesterday. 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/>
              <a:t>My brother ................... (spend) €120 on CDs last weekend. 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/>
              <a:t>We ................... (decide) to stay in and watch a film last night. 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/>
              <a:t>I ................... (knock) at the door but no one was in. 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/>
              <a:t>He ................... (say) hello to me but I don’t know who he 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6. We </a:t>
            </a:r>
            <a:r>
              <a:rPr lang="en-US" dirty="0"/>
              <a:t>................... (meet) on holiday last summer. </a:t>
            </a:r>
            <a:endParaRPr lang="en-US" dirty="0" smtClean="0"/>
          </a:p>
          <a:p>
            <a:r>
              <a:rPr lang="en-US" dirty="0" smtClean="0"/>
              <a:t>7. </a:t>
            </a:r>
            <a:r>
              <a:rPr lang="en-US" dirty="0"/>
              <a:t>I ................... (hear) a lot about you.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4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6455" y="177800"/>
            <a:ext cx="8911687" cy="889000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Read the text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Mineral Park – The Ghost Town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»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(Spotlight 6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р.66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ex.3)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Find the verbs in past simple.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718" y="850900"/>
            <a:ext cx="9436099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5316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671</Words>
  <Application>Microsoft Office PowerPoint</Application>
  <PresentationFormat>Широкоэкранный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Algerian</vt:lpstr>
      <vt:lpstr>Arial</vt:lpstr>
      <vt:lpstr>Century Gothic</vt:lpstr>
      <vt:lpstr>Times New Roman</vt:lpstr>
      <vt:lpstr>Wingdings 3</vt:lpstr>
      <vt:lpstr>Легкий дым</vt:lpstr>
      <vt:lpstr>Барболина Светлана Алексеевна учитель английского языка Муниципальное автономное общеобразовательное учреждение «Средняя общеобразовательная школа №9 с углубленным изучением отдельных предметов» г. Череповца Красильникова Лариса Олеговна учитель английского языка  Муниципальное автономное общеобразовательное учреждение «Средняя общеобразовательная школа №34» г. Череповца «Презентация к уроку по учебному предмету «Английский язык» в 6-ом классе на тему «Past Simple».</vt:lpstr>
      <vt:lpstr>Present Simple Past Simple</vt:lpstr>
      <vt:lpstr>Present Simple</vt:lpstr>
      <vt:lpstr>Present Simple</vt:lpstr>
      <vt:lpstr>Present Simple</vt:lpstr>
      <vt:lpstr>PAST Simple</vt:lpstr>
      <vt:lpstr>Past Simple</vt:lpstr>
      <vt:lpstr>PAST Simple</vt:lpstr>
      <vt:lpstr>Read the text «Mineral Park – The Ghost Town». (Spotlight 6, р.66 ex.3) Find the verbs in past simple.  </vt:lpstr>
      <vt:lpstr>PAST Simple</vt:lpstr>
      <vt:lpstr>PAST Simple</vt:lpstr>
      <vt:lpstr>Cherepovets now and then.</vt:lpstr>
      <vt:lpstr>Work in groups. Compare our town Cherepovets in 1919 and in 2019. Use the prompts:  </vt:lpstr>
      <vt:lpstr>Self-evaluation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Барболина Светлана Алексеевна учитель английского языка МАОУ «СОШ №9 с углубленным изучением отдельных предметов» г. Череповца Красильникова Лариса Олеговна учитель английского языка МАОУ «СОШ № 34» г. Череповца</dc:title>
  <dc:creator>Светлана</dc:creator>
  <cp:lastModifiedBy>Светлана</cp:lastModifiedBy>
  <cp:revision>22</cp:revision>
  <dcterms:created xsi:type="dcterms:W3CDTF">2019-04-07T07:18:53Z</dcterms:created>
  <dcterms:modified xsi:type="dcterms:W3CDTF">2019-04-07T10:24:14Z</dcterms:modified>
</cp:coreProperties>
</file>