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66" r:id="rId4"/>
    <p:sldId id="271" r:id="rId5"/>
    <p:sldId id="256" r:id="rId6"/>
    <p:sldId id="257" r:id="rId7"/>
    <p:sldId id="272" r:id="rId8"/>
    <p:sldId id="261" r:id="rId9"/>
    <p:sldId id="264" r:id="rId10"/>
    <p:sldId id="273" r:id="rId11"/>
    <p:sldId id="274" r:id="rId12"/>
    <p:sldId id="262" r:id="rId13"/>
    <p:sldId id="260" r:id="rId14"/>
    <p:sldId id="265" r:id="rId15"/>
    <p:sldId id="263" r:id="rId16"/>
    <p:sldId id="275" r:id="rId17"/>
    <p:sldId id="276" r:id="rId18"/>
    <p:sldId id="259" r:id="rId19"/>
    <p:sldId id="267" r:id="rId20"/>
    <p:sldId id="277" r:id="rId21"/>
    <p:sldId id="269" r:id="rId22"/>
    <p:sldId id="279" r:id="rId23"/>
    <p:sldId id="278" r:id="rId24"/>
    <p:sldId id="270" r:id="rId25"/>
    <p:sldId id="280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18432" units="cm"/>
          <inkml:channel name="F" type="integer" max="4095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369.89764" units="1/cm"/>
          <inkml:channelProperty channel="F" name="resolution" value="82.17941" units="1/cm"/>
          <inkml:channelProperty channel="T" name="resolution" value="1" units="1/dev"/>
        </inkml:channelProperties>
      </inkml:inkSource>
      <inkml:timestamp xml:id="ts0" timeString="2023-04-04T10:11:38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24631 10938 255 0,'0'0'0'0,"0"0"0"0,-3-2 0 16,10-1 0-16,-1-3 0 0,1 17 0 16,-7-11 0-16,8 10 0 0,10 11 0 0,-2 0 0 0,7 10 0 15,0-4 0-15,21-2 0 0,-1 0 0 0,132 15 0 16,-2 2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4118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Всероссийский конкурс </a:t>
            </a:r>
            <a:r>
              <a:rPr lang="ru-RU" sz="3600" dirty="0"/>
              <a:t>«Инновации в обучении»</a:t>
            </a:r>
            <a:br>
              <a:rPr lang="ru-RU" sz="3600" dirty="0"/>
            </a:br>
            <a:r>
              <a:rPr lang="ru-RU" sz="3100" dirty="0" smtClean="0"/>
              <a:t>Номинация «</a:t>
            </a:r>
            <a:r>
              <a:rPr lang="ru-RU" sz="3100" dirty="0"/>
              <a:t>Творческая презентация к уроку</a:t>
            </a:r>
            <a:r>
              <a:rPr lang="ru-RU" sz="3100" dirty="0" smtClean="0"/>
              <a:t>»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Презентация к уроку по учебному предмету </a:t>
            </a:r>
            <a:r>
              <a:rPr lang="ru-RU" sz="3100" dirty="0" smtClean="0"/>
              <a:t>«География» на тему: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rgbClr val="0070C0"/>
                </a:solidFill>
              </a:rPr>
              <a:t>«</a:t>
            </a:r>
            <a:r>
              <a:rPr lang="ru-RU" sz="3100" dirty="0" smtClean="0">
                <a:solidFill>
                  <a:srgbClr val="0070C0"/>
                </a:solidFill>
              </a:rPr>
              <a:t>Регионы </a:t>
            </a:r>
            <a:r>
              <a:rPr lang="ru-RU" sz="3100" dirty="0" smtClean="0">
                <a:solidFill>
                  <a:srgbClr val="0070C0"/>
                </a:solidFill>
              </a:rPr>
              <a:t>многолетней мерзлоты Восточная и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err="1" smtClean="0">
                <a:solidFill>
                  <a:srgbClr val="0070C0"/>
                </a:solidFill>
              </a:rPr>
              <a:t>Северо</a:t>
            </a:r>
            <a:r>
              <a:rPr lang="ru-RU" sz="3100" dirty="0" smtClean="0">
                <a:solidFill>
                  <a:srgbClr val="0070C0"/>
                </a:solidFill>
              </a:rPr>
              <a:t> - Восточная </a:t>
            </a:r>
            <a:r>
              <a:rPr lang="ru-RU" sz="3100" dirty="0" smtClean="0">
                <a:solidFill>
                  <a:srgbClr val="0070C0"/>
                </a:solidFill>
              </a:rPr>
              <a:t>Сибирь»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373216"/>
            <a:ext cx="5976664" cy="129614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МБОУ СШ 31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Сургут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ХМАО-Югра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Орлова Ольга Александровна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Геология, рельеф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Большую часть Восточной Сибири занимает Среднесибирское плоскогорье с характерным ступенчатым рельефом и древней платформой в основании.</a:t>
            </a:r>
          </a:p>
          <a:p>
            <a:pPr marL="0" indent="0">
              <a:buNone/>
            </a:pPr>
            <a:r>
              <a:rPr lang="ru-RU" sz="2800" dirty="0" smtClean="0"/>
              <a:t>Северо-Восточная Сибирь-область мезозойской складчатости с преобладанием горных территорий.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06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Полезные ископаемые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005" y="1484784"/>
            <a:ext cx="317799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Восточная и Северо-Восточная Сибирь-важнейшие запасники минеральных ресурсов для нашего государства.</a:t>
            </a:r>
            <a:endParaRPr lang="ru-RU" sz="2800" dirty="0"/>
          </a:p>
        </p:txBody>
      </p:sp>
      <p:pic>
        <p:nvPicPr>
          <p:cNvPr id="4098" name="Picture 2" descr="C:\Users\Оля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616443" cy="42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Полезные </a:t>
            </a:r>
            <a:r>
              <a:rPr lang="ru-RU" sz="3600" b="1" dirty="0">
                <a:solidFill>
                  <a:srgbClr val="0070C0"/>
                </a:solidFill>
              </a:rPr>
              <a:t>ископаемые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угольных бассейнах сочетаются и бурые и каменные угли.</a:t>
            </a:r>
            <a:endParaRPr lang="ru-RU" sz="2800" dirty="0"/>
          </a:p>
        </p:txBody>
      </p:sp>
      <p:pic>
        <p:nvPicPr>
          <p:cNvPr id="3074" name="Picture 2" descr="C:\Users\Оля\Desktop\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15333" r="9697" b="3434"/>
          <a:stretch/>
        </p:blipFill>
        <p:spPr bwMode="auto">
          <a:xfrm>
            <a:off x="1043608" y="2234678"/>
            <a:ext cx="7272808" cy="431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Полезные ископаемые</a:t>
            </a:r>
            <a:endParaRPr lang="ru-RU" sz="3600" dirty="0"/>
          </a:p>
        </p:txBody>
      </p:sp>
      <p:pic>
        <p:nvPicPr>
          <p:cNvPr id="4098" name="Picture 2" descr="C:\Users\Оля\Desktop\карта  ресурсов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36229" y="1600200"/>
            <a:ext cx="62715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8880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Залежи алмазов связаны с магматическими породами и приурочены к выходам</a:t>
            </a:r>
          </a:p>
          <a:p>
            <a:r>
              <a:rPr lang="ru-RU" sz="2800" dirty="0" smtClean="0"/>
              <a:t>Древнейших магматических и метаморфических пород </a:t>
            </a:r>
            <a:r>
              <a:rPr lang="ru-RU" sz="2800" dirty="0" err="1" smtClean="0"/>
              <a:t>Анабарского</a:t>
            </a:r>
            <a:r>
              <a:rPr lang="ru-RU" sz="2800" dirty="0" smtClean="0"/>
              <a:t> щита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54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Полезные ископаемые</a:t>
            </a:r>
            <a:endParaRPr lang="ru-RU" sz="3600" dirty="0"/>
          </a:p>
        </p:txBody>
      </p:sp>
      <p:pic>
        <p:nvPicPr>
          <p:cNvPr id="5122" name="Picture 2" descr="C:\Users\Оля\Desktop\Rus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062" y="2420144"/>
            <a:ext cx="5095875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334874"/>
            <a:ext cx="7821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Россыпные месторождения золота приурочены к </a:t>
            </a:r>
          </a:p>
          <a:p>
            <a:r>
              <a:rPr lang="ru-RU" sz="2800" dirty="0" smtClean="0"/>
              <a:t>речным отложениям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04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Полезные ископаемые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Медно-никелевые руды (Норильск)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Графиты (Енисейский кряж)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Олово (бассейн Яны)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Серебро (Колымское нагорье)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146" name="Picture 2" descr="C:\Users\Оля\Desktop\1557137145_volf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8945"/>
            <a:ext cx="2736303" cy="1852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112" y="6165304"/>
            <a:ext cx="155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вольфрам</a:t>
            </a:r>
          </a:p>
        </p:txBody>
      </p:sp>
      <p:pic>
        <p:nvPicPr>
          <p:cNvPr id="6147" name="Picture 3" descr="C:\Users\Оля\Desktop\utb8pwpubarfxkjk43ovxh5bnpxa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25496" r="36764" b="29192"/>
          <a:stretch/>
        </p:blipFill>
        <p:spPr bwMode="auto">
          <a:xfrm>
            <a:off x="3022756" y="4610406"/>
            <a:ext cx="3098484" cy="1785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4778" y="6352968"/>
            <a:ext cx="2174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каменная соль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1369" y="5991764"/>
            <a:ext cx="2312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железные руды</a:t>
            </a:r>
            <a:endParaRPr lang="ru-RU" sz="2400" b="1" dirty="0"/>
          </a:p>
        </p:txBody>
      </p:sp>
      <p:pic>
        <p:nvPicPr>
          <p:cNvPr id="6148" name="Picture 4" descr="C:\Users\Оля\Desktop\zheleznye-ru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94" y="4138945"/>
            <a:ext cx="2779229" cy="1852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Полезные ископаемые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Алмазы, уголь, медно-никелевые руды Восточной Сибири-результат сложного геологического строения её территории.</a:t>
            </a:r>
          </a:p>
          <a:p>
            <a:pPr marL="0" indent="0">
              <a:buNone/>
            </a:pPr>
            <a:r>
              <a:rPr lang="ru-RU" sz="2800" dirty="0" smtClean="0"/>
              <a:t>Золото и редкие металлы Северо-Восточной Сибири характерны для складчатых и </a:t>
            </a:r>
            <a:r>
              <a:rPr lang="ru-RU" sz="2800" dirty="0" err="1" smtClean="0"/>
              <a:t>складчато</a:t>
            </a:r>
            <a:r>
              <a:rPr lang="ru-RU" sz="2800" dirty="0" smtClean="0"/>
              <a:t>-глыбовых областей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76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Климат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-Побережье Северного Ледовитого океана-область арктического климата.</a:t>
            </a:r>
          </a:p>
          <a:p>
            <a:pPr marL="0" indent="0">
              <a:buNone/>
            </a:pPr>
            <a:r>
              <a:rPr lang="ru-RU" sz="2800" dirty="0" smtClean="0"/>
              <a:t>-Обширные территории располагаются в субарктическом климате</a:t>
            </a:r>
          </a:p>
          <a:p>
            <a:pPr marL="0" indent="0">
              <a:buNone/>
            </a:pPr>
            <a:r>
              <a:rPr lang="ru-RU" sz="2800" dirty="0" smtClean="0"/>
              <a:t>-Большая часть Восточной Сибири(южная) принадлежит к умеренному климатическому поясу. В Северо-Восточной Сибири к нему относится сравнительно небольшая по площади территория на юге региона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27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Природные зоны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Арктические пустыни</a:t>
            </a:r>
          </a:p>
          <a:p>
            <a:r>
              <a:rPr lang="ru-RU" sz="2800" dirty="0" smtClean="0"/>
              <a:t>Тундра</a:t>
            </a:r>
          </a:p>
          <a:p>
            <a:r>
              <a:rPr lang="ru-RU" sz="2800" dirty="0" smtClean="0"/>
              <a:t>Лесотундра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айга</a:t>
            </a:r>
            <a:endParaRPr lang="ru-RU" sz="2800" dirty="0"/>
          </a:p>
        </p:txBody>
      </p:sp>
      <p:pic>
        <p:nvPicPr>
          <p:cNvPr id="2050" name="Picture 2" descr="C:\Users\Оля\Desktop\svalbardvinter-1900px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81" y="1052736"/>
            <a:ext cx="284874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s12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72" y="2492896"/>
            <a:ext cx="2856818" cy="189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я\Desktop\494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94" y="3789040"/>
            <a:ext cx="2901714" cy="1933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я\Desktop\s120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21130"/>
            <a:ext cx="2930285" cy="195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4045" y="5615999"/>
            <a:ext cx="4077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наборе природных зон </a:t>
            </a:r>
          </a:p>
          <a:p>
            <a:pPr algn="r"/>
            <a:r>
              <a:rPr lang="ru-RU" sz="2800" dirty="0" smtClean="0"/>
              <a:t>много общего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24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Оймякон-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полюс холода северного полушария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577739"/>
              </p:ext>
            </p:extLst>
          </p:nvPr>
        </p:nvGraphicFramePr>
        <p:xfrm>
          <a:off x="1757363" y="2689225"/>
          <a:ext cx="6985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Объект упаковщика для оболочки" showAsIcon="1" r:id="rId3" imgW="698040" imgH="491040" progId="Package">
                  <p:embed/>
                </p:oleObj>
              </mc:Choice>
              <mc:Fallback>
                <p:oleObj name="Объект упаковщика для оболочки" showAsIcon="1" r:id="rId3" imgW="6980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7363" y="2689225"/>
                        <a:ext cx="69850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C:\Users\Оля\Desktop\s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34448"/>
            <a:ext cx="3816424" cy="2623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1469511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2668"/>
            <a:ext cx="3618252" cy="2731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2905" y="155679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Находится в верховьях Индигирки в межгорной котловине, где зимой застаивается тяжелый холодный воздух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3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192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Регионы многолетней мерзлоты-Восточная Сибирь и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Северо-Восточная Сибирь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я\Desktop\_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80008"/>
            <a:ext cx="543700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Внутренние  воды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Огромным водным и энергетическим потенциалом обладают самая длинная полностью протекающая в пределах страны река-</a:t>
            </a:r>
            <a:r>
              <a:rPr lang="ru-RU" sz="2800" b="1" dirty="0" smtClean="0"/>
              <a:t>Лена</a:t>
            </a:r>
            <a:r>
              <a:rPr lang="ru-RU" sz="2800" dirty="0" smtClean="0"/>
              <a:t> и самая полноводная -</a:t>
            </a:r>
            <a:r>
              <a:rPr lang="ru-RU" sz="2800" b="1" dirty="0" smtClean="0"/>
              <a:t>Енисей</a:t>
            </a:r>
            <a:endParaRPr lang="ru-RU" sz="2800" b="1" dirty="0"/>
          </a:p>
        </p:txBody>
      </p:sp>
      <p:pic>
        <p:nvPicPr>
          <p:cNvPr id="5122" name="Picture 2" descr="C:\Users\Оля\Desktop\505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30538"/>
            <a:ext cx="5832648" cy="388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Внутренние 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>Задание: </a:t>
            </a:r>
            <a:r>
              <a:rPr lang="ru-RU" sz="2800" dirty="0" smtClean="0"/>
              <a:t>на основе физической карты России установите   соответствие</a:t>
            </a:r>
          </a:p>
          <a:p>
            <a:pPr marL="0" indent="0">
              <a:buNone/>
            </a:pPr>
            <a:r>
              <a:rPr lang="ru-RU" sz="2800" dirty="0" smtClean="0"/>
              <a:t>                     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               </a:t>
            </a:r>
            <a:r>
              <a:rPr lang="ru-RU" sz="2800" b="1" dirty="0" smtClean="0"/>
              <a:t>Северо-Восточная Сибирь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Восточная Сибирь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14722"/>
              </p:ext>
            </p:extLst>
          </p:nvPr>
        </p:nvGraphicFramePr>
        <p:xfrm>
          <a:off x="755576" y="2996952"/>
          <a:ext cx="304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Яна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Алдан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Индигирка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</a:rPr>
                        <a:t>Оленёк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Колыма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Вилюй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6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Отличительные черты природы Восточной и Северо-Восточной Сибири-господство многолетней мерзлоты, суровый резко континентальный климат, светлохвойная тайга из лиственницы на огромных пространствах.</a:t>
            </a:r>
            <a:endParaRPr lang="ru-RU" sz="2800" dirty="0"/>
          </a:p>
        </p:txBody>
      </p:sp>
      <p:pic>
        <p:nvPicPr>
          <p:cNvPr id="6146" name="Picture 2" descr="C:\Users\Оля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6118828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Хозяйственная  деятельность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Лесной промысел-одно из главных занятий местного населения.</a:t>
            </a:r>
            <a:endParaRPr lang="ru-RU" sz="2800" dirty="0"/>
          </a:p>
        </p:txBody>
      </p:sp>
      <p:pic>
        <p:nvPicPr>
          <p:cNvPr id="7170" name="Picture 2" descr="C:\Users\Оля\Desktop\news_vvags.student43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0703"/>
            <a:ext cx="6350868" cy="4227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Закрепление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чём особенность Восточной Сибири?</a:t>
            </a:r>
          </a:p>
          <a:p>
            <a:r>
              <a:rPr lang="ru-RU" dirty="0" smtClean="0"/>
              <a:t>В чём уникальность Северо-Восточной Сибири?</a:t>
            </a:r>
          </a:p>
          <a:p>
            <a:r>
              <a:rPr lang="ru-RU" dirty="0" smtClean="0"/>
              <a:t>Почему  эти регионы называют «регионами вечной мерзлоты»?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Многолетней мерзлотой занято более 60% площади нашей страны, и в значительной степени эта доля приходится именно на Восточную и Северо-Восточную Сибирь.</a:t>
            </a:r>
          </a:p>
          <a:p>
            <a:pPr marL="0" indent="0">
              <a:buNone/>
            </a:pPr>
            <a:r>
              <a:rPr lang="ru-RU" sz="2800" dirty="0" smtClean="0"/>
              <a:t>Мерзлота во много определяет особенности жизни на этих обширных территориях.</a:t>
            </a:r>
            <a:endParaRPr lang="ru-RU" sz="2800" dirty="0"/>
          </a:p>
        </p:txBody>
      </p:sp>
      <p:pic>
        <p:nvPicPr>
          <p:cNvPr id="4" name="Picture 2" descr="C:\Users\Оля\Desktop\russian-permafr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27415"/>
            <a:ext cx="6408712" cy="363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Домашнее задание: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П.55. </a:t>
            </a:r>
          </a:p>
          <a:p>
            <a:pPr marL="0" indent="0" algn="ctr">
              <a:buNone/>
            </a:pPr>
            <a:r>
              <a:rPr lang="ru-RU" b="1" dirty="0" smtClean="0"/>
              <a:t>В форме рисунка, коллажа раскройте образ Восточной или Северо-Восточной Сибири (по выбору)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278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Цель урока: </a:t>
            </a:r>
            <a:r>
              <a:rPr lang="ru-RU" sz="2800" dirty="0" smtClean="0"/>
              <a:t>познакомиться с уникальностью Восточной Сибири и Северо-Восточной Сибири, а также выявить почему их называют регионами многолетней мерзлоты</a:t>
            </a:r>
            <a:endParaRPr lang="ru-RU" sz="2800" dirty="0"/>
          </a:p>
        </p:txBody>
      </p:sp>
      <p:pic>
        <p:nvPicPr>
          <p:cNvPr id="3074" name="Picture 2" descr="C:\Users\Оля\Desktop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652218" cy="3768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Регионы мерзлотной России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7799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Два обширных соседних природных региона –Восточная (Средняя) и Северо-Восточная Сибирь-занимают большую часть азиатской территории страны.</a:t>
            </a:r>
            <a:endParaRPr lang="ru-RU" sz="2800" dirty="0"/>
          </a:p>
        </p:txBody>
      </p:sp>
      <p:pic>
        <p:nvPicPr>
          <p:cNvPr id="2051" name="Picture 3" descr="C:\Users\Оля\Desktop\800x1400_dsc_3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39638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920880" cy="3024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</a:rPr>
              <a:t>План: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1.Географическое положение</a:t>
            </a:r>
            <a:br>
              <a:rPr lang="ru-RU" sz="3100" dirty="0" smtClean="0"/>
            </a:br>
            <a:r>
              <a:rPr lang="ru-RU" sz="3100" dirty="0" smtClean="0"/>
              <a:t>2.Геология, рельеф</a:t>
            </a:r>
            <a:br>
              <a:rPr lang="ru-RU" sz="3100" dirty="0" smtClean="0"/>
            </a:br>
            <a:r>
              <a:rPr lang="ru-RU" sz="3100" dirty="0" smtClean="0"/>
              <a:t>3.Полезные ископаемые</a:t>
            </a:r>
            <a:br>
              <a:rPr lang="ru-RU" sz="3100" dirty="0" smtClean="0"/>
            </a:br>
            <a:r>
              <a:rPr lang="ru-RU" sz="3100" dirty="0" smtClean="0"/>
              <a:t>4.Климат</a:t>
            </a:r>
            <a:br>
              <a:rPr lang="ru-RU" sz="3100" dirty="0" smtClean="0"/>
            </a:br>
            <a:r>
              <a:rPr lang="ru-RU" sz="3100" dirty="0" smtClean="0"/>
              <a:t>5.Природные зоны</a:t>
            </a:r>
            <a:br>
              <a:rPr lang="ru-RU" sz="3100" dirty="0" smtClean="0"/>
            </a:br>
            <a:r>
              <a:rPr lang="ru-RU" sz="3100" dirty="0" smtClean="0"/>
              <a:t>6.Оймякон</a:t>
            </a:r>
            <a:br>
              <a:rPr lang="ru-RU" sz="3100" dirty="0" smtClean="0"/>
            </a:br>
            <a:r>
              <a:rPr lang="ru-RU" sz="3100" dirty="0" smtClean="0"/>
              <a:t>7.Внутренние воды</a:t>
            </a:r>
            <a:br>
              <a:rPr lang="ru-RU" sz="3100" dirty="0" smtClean="0"/>
            </a:br>
            <a:r>
              <a:rPr lang="ru-RU" sz="3100" dirty="0" smtClean="0"/>
              <a:t>8.Хозяйственная деятельность</a:t>
            </a:r>
            <a:endParaRPr lang="ru-RU" sz="3100" dirty="0"/>
          </a:p>
        </p:txBody>
      </p:sp>
      <p:pic>
        <p:nvPicPr>
          <p:cNvPr id="7170" name="Picture 2" descr="C:\Users\Оля\Desktop\3caf6a1ac295138c7f89d3b0605f57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2836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Географическое положение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я\Desktop\провинци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" r="1182" b="7729"/>
          <a:stretch/>
        </p:blipFill>
        <p:spPr bwMode="auto">
          <a:xfrm>
            <a:off x="220064" y="1556791"/>
            <a:ext cx="8724597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8866080" y="3933720"/>
              <a:ext cx="195840" cy="9144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2840" y="3930480"/>
                <a:ext cx="20232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11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Геология, рельеф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 Восточной и Северо-Восточной Сибири много общего в природных условиях, в первую очередь климатических. Однако существенно различается геологическое строение, что проявляется в рельефе этих территорий</a:t>
            </a:r>
            <a:endParaRPr lang="ru-RU" sz="2800" dirty="0"/>
          </a:p>
        </p:txBody>
      </p:sp>
      <p:pic>
        <p:nvPicPr>
          <p:cNvPr id="3074" name="Picture 2" descr="C:\Users\Оля\Desktop\fizicheskaja-karta-ros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90" y="3356992"/>
            <a:ext cx="59289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Геология, рельеф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21618"/>
              </p:ext>
            </p:extLst>
          </p:nvPr>
        </p:nvGraphicFramePr>
        <p:xfrm>
          <a:off x="755576" y="2276872"/>
          <a:ext cx="7632849" cy="420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9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Сходства</a:t>
                      </a:r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Различия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Восточная Сибирь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Северо-Восточная Сибирь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62" y="1268760"/>
            <a:ext cx="8225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Задание: на основе учебника стр.200-202</a:t>
            </a:r>
          </a:p>
          <a:p>
            <a:r>
              <a:rPr lang="ru-RU" sz="2800" b="1" dirty="0" smtClean="0"/>
              <a:t> заполните таблицу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729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Геология, рельеф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86444"/>
              </p:ext>
            </p:extLst>
          </p:nvPr>
        </p:nvGraphicFramePr>
        <p:xfrm>
          <a:off x="395536" y="1052736"/>
          <a:ext cx="8640960" cy="530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9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Сходства</a:t>
                      </a:r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Различия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Восточная Сибирь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Северо-Восточная Сибирь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Распространены ледниковые, мерзлотные и эрозионные</a:t>
                      </a:r>
                      <a:r>
                        <a:rPr lang="ru-RU" sz="2000" baseline="0" dirty="0" smtClean="0"/>
                        <a:t> формы рельефа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Абсолютная высота</a:t>
                      </a:r>
                      <a:r>
                        <a:rPr lang="ru-RU" sz="2000" baseline="0" dirty="0" smtClean="0"/>
                        <a:t> -1678м(</a:t>
                      </a:r>
                      <a:r>
                        <a:rPr lang="ru-RU" sz="2000" baseline="0" dirty="0" err="1" smtClean="0"/>
                        <a:t>г.Камень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Абсолютная высота</a:t>
                      </a:r>
                      <a:r>
                        <a:rPr lang="ru-RU" sz="2000" baseline="0" dirty="0" smtClean="0"/>
                        <a:t> -3003м (</a:t>
                      </a:r>
                      <a:r>
                        <a:rPr lang="ru-RU" sz="2000" baseline="0" dirty="0" err="1" smtClean="0"/>
                        <a:t>г.Победа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Развиты термокарстовые формы, многочисленные </a:t>
                      </a:r>
                      <a:r>
                        <a:rPr lang="ru-RU" sz="2000" dirty="0" err="1" smtClean="0"/>
                        <a:t>аласы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Низменности, горы </a:t>
                      </a:r>
                      <a:r>
                        <a:rPr lang="ru-RU" sz="2000" dirty="0" err="1" smtClean="0"/>
                        <a:t>Бырранга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Нагорья и плоскогорья (Янское,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Эльгинское</a:t>
                      </a:r>
                      <a:r>
                        <a:rPr lang="ru-RU" sz="2000" baseline="0" dirty="0" smtClean="0"/>
                        <a:t>, </a:t>
                      </a:r>
                      <a:r>
                        <a:rPr lang="ru-RU" sz="2000" baseline="0" dirty="0" err="1" smtClean="0"/>
                        <a:t>Оймяконское</a:t>
                      </a:r>
                      <a:r>
                        <a:rPr lang="ru-RU" sz="2000" baseline="0" dirty="0" smtClean="0"/>
                        <a:t>, </a:t>
                      </a:r>
                      <a:r>
                        <a:rPr lang="ru-RU" sz="2000" baseline="0" dirty="0" err="1" smtClean="0"/>
                        <a:t>Юкаригское</a:t>
                      </a:r>
                      <a:r>
                        <a:rPr lang="ru-RU" sz="2000" baseline="0" dirty="0" smtClean="0"/>
                        <a:t>), г</a:t>
                      </a:r>
                      <a:r>
                        <a:rPr lang="ru-RU" sz="2000" dirty="0" smtClean="0"/>
                        <a:t>орст </a:t>
                      </a:r>
                      <a:r>
                        <a:rPr lang="ru-RU" sz="2000" dirty="0" err="1" smtClean="0"/>
                        <a:t>Момского</a:t>
                      </a:r>
                      <a:r>
                        <a:rPr lang="ru-RU" sz="2000" dirty="0" smtClean="0"/>
                        <a:t>  хребта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9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основании древняя платформа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Область мезозойской складчатости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609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Тема Office</vt:lpstr>
      <vt:lpstr>Объект упаковщика для оболочки</vt:lpstr>
      <vt:lpstr>Всероссийский конкурс «Инновации в обучении» Номинация «Творческая презентация к уроку»  Презентация к уроку по учебному предмету «География» на тему:   «Регионы многолетней мерзлоты Восточная и  Северо - Восточная Сибирь»</vt:lpstr>
      <vt:lpstr>Презентация PowerPoint</vt:lpstr>
      <vt:lpstr>Презентация PowerPoint</vt:lpstr>
      <vt:lpstr>Регионы мерзлотной России</vt:lpstr>
      <vt:lpstr>План:  1.Географическое положение 2.Геология, рельеф 3.Полезные ископаемые 4.Климат 5.Природные зоны 6.Оймякон 7.Внутренние воды 8.Хозяйственная деятельность</vt:lpstr>
      <vt:lpstr>Географическое положение</vt:lpstr>
      <vt:lpstr>Геология, рельеф</vt:lpstr>
      <vt:lpstr>Геология, рельеф</vt:lpstr>
      <vt:lpstr>Геология, рельеф</vt:lpstr>
      <vt:lpstr>Геология, рельеф</vt:lpstr>
      <vt:lpstr>Полезные ископаемые</vt:lpstr>
      <vt:lpstr>Полезные ископаемые</vt:lpstr>
      <vt:lpstr>Полезные ископаемые</vt:lpstr>
      <vt:lpstr>Полезные ископаемые</vt:lpstr>
      <vt:lpstr>Полезные ископаемые</vt:lpstr>
      <vt:lpstr>Полезные ископаемые</vt:lpstr>
      <vt:lpstr>Климат</vt:lpstr>
      <vt:lpstr>Природные зоны </vt:lpstr>
      <vt:lpstr>Оймякон- полюс холода северного полушария</vt:lpstr>
      <vt:lpstr>Внутренние  воды</vt:lpstr>
      <vt:lpstr>Внутренние воды</vt:lpstr>
      <vt:lpstr>Презентация PowerPoint</vt:lpstr>
      <vt:lpstr>Хозяйственная  деятельность</vt:lpstr>
      <vt:lpstr>Закрепление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Home</cp:lastModifiedBy>
  <cp:revision>25</cp:revision>
  <dcterms:created xsi:type="dcterms:W3CDTF">2020-06-16T05:48:03Z</dcterms:created>
  <dcterms:modified xsi:type="dcterms:W3CDTF">2023-06-01T16:17:32Z</dcterms:modified>
</cp:coreProperties>
</file>