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6"/>
  </p:notesMasterIdLst>
  <p:sldIdLst>
    <p:sldId id="368" r:id="rId2"/>
    <p:sldId id="369" r:id="rId3"/>
    <p:sldId id="394" r:id="rId4"/>
    <p:sldId id="343" r:id="rId5"/>
    <p:sldId id="294" r:id="rId6"/>
    <p:sldId id="348" r:id="rId7"/>
    <p:sldId id="351" r:id="rId8"/>
    <p:sldId id="350" r:id="rId9"/>
    <p:sldId id="352" r:id="rId10"/>
    <p:sldId id="354" r:id="rId11"/>
    <p:sldId id="355" r:id="rId12"/>
    <p:sldId id="366" r:id="rId13"/>
    <p:sldId id="381" r:id="rId14"/>
    <p:sldId id="384" r:id="rId15"/>
    <p:sldId id="359" r:id="rId16"/>
    <p:sldId id="360" r:id="rId17"/>
    <p:sldId id="389" r:id="rId18"/>
    <p:sldId id="380" r:id="rId19"/>
    <p:sldId id="344" r:id="rId20"/>
    <p:sldId id="395" r:id="rId21"/>
    <p:sldId id="373" r:id="rId22"/>
    <p:sldId id="361" r:id="rId23"/>
    <p:sldId id="376" r:id="rId24"/>
    <p:sldId id="3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9E3"/>
    <a:srgbClr val="66CCFF"/>
    <a:srgbClr val="3399FF"/>
    <a:srgbClr val="00FF99"/>
    <a:srgbClr val="00CC66"/>
    <a:srgbClr val="FF66CC"/>
    <a:srgbClr val="0066FF"/>
    <a:srgbClr val="FF9933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215" autoAdjust="0"/>
    <p:restoredTop sz="94660"/>
  </p:normalViewPr>
  <p:slideViewPr>
    <p:cSldViewPr>
      <p:cViewPr>
        <p:scale>
          <a:sx n="69" d="100"/>
          <a:sy n="69" d="100"/>
        </p:scale>
        <p:origin x="-18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69F39-3718-4C66-9536-CBA96D7130B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6E0AA-059B-4C4C-91F5-3E4CF1D95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E0AA-059B-4C4C-91F5-3E4CF1D953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E0AA-059B-4C4C-91F5-3E4CF1D9539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E0AA-059B-4C4C-91F5-3E4CF1D9539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E0AA-059B-4C4C-91F5-3E4CF1D9539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A556-6CA4-4C0A-AF6E-EB916557DF0D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48CE-52DC-4ACA-8326-E32B8DDA4940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53C5-25DB-49E0-9CEC-D54E4035FFAD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502C-8ACE-4BFF-B52C-9B2D78002C4B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227B-8E52-4EAA-862F-4988A9F8C59E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91BB-6B2A-4D0E-8FBB-21A7566563CB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46634-F9E4-43C0-8DBA-96BC325FF2A4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DDC8-52B9-458A-834A-F729E5C0D7B5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DE0B-5B6C-4F17-B9C7-70EE48EC3C4E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808F-E587-4FC0-9B80-AFAE4538B27A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CAA9-F9CF-403E-801F-89CC499F66EA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30336-6761-45F0-B72B-C26641486230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51F5-9501-4FCA-8BFB-7A138BB9D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isstits.me/wp-content/uploads/2016/11/ONA-1.jp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Урок технологии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7 класс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3204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C00000"/>
                </a:solidFill>
                <a:latin typeface="Book Antiqua" pitchFamily="18" charset="0"/>
              </a:rPr>
              <a:t>Учитель технологии МБОУ Бобровской сош№2</a:t>
            </a:r>
          </a:p>
          <a:p>
            <a:pPr>
              <a:lnSpc>
                <a:spcPct val="80000"/>
              </a:lnSpc>
            </a:pPr>
            <a:r>
              <a:rPr lang="ru-RU" sz="2400" i="1" dirty="0" err="1">
                <a:solidFill>
                  <a:srgbClr val="C00000"/>
                </a:solidFill>
                <a:latin typeface="Book Antiqua" pitchFamily="18" charset="0"/>
              </a:rPr>
              <a:t>Хорошевская</a:t>
            </a:r>
            <a:r>
              <a:rPr lang="ru-RU" sz="2400" i="1" dirty="0">
                <a:solidFill>
                  <a:srgbClr val="C00000"/>
                </a:solidFill>
                <a:latin typeface="Book Antiqua" pitchFamily="18" charset="0"/>
              </a:rPr>
              <a:t> Л.Л.</a:t>
            </a:r>
          </a:p>
          <a:p>
            <a:endParaRPr lang="ru-RU" sz="2400" b="1" dirty="0">
              <a:solidFill>
                <a:srgbClr val="C00000"/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7" name="Picture 3" descr="C:\Users\user\Downloads\525458528_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0420"/>
            <a:ext cx="2353444" cy="335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924_zoom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 descr="d0b2d0b5d181d0bdd0b0-d0bbd0b5d182d0be-2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160720" cy="4029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61_miss_sixty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3856" y="2627784"/>
            <a:ext cx="2820144" cy="423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0399693339009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843808"/>
            <a:ext cx="2532112" cy="401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omanwiki.ru/s/images/thumb/a/a0/Dj-kurt.jpg/300px-Dj-kurt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4077072"/>
            <a:ext cx="2232248" cy="251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1907704" y="5661248"/>
            <a:ext cx="56156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Джинсовый стиль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885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6" y="233456"/>
            <a:ext cx="8197162" cy="614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6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К</a:t>
            </a:r>
            <a:r>
              <a:rPr lang="ru-RU" b="1" dirty="0" err="1" smtClean="0">
                <a:solidFill>
                  <a:srgbClr val="C00000"/>
                </a:solidFill>
              </a:rPr>
              <a:t>эжуал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2881"/>
            <a:ext cx="7416824" cy="556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2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Определить стили одежды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Picture 10" descr="http://sasha-shop.com/img/cms/Blog/sport-sty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7642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img0.liveinternet.ru/images/attach/c/10/109/678/109678254_page32211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37" y="1205880"/>
            <a:ext cx="1653131" cy="25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savepic.net/14403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8"/>
          <a:stretch>
            <a:fillRect/>
          </a:stretch>
        </p:blipFill>
        <p:spPr bwMode="auto">
          <a:xfrm>
            <a:off x="5742732" y="3799855"/>
            <a:ext cx="1709588" cy="293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http://liura.ru/uploads/posts/2013-10/1382204020_1369261561_chto-odet-nevysokoy-zhensch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6"/>
          <a:stretch>
            <a:fillRect/>
          </a:stretch>
        </p:blipFill>
        <p:spPr bwMode="auto">
          <a:xfrm>
            <a:off x="2339752" y="3573016"/>
            <a:ext cx="1657585" cy="31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omanadvice.ru/sites/default/files/ksenia_tr/zhenskiy_klassicheskiy_delovoy_stil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13" y="1100388"/>
            <a:ext cx="1971329" cy="272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3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Силуэты одежды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Picture 4" descr="&amp;Mcy;&amp;ocy;&amp;dcy;&amp;iecy;&amp;lcy;&amp;icy;&amp;rcy;&amp;ocy;&amp;vcy;&amp;acy;&amp;ncy;&amp;icy;&amp;iecy; &amp;ocy;&amp;dcy;&amp;iecy;&amp;zhcy;&amp;dcy;&amp;y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628800"/>
            <a:ext cx="2638095" cy="15047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1259174"/>
            <a:ext cx="547260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Силуэт</a:t>
            </a:r>
            <a:r>
              <a:rPr lang="ru-RU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1309E3"/>
                </a:solidFill>
                <a:cs typeface="Times New Roman" pitchFamily="18" charset="0"/>
              </a:rPr>
              <a:t>- </a:t>
            </a:r>
            <a:r>
              <a:rPr lang="ru-RU" dirty="0">
                <a:solidFill>
                  <a:srgbClr val="1309E3"/>
                </a:solidFill>
                <a:cs typeface="Times New Roman" pitchFamily="18" charset="0"/>
              </a:rPr>
              <a:t>это французское слово, которым называют внешние очертания любого предмета, его «тень». </a:t>
            </a:r>
          </a:p>
          <a:p>
            <a:pPr eaLnBrk="0" hangingPunct="0"/>
            <a:r>
              <a:rPr lang="ru-RU" dirty="0">
                <a:solidFill>
                  <a:srgbClr val="1309E3"/>
                </a:solidFill>
                <a:cs typeface="Times New Roman" pitchFamily="18" charset="0"/>
              </a:rPr>
              <a:t>       Несмотря на все своеобразие и неповторимость костюмов разных эпох, их можно вписать в одну из простых геометрических фигур – прямоугольник, трапецию, треугольник, овал. </a:t>
            </a:r>
          </a:p>
          <a:p>
            <a:pPr eaLnBrk="0" hangingPunct="0"/>
            <a:r>
              <a:rPr lang="ru-RU" dirty="0">
                <a:solidFill>
                  <a:srgbClr val="1309E3"/>
                </a:solidFill>
                <a:cs typeface="Times New Roman" pitchFamily="18" charset="0"/>
              </a:rPr>
              <a:t>        На протяжении последних десятилетий постоянно в моде можно выделить четыре силуэта:</a:t>
            </a:r>
          </a:p>
          <a:p>
            <a:pPr algn="just" eaLnBrk="0" hangingPunct="0"/>
            <a:r>
              <a:rPr lang="ru-RU" dirty="0">
                <a:solidFill>
                  <a:srgbClr val="1309E3"/>
                </a:solidFill>
                <a:cs typeface="Times New Roman" pitchFamily="18" charset="0"/>
              </a:rPr>
              <a:t>                а полуприлегающий</a:t>
            </a:r>
          </a:p>
          <a:p>
            <a:pPr algn="just" eaLnBrk="0" hangingPunct="0"/>
            <a:r>
              <a:rPr lang="ru-RU" dirty="0">
                <a:solidFill>
                  <a:srgbClr val="1309E3"/>
                </a:solidFill>
                <a:cs typeface="Times New Roman" pitchFamily="18" charset="0"/>
              </a:rPr>
              <a:t>                б прямой</a:t>
            </a:r>
          </a:p>
          <a:p>
            <a:pPr algn="just" eaLnBrk="0" hangingPunct="0"/>
            <a:r>
              <a:rPr lang="ru-RU" dirty="0">
                <a:solidFill>
                  <a:srgbClr val="1309E3"/>
                </a:solidFill>
                <a:cs typeface="Times New Roman" pitchFamily="18" charset="0"/>
              </a:rPr>
              <a:t>                в прилегающий (приталенный)</a:t>
            </a:r>
          </a:p>
          <a:p>
            <a:pPr algn="just" eaLnBrk="0" hangingPunct="0"/>
            <a:r>
              <a:rPr lang="ru-RU" dirty="0">
                <a:solidFill>
                  <a:srgbClr val="1309E3"/>
                </a:solidFill>
                <a:cs typeface="Times New Roman" pitchFamily="18" charset="0"/>
              </a:rPr>
              <a:t>                г расширенный (трапеция)</a:t>
            </a:r>
          </a:p>
        </p:txBody>
      </p:sp>
      <p:pic>
        <p:nvPicPr>
          <p:cNvPr id="7" name="Picture 7" descr="http://www.in-image.ru/images/stories/df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9" y="3705226"/>
            <a:ext cx="2628081" cy="264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9" y="0"/>
            <a:ext cx="8796469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29" y="0"/>
            <a:ext cx="870045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2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Определить силуэт одежды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Picture 2" descr="http://taraz-shop.nethouse.ru/static/img/0000/0001/1377/11377716.81q8eo3rpq.jpg?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59"/>
          <a:stretch>
            <a:fillRect/>
          </a:stretch>
        </p:blipFill>
        <p:spPr bwMode="auto">
          <a:xfrm>
            <a:off x="395536" y="1484784"/>
            <a:ext cx="15928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http://fashionstylist.kupivip.ru/sites/fashion-kupivip/files/u78563/6a5a4197ac1d49260ecbfe78393a6f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8"/>
          <a:stretch>
            <a:fillRect/>
          </a:stretch>
        </p:blipFill>
        <p:spPr bwMode="auto">
          <a:xfrm>
            <a:off x="7452320" y="3088515"/>
            <a:ext cx="149066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http://wiki.wildberries.ru/img/2011/10/patchwork-j-cr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27242"/>
            <a:ext cx="1851025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75" y="1628800"/>
            <a:ext cx="1774100" cy="410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204864"/>
            <a:ext cx="1428969" cy="273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931814"/>
          </a:xfrm>
        </p:spPr>
        <p:txBody>
          <a:bodyPr>
            <a:noAutofit/>
          </a:bodyPr>
          <a:lstStyle/>
          <a:p>
            <a:r>
              <a:rPr lang="ru-RU" sz="4400" i="1" dirty="0">
                <a:solidFill>
                  <a:srgbClr val="C00000"/>
                </a:solidFill>
              </a:rPr>
              <a:t>Попробуйте </a:t>
            </a:r>
            <a:br>
              <a:rPr lang="ru-RU" sz="4400" i="1" dirty="0">
                <a:solidFill>
                  <a:srgbClr val="C00000"/>
                </a:solidFill>
              </a:rPr>
            </a:br>
            <a:r>
              <a:rPr lang="ru-RU" sz="4400" i="1" dirty="0">
                <a:solidFill>
                  <a:srgbClr val="C00000"/>
                </a:solidFill>
              </a:rPr>
              <a:t>дать полное описание модели</a:t>
            </a:r>
            <a:r>
              <a:rPr lang="ru-RU" sz="4400" i="1" dirty="0">
                <a:solidFill>
                  <a:srgbClr val="FF0000"/>
                </a:solidFill>
              </a:rPr>
              <a:t/>
            </a:r>
            <a:br>
              <a:rPr lang="ru-RU" sz="4400" i="1" dirty="0">
                <a:solidFill>
                  <a:srgbClr val="FF0000"/>
                </a:solidFill>
              </a:rPr>
            </a:b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1. Название одежды</a:t>
            </a:r>
          </a:p>
          <a:p>
            <a:r>
              <a:rPr lang="ru-RU" sz="1800" b="1" dirty="0"/>
              <a:t>2. Вид одежды по способу эксплуатации</a:t>
            </a:r>
          </a:p>
          <a:p>
            <a:r>
              <a:rPr lang="ru-RU" sz="1800" b="1" dirty="0"/>
              <a:t>3. Вид одежды по назначению</a:t>
            </a:r>
          </a:p>
          <a:p>
            <a:r>
              <a:rPr lang="ru-RU" sz="1800" b="1" dirty="0"/>
              <a:t>4. Силуэт одежды по геометрическому подобию</a:t>
            </a:r>
          </a:p>
          <a:p>
            <a:r>
              <a:rPr lang="ru-RU" sz="1800" b="1" dirty="0"/>
              <a:t>5. Силуэт по прилеганию</a:t>
            </a:r>
          </a:p>
          <a:p>
            <a:r>
              <a:rPr lang="ru-RU" sz="1800" b="1" dirty="0"/>
              <a:t>6. Силуэт по характеру</a:t>
            </a:r>
          </a:p>
          <a:p>
            <a:r>
              <a:rPr lang="ru-RU" sz="1800" b="1" dirty="0"/>
              <a:t>7. Стиль одежды</a:t>
            </a:r>
          </a:p>
          <a:p>
            <a:r>
              <a:rPr lang="ru-RU" sz="1800" b="1" i="1" dirty="0">
                <a:solidFill>
                  <a:srgbClr val="FF0000"/>
                </a:solidFill>
              </a:rPr>
              <a:t>Вывод:</a:t>
            </a:r>
            <a:r>
              <a:rPr lang="ru-RU" sz="1800" b="1" dirty="0"/>
              <a:t> По вашему мнению: куда можно пойти в этом платье?</a:t>
            </a:r>
          </a:p>
          <a:p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Picture 6" descr="http://www.splensilk.ru/sites/default/files/1308988066_romantic-style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8" t="3780"/>
          <a:stretch>
            <a:fillRect/>
          </a:stretch>
        </p:blipFill>
        <p:spPr bwMode="auto">
          <a:xfrm>
            <a:off x="4860032" y="1700808"/>
            <a:ext cx="2659541" cy="479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9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Пропорции , типы фигур, </a:t>
            </a:r>
            <a:r>
              <a:rPr lang="ru-RU" b="1" dirty="0" err="1" smtClean="0">
                <a:solidFill>
                  <a:srgbClr val="C00000"/>
                </a:solidFill>
              </a:rPr>
              <a:t>рост,полнота</a:t>
            </a:r>
            <a:r>
              <a:rPr lang="ru-RU" b="1" dirty="0" smtClean="0">
                <a:solidFill>
                  <a:srgbClr val="C00000"/>
                </a:solidFill>
              </a:rPr>
              <a:t>, нюансы.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050" name="Picture 2" descr="https://arhivurokov.ru/kopilka/uploads/user_file_57ff2ab3275d7/siluet_i_stil_v_odiezhdi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1748"/>
            <a:ext cx="1648267" cy="45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misstits.me/wp-content/uploads/2016/11/ONA-1-696x412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14281"/>
            <a:ext cx="4613176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sz="3600" b="1" i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Arial"/>
                <a:ea typeface="SimSun" pitchFamily="2" charset="-122"/>
                <a:cs typeface="Arial"/>
              </a:rPr>
              <a:t>Повторение ранее изученного</a:t>
            </a:r>
            <a:br>
              <a:rPr lang="ru-RU" sz="3600" b="1" i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latin typeface="Arial"/>
                <a:ea typeface="SimSun" pitchFamily="2" charset="-122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 lvl="2"/>
            <a:r>
              <a:rPr lang="ru-RU" b="1" dirty="0"/>
              <a:t>1. Что такое одежда</a:t>
            </a:r>
            <a:r>
              <a:rPr lang="ru-RU" b="1" dirty="0" smtClean="0"/>
              <a:t>?</a:t>
            </a:r>
            <a:endParaRPr lang="ru-RU" dirty="0" smtClean="0"/>
          </a:p>
          <a:p>
            <a:r>
              <a:rPr lang="ru-RU" sz="2400" b="1" i="1" dirty="0">
                <a:solidFill>
                  <a:srgbClr val="FF0000"/>
                </a:solidFill>
              </a:rPr>
              <a:t>Набор вещей, которые человек надевает на себя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b="1" dirty="0"/>
              <a:t>2.Что такое ассортимент одежды?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Ассортимент одежды – это набор одежды, составленный по каким-либо общим признакам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/>
              <a:t> </a:t>
            </a:r>
            <a:r>
              <a:rPr lang="ru-RU" sz="2400" b="1" dirty="0"/>
              <a:t>3. Виды одежды по способу эксплуатации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Бельё, лёгкое платье, верхняя одежда</a:t>
            </a:r>
          </a:p>
          <a:p>
            <a:r>
              <a:rPr lang="ru-RU" sz="2400" b="1" dirty="0"/>
              <a:t>4.Виды одежды по назначению</a:t>
            </a:r>
          </a:p>
          <a:p>
            <a:pPr>
              <a:buClrTx/>
            </a:pPr>
            <a:r>
              <a:rPr lang="ru-RU" sz="2400" b="1" i="1" dirty="0" smtClean="0">
                <a:solidFill>
                  <a:srgbClr val="FF0000"/>
                </a:solidFill>
              </a:rPr>
              <a:t>Бытовая</a:t>
            </a:r>
            <a:r>
              <a:rPr lang="ru-RU" sz="2400" b="1" i="1" dirty="0">
                <a:solidFill>
                  <a:srgbClr val="FF0000"/>
                </a:solidFill>
              </a:rPr>
              <a:t>, спортивная, производственная, </a:t>
            </a:r>
          </a:p>
          <a:p>
            <a:pPr>
              <a:buClrTx/>
              <a:buFontTx/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форменная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Типы фигур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51" y="1135329"/>
            <a:ext cx="3143825" cy="23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01036"/>
            <a:ext cx="3078605" cy="224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82711"/>
            <a:ext cx="3137264" cy="227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374" y="4425279"/>
            <a:ext cx="3078606" cy="223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63" y="2889949"/>
            <a:ext cx="2884383" cy="216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4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После пошива платья внесли изменения. Какие изменения внесли и почему?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31813"/>
            <a:ext cx="7056784" cy="502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9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Практическая работа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«Моделирование платья на не стандартную фигуру»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Обвести фигуру карандашом.</a:t>
            </a:r>
          </a:p>
          <a:p>
            <a:pPr marL="0" indent="0">
              <a:buNone/>
            </a:pPr>
            <a:r>
              <a:rPr lang="ru-RU" sz="2400" dirty="0" smtClean="0"/>
              <a:t>Дорисовать платье учитывая пропорции, тип фигуры, рост, нюансы.</a:t>
            </a:r>
          </a:p>
          <a:p>
            <a:pPr>
              <a:buClrTx/>
              <a:buFontTx/>
              <a:buNone/>
            </a:pPr>
            <a:r>
              <a:rPr lang="ru-RU" sz="2400" dirty="0" smtClean="0"/>
              <a:t>Описать модель по плану:</a:t>
            </a:r>
          </a:p>
          <a:p>
            <a:pPr>
              <a:buClrTx/>
              <a:buFontTx/>
              <a:buNone/>
            </a:pPr>
            <a:r>
              <a:rPr lang="ru-RU" sz="2400" b="1" dirty="0" smtClean="0"/>
              <a:t>1. Название </a:t>
            </a:r>
            <a:r>
              <a:rPr lang="ru-RU" sz="2400" b="1" dirty="0"/>
              <a:t>одежды</a:t>
            </a:r>
          </a:p>
          <a:p>
            <a:pPr>
              <a:buClrTx/>
              <a:buFontTx/>
              <a:buNone/>
            </a:pPr>
            <a:r>
              <a:rPr lang="ru-RU" sz="2400" b="1" dirty="0"/>
              <a:t>2. Вид одежды по способу эксплуатации</a:t>
            </a:r>
          </a:p>
          <a:p>
            <a:pPr>
              <a:buClrTx/>
              <a:buFontTx/>
              <a:buNone/>
            </a:pPr>
            <a:r>
              <a:rPr lang="ru-RU" sz="2400" b="1" dirty="0"/>
              <a:t>3. Вид одежды по назначению</a:t>
            </a:r>
          </a:p>
          <a:p>
            <a:pPr>
              <a:buClrTx/>
              <a:buFontTx/>
              <a:buNone/>
            </a:pPr>
            <a:r>
              <a:rPr lang="ru-RU" sz="2400" b="1" dirty="0"/>
              <a:t>4. Силуэт одежды по геометрическому подобию</a:t>
            </a:r>
          </a:p>
          <a:p>
            <a:pPr>
              <a:buClrTx/>
              <a:buFontTx/>
              <a:buNone/>
            </a:pPr>
            <a:r>
              <a:rPr lang="ru-RU" sz="2400" b="1" dirty="0"/>
              <a:t>5. Стиль </a:t>
            </a:r>
            <a:r>
              <a:rPr lang="ru-RU" sz="2400" b="1" dirty="0" smtClean="0"/>
              <a:t>одежды</a:t>
            </a:r>
          </a:p>
          <a:p>
            <a:pPr>
              <a:buClrTx/>
              <a:buFontTx/>
              <a:buNone/>
            </a:pPr>
            <a:r>
              <a:rPr lang="ru-RU" sz="2400" b="1" dirty="0" smtClean="0"/>
              <a:t>6.  Указать зрительные иллюзии</a:t>
            </a:r>
            <a:endParaRPr lang="ru-RU" sz="2400" b="1" dirty="0"/>
          </a:p>
          <a:p>
            <a:pPr>
              <a:buClrTx/>
              <a:buFontTx/>
              <a:buNone/>
            </a:pPr>
            <a:endParaRPr lang="ru-RU" sz="2400" b="1" dirty="0"/>
          </a:p>
          <a:p>
            <a:pPr marL="514350" indent="-514350">
              <a:buAutoNum type="arabicPeriod"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Порядок выполнения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54835"/>
            <a:ext cx="37728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1" y="1268760"/>
            <a:ext cx="48768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3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Разработать и нарисовать модели одежды своего стиля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Мода приходит и уходит, а стиль остается.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               Коко Шанель </a:t>
            </a:r>
          </a:p>
        </p:txBody>
      </p:sp>
    </p:spTree>
    <p:extLst>
      <p:ext uri="{BB962C8B-B14F-4D97-AF65-F5344CB8AC3E}">
        <p14:creationId xmlns:p14="http://schemas.microsoft.com/office/powerpoint/2010/main" val="8292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Изучите внешний вид .На какой картинке вам больше нравится?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2" y="1444022"/>
            <a:ext cx="4518845" cy="338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3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00240"/>
            <a:ext cx="8032406" cy="1661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и силуэт в одежде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3857628"/>
            <a:ext cx="2143124" cy="1371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rgbClr val="1309E3"/>
                </a:solidFill>
              </a:rPr>
              <a:t>Урок технологии в 7 классе</a:t>
            </a:r>
            <a:endParaRPr lang="ru-RU" dirty="0">
              <a:solidFill>
                <a:srgbClr val="1309E3"/>
              </a:solidFill>
            </a:endParaRPr>
          </a:p>
        </p:txBody>
      </p:sp>
      <p:pic>
        <p:nvPicPr>
          <p:cNvPr id="6" name="Picture 4" descr="http://evelinestudio.com/wp-content/uploads/2013/03/405077_214131232021198_1022363102_n-300x236.jp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5373216"/>
            <a:ext cx="7560840" cy="1259095"/>
          </a:xfrm>
          <a:prstGeom prst="rect">
            <a:avLst/>
          </a:prstGeom>
          <a:noFill/>
        </p:spPr>
      </p:pic>
      <p:pic>
        <p:nvPicPr>
          <p:cNvPr id="8" name="Picture 4" descr="http://evelinestudio.com/wp-content/uploads/2013/03/405077_214131232021198_1022363102_n-300x236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285728"/>
            <a:ext cx="7776864" cy="1279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7196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42852"/>
            <a:ext cx="368617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47863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533465"/>
            <a:ext cx="72152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1309E3"/>
                </a:solidFill>
              </a:rPr>
              <a:t>Познакомиться с понятиями силуэта и стиля в одежде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1309E3"/>
                </a:solidFill>
              </a:rPr>
              <a:t>Научиться определять силуэты одежды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1309E3"/>
                </a:solidFill>
              </a:rPr>
              <a:t>Научиться подбирать стиль одежды для различных жизненных ситуаций.</a:t>
            </a:r>
          </a:p>
          <a:p>
            <a:endParaRPr lang="ru-RU" sz="3600" dirty="0" smtClean="0">
              <a:solidFill>
                <a:srgbClr val="1309E3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571744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48680"/>
            <a:ext cx="4357718" cy="857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Стили  одежды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571612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309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</a:t>
            </a:r>
            <a:r>
              <a:rPr lang="ru-RU" sz="2400" dirty="0" smtClean="0">
                <a:solidFill>
                  <a:srgbClr val="1309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лат. </a:t>
            </a:r>
            <a:r>
              <a:rPr lang="ru-RU" sz="2400" dirty="0" err="1" smtClean="0">
                <a:solidFill>
                  <a:srgbClr val="1309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stilus</a:t>
            </a:r>
            <a:r>
              <a:rPr lang="ru-RU" sz="2400" dirty="0" smtClean="0">
                <a:solidFill>
                  <a:srgbClr val="1309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1309E3"/>
                </a:solidFill>
              </a:rPr>
              <a:t>– это устойчивый, конкретно определившийся язык эпохи, выражающий ее культуру, понятие красоты, отношение к окружающему миру. </a:t>
            </a:r>
          </a:p>
          <a:p>
            <a:r>
              <a:rPr lang="ru-RU" sz="2400" dirty="0" smtClean="0">
                <a:solidFill>
                  <a:srgbClr val="1309E3"/>
                </a:solidFill>
              </a:rPr>
              <a:t>Стиль – это манера одеваться</a:t>
            </a:r>
            <a:endParaRPr lang="ru-RU" sz="2400" dirty="0">
              <a:solidFill>
                <a:srgbClr val="1309E3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85852" y="4441273"/>
            <a:ext cx="6858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309E3"/>
                </a:solidFill>
                <a:ea typeface="Times New Roman" pitchFamily="18" charset="0"/>
                <a:cs typeface="Times New Roman" pitchFamily="18" charset="0"/>
              </a:rPr>
              <a:t>Одежда по своему характеру может быть деловая, нарядная, непринужденно-спортивная. Характер одежды зависит от стиля.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7140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4" y="174781"/>
            <a:ext cx="8563428" cy="642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4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6" y="404664"/>
            <a:ext cx="816090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7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51F5-9501-4FCA-8BFB-7A138BB9D74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8" y="0"/>
            <a:ext cx="8428301" cy="63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0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437</Words>
  <Application>Microsoft Office PowerPoint</Application>
  <PresentationFormat>Экран (4:3)</PresentationFormat>
  <Paragraphs>92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Урок технологии 7 класс </vt:lpstr>
      <vt:lpstr>Повторение ранее изученного </vt:lpstr>
      <vt:lpstr>Изучите внешний вид .На какой картинке вам больше нравится?</vt:lpstr>
      <vt:lpstr>Стиль и силуэт в одежде</vt:lpstr>
      <vt:lpstr>Цель урока</vt:lpstr>
      <vt:lpstr>Стили  одежды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Кэжуал</vt:lpstr>
      <vt:lpstr>Определить стили одежды</vt:lpstr>
      <vt:lpstr>Силуэты одежды</vt:lpstr>
      <vt:lpstr>Презентация PowerPoint</vt:lpstr>
      <vt:lpstr>Презентация PowerPoint</vt:lpstr>
      <vt:lpstr>Определить силуэт одежды</vt:lpstr>
      <vt:lpstr>Попробуйте  дать полное описание модели </vt:lpstr>
      <vt:lpstr>Пропорции , типы фигур, рост,полнота, нюансы.</vt:lpstr>
      <vt:lpstr>Типы фигур</vt:lpstr>
      <vt:lpstr>После пошива платья внесли изменения. Какие изменения внесли и почему?</vt:lpstr>
      <vt:lpstr>Практическая работа «Моделирование платья на не стандартную фигуру»</vt:lpstr>
      <vt:lpstr>Порядок выполнения</vt:lpstr>
      <vt:lpstr>Домашнее задание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Microsoft Office</cp:lastModifiedBy>
  <cp:revision>318</cp:revision>
  <dcterms:created xsi:type="dcterms:W3CDTF">2013-10-30T06:51:12Z</dcterms:created>
  <dcterms:modified xsi:type="dcterms:W3CDTF">2018-02-12T06:15:52Z</dcterms:modified>
  <cp:contentStatus/>
</cp:coreProperties>
</file>