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300" r:id="rId4"/>
    <p:sldId id="303" r:id="rId5"/>
    <p:sldId id="301" r:id="rId6"/>
    <p:sldId id="298" r:id="rId7"/>
    <p:sldId id="292" r:id="rId8"/>
    <p:sldId id="293" r:id="rId9"/>
    <p:sldId id="294" r:id="rId10"/>
    <p:sldId id="277" r:id="rId11"/>
    <p:sldId id="278" r:id="rId12"/>
    <p:sldId id="275" r:id="rId13"/>
    <p:sldId id="306" r:id="rId14"/>
    <p:sldId id="307" r:id="rId15"/>
    <p:sldId id="308" r:id="rId16"/>
    <p:sldId id="30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F18B9-EB1E-4A36-9EB5-E2C0D866019F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46B18-A9BA-4C36-9728-6DBB6B5721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0972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46B18-A9BA-4C36-9728-6DBB6B5721E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7616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46B18-A9BA-4C36-9728-6DBB6B5721E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990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46B18-A9BA-4C36-9728-6DBB6B5721E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2218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46B18-A9BA-4C36-9728-6DBB6B5721E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2227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46B18-A9BA-4C36-9728-6DBB6B5721E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22277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46B18-A9BA-4C36-9728-6DBB6B5721E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2747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46B18-A9BA-4C36-9728-6DBB6B5721E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0285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46B18-A9BA-4C36-9728-6DBB6B5721E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7242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46B18-A9BA-4C36-9728-6DBB6B5721E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8484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46B18-A9BA-4C36-9728-6DBB6B5721E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4431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46B18-A9BA-4C36-9728-6DBB6B5721E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9555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46B18-A9BA-4C36-9728-6DBB6B5721E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3824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46B18-A9BA-4C36-9728-6DBB6B5721E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1000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46B18-A9BA-4C36-9728-6DBB6B5721E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6146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75A59-9085-496C-BC25-E44E2B71F09B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FD55-F306-4293-8842-C29743E1D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75A59-9085-496C-BC25-E44E2B71F09B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FD55-F306-4293-8842-C29743E1D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75A59-9085-496C-BC25-E44E2B71F09B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FD55-F306-4293-8842-C29743E1D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75A59-9085-496C-BC25-E44E2B71F09B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FD55-F306-4293-8842-C29743E1D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75A59-9085-496C-BC25-E44E2B71F09B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FD55-F306-4293-8842-C29743E1D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75A59-9085-496C-BC25-E44E2B71F09B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FD55-F306-4293-8842-C29743E1D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75A59-9085-496C-BC25-E44E2B71F09B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FD55-F306-4293-8842-C29743E1D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75A59-9085-496C-BC25-E44E2B71F09B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FD55-F306-4293-8842-C29743E1D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75A59-9085-496C-BC25-E44E2B71F09B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FD55-F306-4293-8842-C29743E1D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75A59-9085-496C-BC25-E44E2B71F09B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FD55-F306-4293-8842-C29743E1D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75A59-9085-496C-BC25-E44E2B71F09B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FD55-F306-4293-8842-C29743E1D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75A59-9085-496C-BC25-E44E2B71F09B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0FD55-F306-4293-8842-C29743E1DF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____________Microsoft_Office_PowerPoint1.pptx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59632" y="1700808"/>
            <a:ext cx="6867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«Методы решения систем уравнений»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5856" y="4005064"/>
            <a:ext cx="4844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Урок обобщения и систематизации знаний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555776" y="620688"/>
            <a:ext cx="5009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Выберете способ  и решите систему:</a:t>
            </a:r>
            <a:endParaRPr lang="ru-RU" sz="24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412776"/>
            <a:ext cx="3774818" cy="108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 l="25731" t="21282" r="38296" b="13750"/>
          <a:stretch>
            <a:fillRect/>
          </a:stretch>
        </p:blipFill>
        <p:spPr bwMode="auto">
          <a:xfrm>
            <a:off x="539552" y="2996952"/>
            <a:ext cx="3096344" cy="3363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 l="22410" t="21282" r="20586" b="24578"/>
          <a:stretch>
            <a:fillRect/>
          </a:stretch>
        </p:blipFill>
        <p:spPr bwMode="auto">
          <a:xfrm>
            <a:off x="4211960" y="2996952"/>
            <a:ext cx="4032447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987824" y="620688"/>
            <a:ext cx="2878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Работа в парах:</a:t>
            </a:r>
            <a:endParaRPr lang="ru-RU" sz="32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9" y="2276872"/>
            <a:ext cx="5305300" cy="3268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222076" y="620688"/>
            <a:ext cx="55199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Системы уравнений</a:t>
            </a:r>
          </a:p>
          <a:p>
            <a:pPr algn="ctr"/>
            <a:r>
              <a:rPr lang="ru-RU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инструмент для решения</a:t>
            </a:r>
          </a:p>
          <a:p>
            <a:pPr algn="ctr"/>
            <a:r>
              <a:rPr lang="ru-RU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алгебраических и геометрических задач</a:t>
            </a:r>
            <a:endParaRPr lang="ru-RU" sz="24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36096" y="2564904"/>
            <a:ext cx="346979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Найдите длину отрезка АВ,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используя формулу</a:t>
            </a:r>
          </a:p>
          <a:p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 =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₂ -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₁)² + (у₂ - у₁)²</a:t>
            </a:r>
          </a:p>
          <a:p>
            <a:endParaRPr lang="ru-RU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6084168" y="3501008"/>
            <a:ext cx="20162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52120" y="4293096"/>
            <a:ext cx="307744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Вычислите координаты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середины отрезка АС,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пользуясь формулами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Х₀ = (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₁ +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₂) / 2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У₀ = (у₁ + у₂) / 2</a:t>
            </a:r>
          </a:p>
          <a:p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 l="30158" t="14391" r="26121" b="11782"/>
          <a:stretch>
            <a:fillRect/>
          </a:stretch>
        </p:blipFill>
        <p:spPr bwMode="auto">
          <a:xfrm>
            <a:off x="827584" y="2420888"/>
            <a:ext cx="4095815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1" name="TextBox 20"/>
          <p:cNvSpPr txBox="1"/>
          <p:nvPr/>
        </p:nvSpPr>
        <p:spPr>
          <a:xfrm>
            <a:off x="2267744" y="5805264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2х – у + 1 =0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7584" y="4653136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² – у = 3 – 2х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23928" y="2420888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23728" y="5013176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059832" y="620688"/>
            <a:ext cx="3399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Физкультминутка:</a:t>
            </a:r>
            <a:endParaRPr lang="ru-RU" sz="32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46217636"/>
              </p:ext>
            </p:extLst>
          </p:nvPr>
        </p:nvGraphicFramePr>
        <p:xfrm>
          <a:off x="2286000" y="1714500"/>
          <a:ext cx="4570413" cy="3427413"/>
        </p:xfrm>
        <a:graphic>
          <a:graphicData uri="http://schemas.openxmlformats.org/presentationml/2006/ole">
            <p:oleObj spid="_x0000_s54275" name="Презентация" r:id="rId5" imgW="4570551" imgH="3427315" progId="PowerPoint.Show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483768" y="1196752"/>
            <a:ext cx="4586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Самостоятельная работа:</a:t>
            </a:r>
            <a:endParaRPr lang="ru-RU" sz="32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850" y="2348880"/>
            <a:ext cx="4463390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915816" y="1196752"/>
            <a:ext cx="3577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Домашнее задание:</a:t>
            </a:r>
            <a:endParaRPr lang="ru-RU" sz="32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35693" t="24235" r="29722" b="32453"/>
          <a:stretch>
            <a:fillRect/>
          </a:stretch>
        </p:blipFill>
        <p:spPr bwMode="auto">
          <a:xfrm>
            <a:off x="2267744" y="2492896"/>
            <a:ext cx="5113627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5856" y="2708920"/>
            <a:ext cx="31774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урок!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483768" y="620688"/>
            <a:ext cx="287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836712"/>
            <a:ext cx="1149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№5.35 в)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836712"/>
            <a:ext cx="2088232" cy="857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2" name="TextBox 11"/>
          <p:cNvSpPr txBox="1"/>
          <p:nvPr/>
        </p:nvSpPr>
        <p:spPr>
          <a:xfrm>
            <a:off x="1619672" y="2132856"/>
            <a:ext cx="65377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Какой из предложенных рисунков соответствует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решению системы?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Users\DNS\Documents\к открытому уроку\дз график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789040"/>
            <a:ext cx="1872208" cy="16001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2" name="TextBox 21"/>
          <p:cNvSpPr txBox="1"/>
          <p:nvPr/>
        </p:nvSpPr>
        <p:spPr>
          <a:xfrm>
            <a:off x="4572000" y="5661248"/>
            <a:ext cx="1723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(-1; -4); (0; -3);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(-2; -3)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/>
          <a:srcRect l="30712" t="15375" r="17819" b="9813"/>
          <a:stretch>
            <a:fillRect/>
          </a:stretch>
        </p:blipFill>
        <p:spPr bwMode="auto">
          <a:xfrm>
            <a:off x="251520" y="3789040"/>
            <a:ext cx="1850417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 cstate="print"/>
          <a:srcRect l="26838" t="14391" r="17266" b="10797"/>
          <a:stretch>
            <a:fillRect/>
          </a:stretch>
        </p:blipFill>
        <p:spPr bwMode="auto">
          <a:xfrm>
            <a:off x="2411760" y="3789040"/>
            <a:ext cx="1913897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8" cstate="print"/>
          <a:srcRect l="29605" t="14391" r="15605" b="9813"/>
          <a:stretch>
            <a:fillRect/>
          </a:stretch>
        </p:blipFill>
        <p:spPr bwMode="auto">
          <a:xfrm>
            <a:off x="6732240" y="3789040"/>
            <a:ext cx="1872208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5" name="TextBox 24"/>
          <p:cNvSpPr txBox="1"/>
          <p:nvPr/>
        </p:nvSpPr>
        <p:spPr>
          <a:xfrm>
            <a:off x="6804248" y="5661248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(-3; 0); (0; -3).</a:t>
            </a:r>
          </a:p>
          <a:p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55776" y="5733256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(0; -3); (3; -0).</a:t>
            </a:r>
          </a:p>
          <a:p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3528" y="5661248"/>
            <a:ext cx="16466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(1; -4); (0; -3);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(2; -3)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9592" y="32849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03848" y="32849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20072" y="32849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52320" y="32849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4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483768" y="620688"/>
            <a:ext cx="287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836712"/>
            <a:ext cx="1005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№6.4 г)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2132856"/>
            <a:ext cx="80609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Каждый шаг алгоритма обозначен буквой.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Восстановите алгоритм и мы узнаем, как вы решили номер: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836712"/>
            <a:ext cx="2016224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971600" y="3481266"/>
            <a:ext cx="731674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 Записать ответ;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-  Решить неполное квадратное уравнение у</a:t>
            </a:r>
            <a:r>
              <a:rPr kumimoji="0" lang="ru-RU" sz="2000" b="0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1;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Выразить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через у;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каждого значения у найти соответствующее значение х.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Записать систему уравнений.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483768" y="620688"/>
            <a:ext cx="287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836712"/>
            <a:ext cx="1005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№6.4 г)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2132856"/>
            <a:ext cx="80609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Каждый шаг алгоритма обозначен буквой.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Восстановите алгоритм и мы узнаем, как вы решили номер: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836712"/>
            <a:ext cx="2016224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971600" y="3481266"/>
            <a:ext cx="731674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 Записать ответ;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-  Решить неполное квадратное уравнение у</a:t>
            </a:r>
            <a:r>
              <a:rPr kumimoji="0" lang="ru-RU" sz="2000" b="0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1;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Выразить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через у;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каждого значения у найти соответствующее значение х.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Записать систему уравнений.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9872" y="5805264"/>
            <a:ext cx="18646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ВЕРНО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483768" y="620688"/>
            <a:ext cx="287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836712"/>
            <a:ext cx="1133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№6.17 г)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9592" y="2132856"/>
            <a:ext cx="7700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Какой из предложенных способов решения вы выбрали?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836712"/>
            <a:ext cx="2016224" cy="8362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2852936"/>
            <a:ext cx="3271559" cy="34285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2852936"/>
            <a:ext cx="3168352" cy="3356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619672" y="2708920"/>
          <a:ext cx="609600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Я знаю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Я могу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203848" y="1196752"/>
            <a:ext cx="2760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Заполните таблицу:</a:t>
            </a:r>
            <a:endParaRPr lang="ru-RU" sz="24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339752" y="620688"/>
            <a:ext cx="4830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Выберите метод решения системы</a:t>
            </a:r>
            <a:r>
              <a:rPr lang="ru-RU" sz="32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628800"/>
            <a:ext cx="3600400" cy="1104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2852936"/>
            <a:ext cx="2664296" cy="12352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4221088"/>
            <a:ext cx="2664296" cy="10084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2" name="TextBox 11"/>
          <p:cNvSpPr txBox="1"/>
          <p:nvPr/>
        </p:nvSpPr>
        <p:spPr>
          <a:xfrm>
            <a:off x="4572000" y="1628800"/>
            <a:ext cx="39446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Графический метод</a:t>
            </a:r>
          </a:p>
          <a:p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Метод подстановки</a:t>
            </a:r>
          </a:p>
          <a:p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Метод алгебраического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сложения</a:t>
            </a:r>
          </a:p>
          <a:p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Метод замены переменной</a:t>
            </a:r>
          </a:p>
          <a:p>
            <a:pPr algn="ctr"/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79512" y="184482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3212976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443711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566124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1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4725144"/>
            <a:ext cx="3575379" cy="870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7" y="5412492"/>
            <a:ext cx="2664295" cy="11128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483768" y="620688"/>
            <a:ext cx="45025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Используя рисунок, определите, </a:t>
            </a:r>
          </a:p>
          <a:p>
            <a:r>
              <a:rPr lang="ru-RU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сколько решений имеет система:</a:t>
            </a:r>
            <a:endParaRPr lang="ru-RU" sz="24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492896"/>
            <a:ext cx="3917823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9" name="TextBox 8"/>
          <p:cNvSpPr txBox="1"/>
          <p:nvPr/>
        </p:nvSpPr>
        <p:spPr>
          <a:xfrm>
            <a:off x="971600" y="2708920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х²-у=2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3848" y="3429000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у-2=0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15816" y="450912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х²+у²=4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55776" y="242088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39952" y="400506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2204865"/>
            <a:ext cx="1800200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3212976"/>
            <a:ext cx="1800200" cy="936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4293096"/>
            <a:ext cx="1800200" cy="936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9142" y="476672"/>
            <a:ext cx="70456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данном рисунке изображены кривые,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задаваемые уравнениями:</a:t>
            </a:r>
          </a:p>
          <a:p>
            <a:pPr algn="ctr"/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|у|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|х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3|  и  (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3)² + (у – 2)² - 2 = 0.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Используя этот рисунок  решите систему уравнений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492896"/>
            <a:ext cx="3960440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8" name="TextBox 17"/>
          <p:cNvSpPr txBox="1"/>
          <p:nvPr/>
        </p:nvSpPr>
        <p:spPr>
          <a:xfrm>
            <a:off x="1835696" y="234888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67944" y="407707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2564904"/>
            <a:ext cx="3563888" cy="1314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4005065"/>
            <a:ext cx="3528392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2662</TotalTime>
  <Words>460</Words>
  <Application>Microsoft Office PowerPoint</Application>
  <PresentationFormat>Экран (4:3)</PresentationFormat>
  <Paragraphs>112</Paragraphs>
  <Slides>16</Slides>
  <Notes>14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Презентация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DNS</dc:creator>
  <cp:lastModifiedBy>DNS</cp:lastModifiedBy>
  <cp:revision>257</cp:revision>
  <dcterms:created xsi:type="dcterms:W3CDTF">2017-10-29T09:47:33Z</dcterms:created>
  <dcterms:modified xsi:type="dcterms:W3CDTF">2017-11-21T18:35:32Z</dcterms:modified>
</cp:coreProperties>
</file>