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81" r:id="rId3"/>
    <p:sldId id="293" r:id="rId4"/>
    <p:sldId id="289" r:id="rId5"/>
    <p:sldId id="266" r:id="rId6"/>
    <p:sldId id="292" r:id="rId7"/>
    <p:sldId id="260" r:id="rId8"/>
    <p:sldId id="285" r:id="rId9"/>
    <p:sldId id="291" r:id="rId10"/>
    <p:sldId id="268" r:id="rId11"/>
    <p:sldId id="270" r:id="rId12"/>
    <p:sldId id="272" r:id="rId13"/>
    <p:sldId id="269" r:id="rId14"/>
    <p:sldId id="279" r:id="rId15"/>
    <p:sldId id="271" r:id="rId16"/>
    <p:sldId id="284" r:id="rId17"/>
    <p:sldId id="274" r:id="rId18"/>
    <p:sldId id="286" r:id="rId19"/>
    <p:sldId id="294" r:id="rId20"/>
    <p:sldId id="283" r:id="rId21"/>
    <p:sldId id="288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97E39"/>
    <a:srgbClr val="F87228"/>
    <a:srgbClr val="7DFF7D"/>
    <a:srgbClr val="E25B1E"/>
    <a:srgbClr val="F58141"/>
    <a:srgbClr val="FA8350"/>
    <a:srgbClr val="F68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DA5CD4-CBEB-42AD-9586-6A626E5F48D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704B83-B449-4A68-B44F-C0E6AA496D4A}">
      <dgm:prSet phldrT="[Текст]" phldr="1"/>
      <dgm:spPr/>
      <dgm:t>
        <a:bodyPr/>
        <a:lstStyle/>
        <a:p>
          <a:endParaRPr lang="ru-RU" dirty="0"/>
        </a:p>
      </dgm:t>
    </dgm:pt>
    <dgm:pt modelId="{78B2A8A3-8015-4834-B1E6-2ACC78B4EC60}" type="parTrans" cxnId="{9939D2F0-3199-4D08-947A-7410EDCE38BD}">
      <dgm:prSet/>
      <dgm:spPr/>
      <dgm:t>
        <a:bodyPr/>
        <a:lstStyle/>
        <a:p>
          <a:endParaRPr lang="ru-RU"/>
        </a:p>
      </dgm:t>
    </dgm:pt>
    <dgm:pt modelId="{5FA48D6F-53F5-4777-B90A-AF53D57CBAE3}" type="sibTrans" cxnId="{9939D2F0-3199-4D08-947A-7410EDCE38BD}">
      <dgm:prSet/>
      <dgm:spPr/>
      <dgm:t>
        <a:bodyPr/>
        <a:lstStyle/>
        <a:p>
          <a:endParaRPr lang="ru-RU"/>
        </a:p>
      </dgm:t>
    </dgm:pt>
    <dgm:pt modelId="{E0A64D5F-C2D9-4019-952D-E3C4CF2CBCB0}">
      <dgm:prSet phldrT="[Текст]"/>
      <dgm:spPr/>
      <dgm:t>
        <a:bodyPr/>
        <a:lstStyle/>
        <a:p>
          <a:endParaRPr lang="ru-RU" dirty="0"/>
        </a:p>
      </dgm:t>
    </dgm:pt>
    <dgm:pt modelId="{548D5136-2B6C-4641-8656-857A3CD757A8}" type="parTrans" cxnId="{5146CFCF-6DB8-4AD8-8F5A-28DC75ED70B8}">
      <dgm:prSet/>
      <dgm:spPr/>
      <dgm:t>
        <a:bodyPr/>
        <a:lstStyle/>
        <a:p>
          <a:endParaRPr lang="ru-RU"/>
        </a:p>
      </dgm:t>
    </dgm:pt>
    <dgm:pt modelId="{34031387-6330-4DE7-9346-86404C0DE7AB}" type="sibTrans" cxnId="{5146CFCF-6DB8-4AD8-8F5A-28DC75ED70B8}">
      <dgm:prSet/>
      <dgm:spPr/>
      <dgm:t>
        <a:bodyPr/>
        <a:lstStyle/>
        <a:p>
          <a:endParaRPr lang="ru-RU"/>
        </a:p>
      </dgm:t>
    </dgm:pt>
    <dgm:pt modelId="{49262A40-0E07-4F19-A6EF-C1312B0C2DDD}">
      <dgm:prSet phldrT="[Текст]"/>
      <dgm:spPr/>
      <dgm:t>
        <a:bodyPr/>
        <a:lstStyle/>
        <a:p>
          <a:endParaRPr lang="ru-RU" dirty="0"/>
        </a:p>
      </dgm:t>
    </dgm:pt>
    <dgm:pt modelId="{C4537E18-9672-461A-B700-77BC4D8AE23D}" type="parTrans" cxnId="{64D91F94-3A5C-4E98-8E26-07EE8B76B2E8}">
      <dgm:prSet/>
      <dgm:spPr/>
      <dgm:t>
        <a:bodyPr/>
        <a:lstStyle/>
        <a:p>
          <a:endParaRPr lang="ru-RU"/>
        </a:p>
      </dgm:t>
    </dgm:pt>
    <dgm:pt modelId="{1ACDF40B-1A6C-4CE6-AD70-BD5B38EBEABA}" type="sibTrans" cxnId="{64D91F94-3A5C-4E98-8E26-07EE8B76B2E8}">
      <dgm:prSet/>
      <dgm:spPr/>
      <dgm:t>
        <a:bodyPr/>
        <a:lstStyle/>
        <a:p>
          <a:endParaRPr lang="ru-RU"/>
        </a:p>
      </dgm:t>
    </dgm:pt>
    <dgm:pt modelId="{76D3D554-98ED-4BA5-90BB-9342119B8F58}">
      <dgm:prSet phldrT="[Текст]"/>
      <dgm:spPr/>
      <dgm:t>
        <a:bodyPr/>
        <a:lstStyle/>
        <a:p>
          <a:endParaRPr lang="ru-RU" dirty="0"/>
        </a:p>
      </dgm:t>
    </dgm:pt>
    <dgm:pt modelId="{E558B249-6DC1-4C1B-BA3C-723E488F23EE}" type="parTrans" cxnId="{99672DCC-7110-43A4-A806-F1C143451D9F}">
      <dgm:prSet/>
      <dgm:spPr/>
      <dgm:t>
        <a:bodyPr/>
        <a:lstStyle/>
        <a:p>
          <a:endParaRPr lang="ru-RU"/>
        </a:p>
      </dgm:t>
    </dgm:pt>
    <dgm:pt modelId="{CBD25783-32E7-476C-A824-500E98E2DEA0}" type="sibTrans" cxnId="{99672DCC-7110-43A4-A806-F1C143451D9F}">
      <dgm:prSet/>
      <dgm:spPr/>
      <dgm:t>
        <a:bodyPr/>
        <a:lstStyle/>
        <a:p>
          <a:endParaRPr lang="ru-RU"/>
        </a:p>
      </dgm:t>
    </dgm:pt>
    <dgm:pt modelId="{B7EE86E2-DDF6-4853-AF37-E2E063DD4C20}">
      <dgm:prSet phldrT="[Текст]"/>
      <dgm:spPr/>
      <dgm:t>
        <a:bodyPr/>
        <a:lstStyle/>
        <a:p>
          <a:endParaRPr lang="ru-RU" dirty="0"/>
        </a:p>
      </dgm:t>
    </dgm:pt>
    <dgm:pt modelId="{B1802D57-63AF-4769-A30B-7CEBC9A875EE}" type="parTrans" cxnId="{CB906B52-20D2-4166-8A50-C05E7D4418C3}">
      <dgm:prSet/>
      <dgm:spPr/>
      <dgm:t>
        <a:bodyPr/>
        <a:lstStyle/>
        <a:p>
          <a:endParaRPr lang="ru-RU"/>
        </a:p>
      </dgm:t>
    </dgm:pt>
    <dgm:pt modelId="{7DC28B2C-74F9-43DD-BD26-30F4DC405401}" type="sibTrans" cxnId="{CB906B52-20D2-4166-8A50-C05E7D4418C3}">
      <dgm:prSet/>
      <dgm:spPr/>
      <dgm:t>
        <a:bodyPr/>
        <a:lstStyle/>
        <a:p>
          <a:endParaRPr lang="ru-RU"/>
        </a:p>
      </dgm:t>
    </dgm:pt>
    <dgm:pt modelId="{916C4734-6E25-4933-BCFF-3D591B79DB21}">
      <dgm:prSet/>
      <dgm:spPr/>
      <dgm:t>
        <a:bodyPr/>
        <a:lstStyle/>
        <a:p>
          <a:endParaRPr lang="ru-RU" dirty="0"/>
        </a:p>
      </dgm:t>
    </dgm:pt>
    <dgm:pt modelId="{BFA26F21-57D5-4531-8FA0-7106CC5472FA}" type="parTrans" cxnId="{5815343F-E2DA-4251-938E-DA313CF48EDB}">
      <dgm:prSet/>
      <dgm:spPr/>
      <dgm:t>
        <a:bodyPr/>
        <a:lstStyle/>
        <a:p>
          <a:endParaRPr lang="ru-RU"/>
        </a:p>
      </dgm:t>
    </dgm:pt>
    <dgm:pt modelId="{A4F438C5-0D39-4947-A2D5-E380B4A25F00}" type="sibTrans" cxnId="{5815343F-E2DA-4251-938E-DA313CF48EDB}">
      <dgm:prSet/>
      <dgm:spPr/>
      <dgm:t>
        <a:bodyPr/>
        <a:lstStyle/>
        <a:p>
          <a:endParaRPr lang="ru-RU"/>
        </a:p>
      </dgm:t>
    </dgm:pt>
    <dgm:pt modelId="{C47854F8-A90B-458B-86D5-97A624704DCC}" type="pres">
      <dgm:prSet presAssocID="{44DA5CD4-CBEB-42AD-9586-6A626E5F48D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BA0E4F-CDA2-4B8F-AA91-E2F765EC35E7}" type="pres">
      <dgm:prSet presAssocID="{F3704B83-B449-4A68-B44F-C0E6AA496D4A}" presName="centerShape" presStyleLbl="node0" presStyleIdx="0" presStyleCnt="1" custScaleX="137624" custScaleY="149432"/>
      <dgm:spPr/>
      <dgm:t>
        <a:bodyPr/>
        <a:lstStyle/>
        <a:p>
          <a:endParaRPr lang="ru-RU"/>
        </a:p>
      </dgm:t>
    </dgm:pt>
    <dgm:pt modelId="{A22EDA8E-9A53-4BEF-BDC2-5B873AFF2E9F}" type="pres">
      <dgm:prSet presAssocID="{548D5136-2B6C-4641-8656-857A3CD757A8}" presName="Name9" presStyleLbl="parChTrans1D2" presStyleIdx="0" presStyleCnt="5"/>
      <dgm:spPr/>
      <dgm:t>
        <a:bodyPr/>
        <a:lstStyle/>
        <a:p>
          <a:endParaRPr lang="ru-RU"/>
        </a:p>
      </dgm:t>
    </dgm:pt>
    <dgm:pt modelId="{C1B851B2-0800-4DC6-9283-0F4BD2F11D5C}" type="pres">
      <dgm:prSet presAssocID="{548D5136-2B6C-4641-8656-857A3CD757A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36098906-A1EB-4257-9172-73D9EAD43B02}" type="pres">
      <dgm:prSet presAssocID="{E0A64D5F-C2D9-4019-952D-E3C4CF2CBCB0}" presName="node" presStyleLbl="node1" presStyleIdx="0" presStyleCnt="5" custScaleX="167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3ABD8-C803-45E6-93DD-52649944B553}" type="pres">
      <dgm:prSet presAssocID="{C4537E18-9672-461A-B700-77BC4D8AE23D}" presName="Name9" presStyleLbl="parChTrans1D2" presStyleIdx="1" presStyleCnt="5"/>
      <dgm:spPr/>
      <dgm:t>
        <a:bodyPr/>
        <a:lstStyle/>
        <a:p>
          <a:endParaRPr lang="ru-RU"/>
        </a:p>
      </dgm:t>
    </dgm:pt>
    <dgm:pt modelId="{DE72993A-2B07-4D82-94F1-D0AB3DF00619}" type="pres">
      <dgm:prSet presAssocID="{C4537E18-9672-461A-B700-77BC4D8AE23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B3ACB2F6-BCAC-4DF3-B61F-E9B5A12A7F12}" type="pres">
      <dgm:prSet presAssocID="{49262A40-0E07-4F19-A6EF-C1312B0C2DDD}" presName="node" presStyleLbl="node1" presStyleIdx="1" presStyleCnt="5" custScaleX="176378" custRadScaleRad="148516" custRadScaleInc="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75207C-CECF-41B3-B88F-DF8F229BA1A9}" type="pres">
      <dgm:prSet presAssocID="{E558B249-6DC1-4C1B-BA3C-723E488F23EE}" presName="Name9" presStyleLbl="parChTrans1D2" presStyleIdx="2" presStyleCnt="5"/>
      <dgm:spPr/>
      <dgm:t>
        <a:bodyPr/>
        <a:lstStyle/>
        <a:p>
          <a:endParaRPr lang="ru-RU"/>
        </a:p>
      </dgm:t>
    </dgm:pt>
    <dgm:pt modelId="{F688DBCA-3652-42B3-BF60-5B03F4DD268F}" type="pres">
      <dgm:prSet presAssocID="{E558B249-6DC1-4C1B-BA3C-723E488F23E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483156E2-53E4-4F60-A827-09B6FD4A033D}" type="pres">
      <dgm:prSet presAssocID="{76D3D554-98ED-4BA5-90BB-9342119B8F58}" presName="node" presStyleLbl="node1" presStyleIdx="2" presStyleCnt="5" custScaleX="182283" custRadScaleRad="147152" custRadScaleInc="-55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5A69E-A1AE-4E9E-9A7D-8ADAEFC985F4}" type="pres">
      <dgm:prSet presAssocID="{B1802D57-63AF-4769-A30B-7CEBC9A875EE}" presName="Name9" presStyleLbl="parChTrans1D2" presStyleIdx="3" presStyleCnt="5"/>
      <dgm:spPr/>
      <dgm:t>
        <a:bodyPr/>
        <a:lstStyle/>
        <a:p>
          <a:endParaRPr lang="ru-RU"/>
        </a:p>
      </dgm:t>
    </dgm:pt>
    <dgm:pt modelId="{54EB312A-A789-4EFB-839B-AA3DBD02ADC8}" type="pres">
      <dgm:prSet presAssocID="{B1802D57-63AF-4769-A30B-7CEBC9A875EE}" presName="connTx" presStyleLbl="parChTrans1D2" presStyleIdx="3" presStyleCnt="5"/>
      <dgm:spPr/>
      <dgm:t>
        <a:bodyPr/>
        <a:lstStyle/>
        <a:p>
          <a:endParaRPr lang="ru-RU"/>
        </a:p>
      </dgm:t>
    </dgm:pt>
    <dgm:pt modelId="{D6D1E103-5292-43A8-8C21-75732DF1C1A7}" type="pres">
      <dgm:prSet presAssocID="{B7EE86E2-DDF6-4853-AF37-E2E063DD4C20}" presName="node" presStyleLbl="node1" presStyleIdx="3" presStyleCnt="5" custScaleX="168333" custRadScaleRad="172311" custRadScaleInc="36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120C8-7F92-4EE6-9913-3C937BE9B0BC}" type="pres">
      <dgm:prSet presAssocID="{BFA26F21-57D5-4531-8FA0-7106CC5472FA}" presName="Name9" presStyleLbl="parChTrans1D2" presStyleIdx="4" presStyleCnt="5"/>
      <dgm:spPr/>
      <dgm:t>
        <a:bodyPr/>
        <a:lstStyle/>
        <a:p>
          <a:endParaRPr lang="ru-RU"/>
        </a:p>
      </dgm:t>
    </dgm:pt>
    <dgm:pt modelId="{07BE34CC-38DD-4699-B3BE-E964FFC5A6AC}" type="pres">
      <dgm:prSet presAssocID="{BFA26F21-57D5-4531-8FA0-7106CC5472FA}" presName="connTx" presStyleLbl="parChTrans1D2" presStyleIdx="4" presStyleCnt="5"/>
      <dgm:spPr/>
      <dgm:t>
        <a:bodyPr/>
        <a:lstStyle/>
        <a:p>
          <a:endParaRPr lang="ru-RU"/>
        </a:p>
      </dgm:t>
    </dgm:pt>
    <dgm:pt modelId="{3F78D1A6-F5A2-4712-98F7-6C6FE1229744}" type="pres">
      <dgm:prSet presAssocID="{916C4734-6E25-4933-BCFF-3D591B79DB21}" presName="node" presStyleLbl="node1" presStyleIdx="4" presStyleCnt="5" custScaleX="162007" custRadScaleRad="151258" custRadScaleInc="-1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AE2A4-52E0-4B87-8FD3-B88FDDFED0E8}" type="presOf" srcId="{B7EE86E2-DDF6-4853-AF37-E2E063DD4C20}" destId="{D6D1E103-5292-43A8-8C21-75732DF1C1A7}" srcOrd="0" destOrd="0" presId="urn:microsoft.com/office/officeart/2005/8/layout/radial1"/>
    <dgm:cxn modelId="{96648A32-A317-425F-9727-C268C1485C4F}" type="presOf" srcId="{E558B249-6DC1-4C1B-BA3C-723E488F23EE}" destId="{7875207C-CECF-41B3-B88F-DF8F229BA1A9}" srcOrd="0" destOrd="0" presId="urn:microsoft.com/office/officeart/2005/8/layout/radial1"/>
    <dgm:cxn modelId="{0FFEE934-0B8E-4C74-9ED0-DFDC654A442A}" type="presOf" srcId="{F3704B83-B449-4A68-B44F-C0E6AA496D4A}" destId="{D9BA0E4F-CDA2-4B8F-AA91-E2F765EC35E7}" srcOrd="0" destOrd="0" presId="urn:microsoft.com/office/officeart/2005/8/layout/radial1"/>
    <dgm:cxn modelId="{39A30882-CBB8-4718-975F-3309A5A6E38D}" type="presOf" srcId="{C4537E18-9672-461A-B700-77BC4D8AE23D}" destId="{DE72993A-2B07-4D82-94F1-D0AB3DF00619}" srcOrd="1" destOrd="0" presId="urn:microsoft.com/office/officeart/2005/8/layout/radial1"/>
    <dgm:cxn modelId="{45F6DD6A-7597-4442-9D3F-92EA81149768}" type="presOf" srcId="{E558B249-6DC1-4C1B-BA3C-723E488F23EE}" destId="{F688DBCA-3652-42B3-BF60-5B03F4DD268F}" srcOrd="1" destOrd="0" presId="urn:microsoft.com/office/officeart/2005/8/layout/radial1"/>
    <dgm:cxn modelId="{580D6990-E4B3-44DC-AC3D-F8F6FFC154B5}" type="presOf" srcId="{44DA5CD4-CBEB-42AD-9586-6A626E5F48D8}" destId="{C47854F8-A90B-458B-86D5-97A624704DCC}" srcOrd="0" destOrd="0" presId="urn:microsoft.com/office/officeart/2005/8/layout/radial1"/>
    <dgm:cxn modelId="{6EEF90BC-5E9D-40B8-8A61-A2DBD31F2128}" type="presOf" srcId="{76D3D554-98ED-4BA5-90BB-9342119B8F58}" destId="{483156E2-53E4-4F60-A827-09B6FD4A033D}" srcOrd="0" destOrd="0" presId="urn:microsoft.com/office/officeart/2005/8/layout/radial1"/>
    <dgm:cxn modelId="{735A337E-06CE-4D44-B69D-B1545442EDCE}" type="presOf" srcId="{BFA26F21-57D5-4531-8FA0-7106CC5472FA}" destId="{920120C8-7F92-4EE6-9913-3C937BE9B0BC}" srcOrd="0" destOrd="0" presId="urn:microsoft.com/office/officeart/2005/8/layout/radial1"/>
    <dgm:cxn modelId="{CB906B52-20D2-4166-8A50-C05E7D4418C3}" srcId="{F3704B83-B449-4A68-B44F-C0E6AA496D4A}" destId="{B7EE86E2-DDF6-4853-AF37-E2E063DD4C20}" srcOrd="3" destOrd="0" parTransId="{B1802D57-63AF-4769-A30B-7CEBC9A875EE}" sibTransId="{7DC28B2C-74F9-43DD-BD26-30F4DC405401}"/>
    <dgm:cxn modelId="{64D91F94-3A5C-4E98-8E26-07EE8B76B2E8}" srcId="{F3704B83-B449-4A68-B44F-C0E6AA496D4A}" destId="{49262A40-0E07-4F19-A6EF-C1312B0C2DDD}" srcOrd="1" destOrd="0" parTransId="{C4537E18-9672-461A-B700-77BC4D8AE23D}" sibTransId="{1ACDF40B-1A6C-4CE6-AD70-BD5B38EBEABA}"/>
    <dgm:cxn modelId="{5815343F-E2DA-4251-938E-DA313CF48EDB}" srcId="{F3704B83-B449-4A68-B44F-C0E6AA496D4A}" destId="{916C4734-6E25-4933-BCFF-3D591B79DB21}" srcOrd="4" destOrd="0" parTransId="{BFA26F21-57D5-4531-8FA0-7106CC5472FA}" sibTransId="{A4F438C5-0D39-4947-A2D5-E380B4A25F00}"/>
    <dgm:cxn modelId="{5146CFCF-6DB8-4AD8-8F5A-28DC75ED70B8}" srcId="{F3704B83-B449-4A68-B44F-C0E6AA496D4A}" destId="{E0A64D5F-C2D9-4019-952D-E3C4CF2CBCB0}" srcOrd="0" destOrd="0" parTransId="{548D5136-2B6C-4641-8656-857A3CD757A8}" sibTransId="{34031387-6330-4DE7-9346-86404C0DE7AB}"/>
    <dgm:cxn modelId="{AE4595C2-B2D5-40DC-A660-127259436B29}" type="presOf" srcId="{548D5136-2B6C-4641-8656-857A3CD757A8}" destId="{C1B851B2-0800-4DC6-9283-0F4BD2F11D5C}" srcOrd="1" destOrd="0" presId="urn:microsoft.com/office/officeart/2005/8/layout/radial1"/>
    <dgm:cxn modelId="{8EB2F82C-6FE2-4784-B6A4-261EEB171589}" type="presOf" srcId="{B1802D57-63AF-4769-A30B-7CEBC9A875EE}" destId="{54EB312A-A789-4EFB-839B-AA3DBD02ADC8}" srcOrd="1" destOrd="0" presId="urn:microsoft.com/office/officeart/2005/8/layout/radial1"/>
    <dgm:cxn modelId="{9939D2F0-3199-4D08-947A-7410EDCE38BD}" srcId="{44DA5CD4-CBEB-42AD-9586-6A626E5F48D8}" destId="{F3704B83-B449-4A68-B44F-C0E6AA496D4A}" srcOrd="0" destOrd="0" parTransId="{78B2A8A3-8015-4834-B1E6-2ACC78B4EC60}" sibTransId="{5FA48D6F-53F5-4777-B90A-AF53D57CBAE3}"/>
    <dgm:cxn modelId="{D907DB46-E45C-4D70-88CD-395EB06085D6}" type="presOf" srcId="{916C4734-6E25-4933-BCFF-3D591B79DB21}" destId="{3F78D1A6-F5A2-4712-98F7-6C6FE1229744}" srcOrd="0" destOrd="0" presId="urn:microsoft.com/office/officeart/2005/8/layout/radial1"/>
    <dgm:cxn modelId="{99672DCC-7110-43A4-A806-F1C143451D9F}" srcId="{F3704B83-B449-4A68-B44F-C0E6AA496D4A}" destId="{76D3D554-98ED-4BA5-90BB-9342119B8F58}" srcOrd="2" destOrd="0" parTransId="{E558B249-6DC1-4C1B-BA3C-723E488F23EE}" sibTransId="{CBD25783-32E7-476C-A824-500E98E2DEA0}"/>
    <dgm:cxn modelId="{B8DD963D-8E02-4129-B41C-3CC37E9073CB}" type="presOf" srcId="{49262A40-0E07-4F19-A6EF-C1312B0C2DDD}" destId="{B3ACB2F6-BCAC-4DF3-B61F-E9B5A12A7F12}" srcOrd="0" destOrd="0" presId="urn:microsoft.com/office/officeart/2005/8/layout/radial1"/>
    <dgm:cxn modelId="{2C31FA2D-F910-4F63-999A-BBA1D564AD43}" type="presOf" srcId="{C4537E18-9672-461A-B700-77BC4D8AE23D}" destId="{8FF3ABD8-C803-45E6-93DD-52649944B553}" srcOrd="0" destOrd="0" presId="urn:microsoft.com/office/officeart/2005/8/layout/radial1"/>
    <dgm:cxn modelId="{6002668D-F685-47D3-ADBF-F4192E0632F3}" type="presOf" srcId="{BFA26F21-57D5-4531-8FA0-7106CC5472FA}" destId="{07BE34CC-38DD-4699-B3BE-E964FFC5A6AC}" srcOrd="1" destOrd="0" presId="urn:microsoft.com/office/officeart/2005/8/layout/radial1"/>
    <dgm:cxn modelId="{443B6A55-40B5-4E32-B4BF-BDC7EEC38011}" type="presOf" srcId="{548D5136-2B6C-4641-8656-857A3CD757A8}" destId="{A22EDA8E-9A53-4BEF-BDC2-5B873AFF2E9F}" srcOrd="0" destOrd="0" presId="urn:microsoft.com/office/officeart/2005/8/layout/radial1"/>
    <dgm:cxn modelId="{0013A019-BC0D-44DD-AA06-25DE108966B8}" type="presOf" srcId="{B1802D57-63AF-4769-A30B-7CEBC9A875EE}" destId="{8E55A69E-A1AE-4E9E-9A7D-8ADAEFC985F4}" srcOrd="0" destOrd="0" presId="urn:microsoft.com/office/officeart/2005/8/layout/radial1"/>
    <dgm:cxn modelId="{01687E8E-5423-4768-9DD9-458C3BA972CE}" type="presOf" srcId="{E0A64D5F-C2D9-4019-952D-E3C4CF2CBCB0}" destId="{36098906-A1EB-4257-9172-73D9EAD43B02}" srcOrd="0" destOrd="0" presId="urn:microsoft.com/office/officeart/2005/8/layout/radial1"/>
    <dgm:cxn modelId="{18F9E8D8-9885-4841-BC2F-BA8B86D8D6F1}" type="presParOf" srcId="{C47854F8-A90B-458B-86D5-97A624704DCC}" destId="{D9BA0E4F-CDA2-4B8F-AA91-E2F765EC35E7}" srcOrd="0" destOrd="0" presId="urn:microsoft.com/office/officeart/2005/8/layout/radial1"/>
    <dgm:cxn modelId="{1B6E8D41-963D-47D3-872D-9C9AE1DB8F8E}" type="presParOf" srcId="{C47854F8-A90B-458B-86D5-97A624704DCC}" destId="{A22EDA8E-9A53-4BEF-BDC2-5B873AFF2E9F}" srcOrd="1" destOrd="0" presId="urn:microsoft.com/office/officeart/2005/8/layout/radial1"/>
    <dgm:cxn modelId="{AA12BE4D-787C-46DD-804D-36E2864C6388}" type="presParOf" srcId="{A22EDA8E-9A53-4BEF-BDC2-5B873AFF2E9F}" destId="{C1B851B2-0800-4DC6-9283-0F4BD2F11D5C}" srcOrd="0" destOrd="0" presId="urn:microsoft.com/office/officeart/2005/8/layout/radial1"/>
    <dgm:cxn modelId="{92B63FBA-36E7-4B0B-9FEE-0EA7DDCC0C9F}" type="presParOf" srcId="{C47854F8-A90B-458B-86D5-97A624704DCC}" destId="{36098906-A1EB-4257-9172-73D9EAD43B02}" srcOrd="2" destOrd="0" presId="urn:microsoft.com/office/officeart/2005/8/layout/radial1"/>
    <dgm:cxn modelId="{98A03965-BD86-49E2-81DC-95C39323A78C}" type="presParOf" srcId="{C47854F8-A90B-458B-86D5-97A624704DCC}" destId="{8FF3ABD8-C803-45E6-93DD-52649944B553}" srcOrd="3" destOrd="0" presId="urn:microsoft.com/office/officeart/2005/8/layout/radial1"/>
    <dgm:cxn modelId="{B1B1F9CA-EA95-4F57-9D97-32D46CF2417E}" type="presParOf" srcId="{8FF3ABD8-C803-45E6-93DD-52649944B553}" destId="{DE72993A-2B07-4D82-94F1-D0AB3DF00619}" srcOrd="0" destOrd="0" presId="urn:microsoft.com/office/officeart/2005/8/layout/radial1"/>
    <dgm:cxn modelId="{05894F60-E118-46E0-8634-B1E39D4D09A3}" type="presParOf" srcId="{C47854F8-A90B-458B-86D5-97A624704DCC}" destId="{B3ACB2F6-BCAC-4DF3-B61F-E9B5A12A7F12}" srcOrd="4" destOrd="0" presId="urn:microsoft.com/office/officeart/2005/8/layout/radial1"/>
    <dgm:cxn modelId="{235230EE-E0C9-427D-9509-B446BB35E0FE}" type="presParOf" srcId="{C47854F8-A90B-458B-86D5-97A624704DCC}" destId="{7875207C-CECF-41B3-B88F-DF8F229BA1A9}" srcOrd="5" destOrd="0" presId="urn:microsoft.com/office/officeart/2005/8/layout/radial1"/>
    <dgm:cxn modelId="{3D09C41B-F26D-4857-A183-3377DF6FE67C}" type="presParOf" srcId="{7875207C-CECF-41B3-B88F-DF8F229BA1A9}" destId="{F688DBCA-3652-42B3-BF60-5B03F4DD268F}" srcOrd="0" destOrd="0" presId="urn:microsoft.com/office/officeart/2005/8/layout/radial1"/>
    <dgm:cxn modelId="{62074283-5A02-46B3-B3EC-58FCF6120F03}" type="presParOf" srcId="{C47854F8-A90B-458B-86D5-97A624704DCC}" destId="{483156E2-53E4-4F60-A827-09B6FD4A033D}" srcOrd="6" destOrd="0" presId="urn:microsoft.com/office/officeart/2005/8/layout/radial1"/>
    <dgm:cxn modelId="{2C4513C1-4487-4DEB-B09E-F0651C058492}" type="presParOf" srcId="{C47854F8-A90B-458B-86D5-97A624704DCC}" destId="{8E55A69E-A1AE-4E9E-9A7D-8ADAEFC985F4}" srcOrd="7" destOrd="0" presId="urn:microsoft.com/office/officeart/2005/8/layout/radial1"/>
    <dgm:cxn modelId="{0254AE67-B2C9-44D5-BC0F-F2E59B86223B}" type="presParOf" srcId="{8E55A69E-A1AE-4E9E-9A7D-8ADAEFC985F4}" destId="{54EB312A-A789-4EFB-839B-AA3DBD02ADC8}" srcOrd="0" destOrd="0" presId="urn:microsoft.com/office/officeart/2005/8/layout/radial1"/>
    <dgm:cxn modelId="{F2B5D4D7-1C1E-43F9-836E-6FE23FC83345}" type="presParOf" srcId="{C47854F8-A90B-458B-86D5-97A624704DCC}" destId="{D6D1E103-5292-43A8-8C21-75732DF1C1A7}" srcOrd="8" destOrd="0" presId="urn:microsoft.com/office/officeart/2005/8/layout/radial1"/>
    <dgm:cxn modelId="{71700E2E-98E2-412D-A998-CA207DE09F45}" type="presParOf" srcId="{C47854F8-A90B-458B-86D5-97A624704DCC}" destId="{920120C8-7F92-4EE6-9913-3C937BE9B0BC}" srcOrd="9" destOrd="0" presId="urn:microsoft.com/office/officeart/2005/8/layout/radial1"/>
    <dgm:cxn modelId="{859C535F-96CA-4CF0-81C9-96F602B1C1F2}" type="presParOf" srcId="{920120C8-7F92-4EE6-9913-3C937BE9B0BC}" destId="{07BE34CC-38DD-4699-B3BE-E964FFC5A6AC}" srcOrd="0" destOrd="0" presId="urn:microsoft.com/office/officeart/2005/8/layout/radial1"/>
    <dgm:cxn modelId="{FCB57C2D-CCEF-4728-8E68-4820DE256320}" type="presParOf" srcId="{C47854F8-A90B-458B-86D5-97A624704DCC}" destId="{3F78D1A6-F5A2-4712-98F7-6C6FE122974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A0E4F-CDA2-4B8F-AA91-E2F765EC35E7}">
      <dsp:nvSpPr>
        <dsp:cNvPr id="0" name=""/>
        <dsp:cNvSpPr/>
      </dsp:nvSpPr>
      <dsp:spPr>
        <a:xfrm>
          <a:off x="3043814" y="1579455"/>
          <a:ext cx="2035685" cy="22103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3341933" y="1903152"/>
        <a:ext cx="1439447" cy="1562950"/>
      </dsp:txXfrm>
    </dsp:sp>
    <dsp:sp modelId="{A22EDA8E-9A53-4BEF-BDC2-5B873AFF2E9F}">
      <dsp:nvSpPr>
        <dsp:cNvPr id="0" name=""/>
        <dsp:cNvSpPr/>
      </dsp:nvSpPr>
      <dsp:spPr>
        <a:xfrm rot="16200000">
          <a:off x="4021025" y="1522647"/>
          <a:ext cx="81264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81264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59625" y="1536791"/>
        <a:ext cx="4063" cy="4063"/>
      </dsp:txXfrm>
    </dsp:sp>
    <dsp:sp modelId="{36098906-A1EB-4257-9172-73D9EAD43B02}">
      <dsp:nvSpPr>
        <dsp:cNvPr id="0" name=""/>
        <dsp:cNvSpPr/>
      </dsp:nvSpPr>
      <dsp:spPr>
        <a:xfrm>
          <a:off x="2824491" y="19026"/>
          <a:ext cx="2474331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186848" y="235645"/>
        <a:ext cx="1749617" cy="1045926"/>
      </dsp:txXfrm>
    </dsp:sp>
    <dsp:sp modelId="{8FF3ABD8-C803-45E6-93DD-52649944B553}">
      <dsp:nvSpPr>
        <dsp:cNvPr id="0" name=""/>
        <dsp:cNvSpPr/>
      </dsp:nvSpPr>
      <dsp:spPr>
        <a:xfrm rot="20540866">
          <a:off x="5023308" y="2260333"/>
          <a:ext cx="64168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641686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28109" y="2260467"/>
        <a:ext cx="32084" cy="32084"/>
      </dsp:txXfrm>
    </dsp:sp>
    <dsp:sp modelId="{B3ACB2F6-BCAC-4DF3-B61F-E9B5A12A7F12}">
      <dsp:nvSpPr>
        <dsp:cNvPr id="0" name=""/>
        <dsp:cNvSpPr/>
      </dsp:nvSpPr>
      <dsp:spPr>
        <a:xfrm>
          <a:off x="5482957" y="1077647"/>
          <a:ext cx="2608920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865024" y="1294266"/>
        <a:ext cx="1844786" cy="1045926"/>
      </dsp:txXfrm>
    </dsp:sp>
    <dsp:sp modelId="{7875207C-CECF-41B3-B88F-DF8F229BA1A9}">
      <dsp:nvSpPr>
        <dsp:cNvPr id="0" name=""/>
        <dsp:cNvSpPr/>
      </dsp:nvSpPr>
      <dsp:spPr>
        <a:xfrm rot="2031621">
          <a:off x="4863035" y="3461257"/>
          <a:ext cx="76041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760415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24232" y="3458423"/>
        <a:ext cx="38020" cy="38020"/>
      </dsp:txXfrm>
    </dsp:sp>
    <dsp:sp modelId="{483156E2-53E4-4F60-A827-09B6FD4A033D}">
      <dsp:nvSpPr>
        <dsp:cNvPr id="0" name=""/>
        <dsp:cNvSpPr/>
      </dsp:nvSpPr>
      <dsp:spPr>
        <a:xfrm>
          <a:off x="5064172" y="3522254"/>
          <a:ext cx="2696265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459031" y="3738873"/>
        <a:ext cx="1906547" cy="1045926"/>
      </dsp:txXfrm>
    </dsp:sp>
    <dsp:sp modelId="{8E55A69E-A1AE-4E9E-9A7D-8ADAEFC985F4}">
      <dsp:nvSpPr>
        <dsp:cNvPr id="0" name=""/>
        <dsp:cNvSpPr/>
      </dsp:nvSpPr>
      <dsp:spPr>
        <a:xfrm rot="8870111">
          <a:off x="2338579" y="3465189"/>
          <a:ext cx="912310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912310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71927" y="3458557"/>
        <a:ext cx="45615" cy="45615"/>
      </dsp:txXfrm>
    </dsp:sp>
    <dsp:sp modelId="{D6D1E103-5292-43A8-8C21-75732DF1C1A7}">
      <dsp:nvSpPr>
        <dsp:cNvPr id="0" name=""/>
        <dsp:cNvSpPr/>
      </dsp:nvSpPr>
      <dsp:spPr>
        <a:xfrm>
          <a:off x="308717" y="3522254"/>
          <a:ext cx="2489921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73357" y="3738873"/>
        <a:ext cx="1760641" cy="1045926"/>
      </dsp:txXfrm>
    </dsp:sp>
    <dsp:sp modelId="{920120C8-7F92-4EE6-9913-3C937BE9B0BC}">
      <dsp:nvSpPr>
        <dsp:cNvPr id="0" name=""/>
        <dsp:cNvSpPr/>
      </dsp:nvSpPr>
      <dsp:spPr>
        <a:xfrm rot="11839306">
          <a:off x="2332517" y="2248969"/>
          <a:ext cx="76827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768276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97448" y="2245939"/>
        <a:ext cx="38413" cy="38413"/>
      </dsp:txXfrm>
    </dsp:sp>
    <dsp:sp modelId="{3F78D1A6-F5A2-4712-98F7-6C6FE1229744}">
      <dsp:nvSpPr>
        <dsp:cNvPr id="0" name=""/>
        <dsp:cNvSpPr/>
      </dsp:nvSpPr>
      <dsp:spPr>
        <a:xfrm>
          <a:off x="82347" y="1077659"/>
          <a:ext cx="2396349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33284" y="1294278"/>
        <a:ext cx="1694475" cy="1045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DB380-82CA-4230-84F1-ED584BDECB94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5F340-5437-47A5-8613-AE6FFB3E7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41090-173D-49D5-8315-2998E8308EB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по учебному предмету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тему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«Ассирийская империя».</a:t>
            </a:r>
          </a:p>
          <a:p>
            <a:pPr algn="ctr">
              <a:buNone/>
            </a:pP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Разработчик: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Атякшева Ирина Владимировна,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истории и обществознания МБОУ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гимназии №1 города Белово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13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Заполните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кластер.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Занятия ассирийцев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26865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Овал 4"/>
          <p:cNvSpPr/>
          <p:nvPr/>
        </p:nvSpPr>
        <p:spPr>
          <a:xfrm>
            <a:off x="3684248" y="2941982"/>
            <a:ext cx="1775504" cy="9740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5400" kern="1200" dirty="0" smtClean="0"/>
              <a:t>___</a:t>
            </a:r>
            <a:endParaRPr lang="ru-RU" sz="5400" kern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01254" y="1628799"/>
            <a:ext cx="1437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48264" y="2674289"/>
            <a:ext cx="931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71431" y="5085184"/>
            <a:ext cx="2008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скотоводство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5131350"/>
            <a:ext cx="173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64988" y="2701998"/>
            <a:ext cx="1305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ремесло</a:t>
            </a:r>
          </a:p>
        </p:txBody>
      </p:sp>
      <p:pic>
        <p:nvPicPr>
          <p:cNvPr id="1026" name="Picture 2" descr="http://mir-kostuma.com/images/1/Meso/%D0%9A%D0%BE%D1%81%D1%82%D1%8E%D0%BC%20%D0%B7%D0%BD%D0%B0%D1%82%D0%BD%D0%BE%D0%B9%20%D0%B0%D1%81%D1%81%D0%B8%D1%80%D0%B8%D1%8F%D0%BD%D0%BA%D0%B8.%20%D0%9A%D0%BE%D1%81%D1%82%D1%8E%D0%BC%20%D0%B7%D0%BD%D0%B0%D1%82%D0%BD%D0%BE%D0%B3%D0%BE%20%D0%B0%D1%81%D1%81%D0%B8%D1%80%D0%B8%D0%B9%D1%86%D0%B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077" y="2905121"/>
            <a:ext cx="1509541" cy="172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4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388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помогло ассирийцам стать военной державой?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073535"/>
              </p:ext>
            </p:extLst>
          </p:nvPr>
        </p:nvGraphicFramePr>
        <p:xfrm>
          <a:off x="251520" y="980728"/>
          <a:ext cx="8640960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262829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2829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218" name="Picture 2" descr="https://i.pinimg.com/736x/2b/7e/d2/2b7ed20b018ec043d5540c5274a5d048--avengers--man-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23120"/>
            <a:ext cx="162774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litvin.org/assets/files/2016/09/wpid-otkrytia-i-izobretenia-drevnih-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" t="6769" b="4104"/>
          <a:stretch/>
        </p:blipFill>
        <p:spPr bwMode="auto">
          <a:xfrm>
            <a:off x="1043608" y="1261221"/>
            <a:ext cx="3186629" cy="202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samlib.ru/img/m/mjagkih_i_w/kukri/kukri-5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19"/>
          <a:stretch/>
        </p:blipFill>
        <p:spPr bwMode="auto">
          <a:xfrm>
            <a:off x="4889241" y="4077072"/>
            <a:ext cx="385922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associationsnow.com/wp-content/uploads/2016/12/1215magne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26260"/>
            <a:ext cx="3011661" cy="180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1840" y="2322514"/>
            <a:ext cx="3312368" cy="25922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Железо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6" name="Picture 10" descr="https://xn----8sbiecm6bhdx8i.xn--p1ai/sites/default/files/images/shkolnikam/jeleznie_rudi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723" y="2523553"/>
            <a:ext cx="2298602" cy="15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47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2074318/a0759d4b-d15c-4133-9b6c-96abd6033472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1" y="1200329"/>
            <a:ext cx="3315167" cy="5473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ds04.infourok.ru/uploads/ex/10db/00058f1a-14d7ddd6/img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3017" b="19261"/>
          <a:stretch/>
        </p:blipFill>
        <p:spPr bwMode="auto">
          <a:xfrm>
            <a:off x="1115616" y="3930124"/>
            <a:ext cx="3992151" cy="2744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cf.ppt-online.org/files/slide/p/PxMIr5nld4Y9RaOv7eyGX6jE13bz8qiVfsgBZC/slide-1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9" t="21991" b="25619"/>
          <a:stretch/>
        </p:blipFill>
        <p:spPr bwMode="auto">
          <a:xfrm>
            <a:off x="235555" y="908720"/>
            <a:ext cx="3612713" cy="2654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45134" y="0"/>
            <a:ext cx="70988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Ассирийская армия.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текст § 13 и иллюстрации расскажите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 армии ассирийцев</a:t>
            </a:r>
            <a:endParaRPr lang="ru-RU" sz="2400" b="1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Империя- это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большая, военная держава, объединяющая разные народы и их земли в единое государство. 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Толковый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словарь </a:t>
            </a: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Докажите, что Ассирия в 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в. до н.э. стала империей, используя определение данного понятия.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s://cf.ppt-online.org/files2/slide/p/pohKSB5auyvT39Mqbdz7NAwn0rYkilZCLUOgQHPFRt/slide-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15240" r="4353" b="12195"/>
          <a:stretch/>
        </p:blipFill>
        <p:spPr bwMode="auto">
          <a:xfrm>
            <a:off x="427247" y="1172992"/>
            <a:ext cx="8289505" cy="528034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F6835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5534561"/>
            <a:ext cx="5193161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Первоначальная территория Ассирии в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веке до н.э.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Ассирийская империя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 н.э.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96341" y="5661248"/>
            <a:ext cx="405272" cy="184666"/>
          </a:xfrm>
          <a:prstGeom prst="rect">
            <a:avLst/>
          </a:prstGeom>
          <a:solidFill>
            <a:srgbClr val="F97E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6268670"/>
            <a:ext cx="405272" cy="184666"/>
          </a:xfrm>
          <a:prstGeom prst="rect">
            <a:avLst/>
          </a:prstGeom>
          <a:gradFill flip="none" rotWithShape="1">
            <a:gsLst>
              <a:gs pos="0">
                <a:srgbClr val="7DFF7D">
                  <a:shade val="30000"/>
                  <a:satMod val="115000"/>
                </a:srgbClr>
              </a:gs>
              <a:gs pos="50000">
                <a:srgbClr val="7DFF7D">
                  <a:shade val="67500"/>
                  <a:satMod val="115000"/>
                </a:srgbClr>
              </a:gs>
              <a:gs pos="100000">
                <a:srgbClr val="7DFF7D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Ниневия – столица Ассирийского государства.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Объясните, почему Ниневию называли городом львов?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s://ds03.infourok.ru/uploads/ex/0784/0003766b-63d6b286/img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" t="23670" r="4167" b="7123"/>
          <a:stretch/>
        </p:blipFill>
        <p:spPr bwMode="auto">
          <a:xfrm>
            <a:off x="251521" y="1540579"/>
            <a:ext cx="4320479" cy="45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ds05.infourok.ru/uploads/ex/032d/0001fefc-8a7480e0/img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" t="16032" r="9382" b="17140"/>
          <a:stretch/>
        </p:blipFill>
        <p:spPr bwMode="auto">
          <a:xfrm>
            <a:off x="4860032" y="1540580"/>
            <a:ext cx="4151511" cy="45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3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«Верно-неверно».  Когда изучена тема, сравните, верными ли были ваши предположения  в начале урока? Что нового узнали?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28037"/>
              </p:ext>
            </p:extLst>
          </p:nvPr>
        </p:nvGraphicFramePr>
        <p:xfrm>
          <a:off x="179512" y="1196752"/>
          <a:ext cx="8784976" cy="5364374"/>
        </p:xfrm>
        <a:graphic>
          <a:graphicData uri="http://schemas.openxmlformats.org/drawingml/2006/table">
            <a:tbl>
              <a:tblPr firstRow="1" firstCol="1" bandRow="1"/>
              <a:tblGrid>
                <a:gridCol w="1402643"/>
                <a:gridCol w="5610573"/>
                <a:gridCol w="1771760"/>
              </a:tblGrid>
              <a:tr h="18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Линия сравнения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Территория Ассирийской державы к </a:t>
                      </a:r>
                      <a:r>
                        <a:rPr lang="en-US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веку уменьшилась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Империя – могущественная военная держава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Ассирийцы научились добывать и применять железо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столица Ассирийской империи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Библиотека царя </a:t>
                      </a: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Ашшурбанапал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сгорела и ничего не сохранилось до наших дней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605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до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н.э. Нововавилонская армия разгромила Ассирийскую империю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956376" y="206084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76867" y="2863518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76867" y="3602182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25316" y="5805264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20763" y="494116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94635" y="4221088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1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«Исправь ошибки»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«Ассирийцы первыми стали добывать медь и делать из нее медные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плуги, медные топоры и мечи.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У них была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сильная хорошо вооруженная 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армия.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Ассирийцы использовали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тараны - специальные кожаные мешки для переправы через реку. Любимым  развлечением ассирийских царей была охота на льва - царя зверей, тем самым утверждая власть не только над людьми, но и природой».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1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«Исправь ошибки»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«Ассирийцы первыми стали добывать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 делать из нее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железные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плуги,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железные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топоры и мечи.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У них была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сильная хорошо вооруженная 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армия.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Ассирийцы использовали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тараны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передвигающиеся на колесах осадные машины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Любимым  развлечением ассирийских царей была охота на льва - царя зверей, тем самым утверждая власть не только над людьми, но и природой».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Вывод по проблеме: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1.Ассирийцы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первыми стали добывать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железо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 делать из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него железное оружие.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2. Усовершенствовали военное искусство.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3. Были жестоки и беспощадны в военных походах и стремились покорить не только города, но и целые государства.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2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8640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крылатом быке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Шеду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отправляемся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века в Древнюю Ассирию.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artnow.ru/img/162000/162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223" y="404664"/>
            <a:ext cx="8176421" cy="5143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0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Если …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03714"/>
              </p:ext>
            </p:extLst>
          </p:nvPr>
        </p:nvGraphicFramePr>
        <p:xfrm>
          <a:off x="251520" y="872715"/>
          <a:ext cx="8712968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952328"/>
                <a:gridCol w="2880320"/>
              </a:tblGrid>
              <a:tr h="322039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Золотой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золотыми крыльями: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Недовольный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892177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всё понял, могу поделиться знаниями об Ассирии!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остались вопросы, буду обращаться за помощью …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многое осталось непонятным,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надо разобраться…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 descr="C:\Users\Пользователь\OneDrive\Рабочий стол\6c50072447a96674d30a261c232bf115--ancient-persian-ancient-alien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0" y="1514306"/>
            <a:ext cx="2592289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Пользователь\OneDrive\Рабочий стол\unname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14306"/>
            <a:ext cx="252028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Пользователь\OneDrive\Рабочий стол\ассирийский-бык-7936208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14306"/>
            <a:ext cx="2520280" cy="2301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1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7544" y="1136064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Прочитать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§13 и ответить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вопросы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желанию: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Написать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«Мое путешествие в Древнюю Ассирию».</a:t>
            </a:r>
          </a:p>
        </p:txBody>
      </p:sp>
    </p:spTree>
    <p:extLst>
      <p:ext uri="{BB962C8B-B14F-4D97-AF65-F5344CB8AC3E}">
        <p14:creationId xmlns:p14="http://schemas.microsoft.com/office/powerpoint/2010/main" val="37249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2440724"/>
            <a:ext cx="4824536" cy="3317751"/>
          </a:xfrm>
        </p:spPr>
        <p:txBody>
          <a:bodyPr/>
          <a:lstStyle/>
          <a:p>
            <a:pPr marL="0" indent="0">
              <a:buNone/>
            </a:pPr>
            <a:endParaRPr lang="ru-RU" sz="3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</a:p>
          <a:p>
            <a:pPr marL="0" indent="0" algn="ctr">
              <a:buNone/>
            </a:pPr>
            <a:endParaRPr lang="ru-RU" b="1" i="1" dirty="0">
              <a:solidFill>
                <a:srgbClr val="0000FF"/>
              </a:solidFill>
            </a:endParaRPr>
          </a:p>
        </p:txBody>
      </p:sp>
      <p:pic>
        <p:nvPicPr>
          <p:cNvPr id="14338" name="Picture 2" descr="https://yt3.ggpht.com/a/AGF-l78bB2s4KMhA_nChysoZLZz31ww68FRIxwOvlQ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332656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avatars.mds.yandex.net/get-pdb/1016956/c00f5e68-852a-44b5-8075-da48d2a39cc7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317053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48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Путешествие в Ассирию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8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" y="-492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116633"/>
            <a:ext cx="1583021" cy="792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27110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Ассирией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582" y="1756738"/>
            <a:ext cx="1785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0561" y="3701648"/>
            <a:ext cx="7416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Познакомиться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занятиями ассирийцев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073093"/>
            <a:ext cx="7809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Познакомиться с культурой ассирийцев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488704"/>
            <a:ext cx="7953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Определить местоположение  Ассирии </a:t>
            </a:r>
          </a:p>
        </p:txBody>
      </p:sp>
    </p:spTree>
    <p:extLst>
      <p:ext uri="{BB962C8B-B14F-4D97-AF65-F5344CB8AC3E}">
        <p14:creationId xmlns:p14="http://schemas.microsoft.com/office/powerpoint/2010/main" val="250380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Какую 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информацию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дает историческая карта «Ассирийская империя в 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в. до н.э.»?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cf.ppt-online.org/files2/slide/p/pohKSB5auyvT39Mqbdz7NAwn0rYkilZCLUOgQHPFRt/slide-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15240" r="4353" b="12195"/>
          <a:stretch/>
        </p:blipFill>
        <p:spPr bwMode="auto">
          <a:xfrm>
            <a:off x="499255" y="1264727"/>
            <a:ext cx="8145489" cy="51886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F6835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5534561"/>
            <a:ext cx="5193161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Первоначальная территория Ассирии в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веке до н.э.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Ассирийская империя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 н.э.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96341" y="5661248"/>
            <a:ext cx="405272" cy="184666"/>
          </a:xfrm>
          <a:prstGeom prst="rect">
            <a:avLst/>
          </a:prstGeom>
          <a:solidFill>
            <a:srgbClr val="F97E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6268670"/>
            <a:ext cx="405272" cy="184666"/>
          </a:xfrm>
          <a:prstGeom prst="rect">
            <a:avLst/>
          </a:prstGeom>
          <a:gradFill flip="none" rotWithShape="1">
            <a:gsLst>
              <a:gs pos="0">
                <a:srgbClr val="7DFF7D">
                  <a:shade val="30000"/>
                  <a:satMod val="115000"/>
                </a:srgbClr>
              </a:gs>
              <a:gs pos="50000">
                <a:srgbClr val="7DFF7D">
                  <a:shade val="67500"/>
                  <a:satMod val="115000"/>
                </a:srgbClr>
              </a:gs>
              <a:gs pos="100000">
                <a:srgbClr val="7DFF7D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«Верно-неверно»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(до чтения текста: в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первом столбике ставите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«+»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если считаете суждение верным или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«-».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758756"/>
              </p:ext>
            </p:extLst>
          </p:nvPr>
        </p:nvGraphicFramePr>
        <p:xfrm>
          <a:off x="179512" y="1412776"/>
          <a:ext cx="8784976" cy="5364374"/>
        </p:xfrm>
        <a:graphic>
          <a:graphicData uri="http://schemas.openxmlformats.org/drawingml/2006/table">
            <a:tbl>
              <a:tblPr firstRow="1" firstCol="1" bandRow="1"/>
              <a:tblGrid>
                <a:gridCol w="1402643"/>
                <a:gridCol w="5610573"/>
                <a:gridCol w="1771760"/>
              </a:tblGrid>
              <a:tr h="18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Линия сравнения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Территория Ассирийской державы к </a:t>
                      </a:r>
                      <a:r>
                        <a:rPr lang="en-US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веку уменьшилась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Империя – могущественная военная держава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Ассирийцы научились добывать и применять железо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столица Ассирийской империи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Библиотека царя </a:t>
                      </a: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Ашшурбанапал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сгорела и ничего не сохранилось до наших дней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605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до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н.э. Нововавилонская армия разгромила Ассирийскую империю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07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847" y="1835139"/>
            <a:ext cx="4145632" cy="8805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Ассирийское государство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XIII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в.до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н.э.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hrono.ru/proekty/ostu/hetts01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t="27322" b="9895"/>
          <a:stretch/>
        </p:blipFill>
        <p:spPr bwMode="auto">
          <a:xfrm>
            <a:off x="318862" y="2708920"/>
            <a:ext cx="38630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f.ppt-online.org/files1/slide/g/gpPtW6LI9q83o4ecb5OUi2GlwQJ1xFVvnSAXEkmyTY/slide-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 b="6221"/>
          <a:stretch/>
        </p:blipFill>
        <p:spPr bwMode="auto">
          <a:xfrm>
            <a:off x="4644007" y="2715669"/>
            <a:ext cx="42421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6" y="1893287"/>
            <a:ext cx="4242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Ассирийская империя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 до н.э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0962"/>
            <a:ext cx="87066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 2 карты.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как изменилась граница Ассирийского царства за 6 веков?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противоречие наблюдается?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264" y="1939307"/>
            <a:ext cx="4145632" cy="8805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Ассирийское государство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XIII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 до н.э.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hrono.ru/proekty/ostu/hetts01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t="27322" b="9895"/>
          <a:stretch/>
        </p:blipFill>
        <p:spPr bwMode="auto">
          <a:xfrm>
            <a:off x="395536" y="3068960"/>
            <a:ext cx="38630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f.ppt-online.org/files1/slide/g/gpPtW6LI9q83o4ecb5OUi2GlwQJ1xFVvnSAXEkmyTY/slide-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 b="6221"/>
          <a:stretch/>
        </p:blipFill>
        <p:spPr bwMode="auto">
          <a:xfrm>
            <a:off x="4644008" y="3068960"/>
            <a:ext cx="42421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59198" y="1988840"/>
            <a:ext cx="4242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Ассирийская империя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 до н.э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1982" y="260648"/>
            <a:ext cx="7314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увеличилась территория Ассирийского государства и оно стало империей?</a:t>
            </a:r>
          </a:p>
        </p:txBody>
      </p:sp>
    </p:spTree>
    <p:extLst>
      <p:ext uri="{BB962C8B-B14F-4D97-AF65-F5344CB8AC3E}">
        <p14:creationId xmlns:p14="http://schemas.microsoft.com/office/powerpoint/2010/main" val="33137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"/>
            <a:ext cx="8784976" cy="119675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Определите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местоположение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Ассирии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(работа по карте)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Ассирия расположена в верховьях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реки…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Ассирия – это государство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Ближнем…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071223"/>
            <a:ext cx="1099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Тигр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11133" y="3271366"/>
            <a:ext cx="1760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Востоке.</a:t>
            </a:r>
            <a:endParaRPr lang="ru-RU" sz="32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627</Words>
  <Application>Microsoft Office PowerPoint</Application>
  <PresentationFormat>Экран (4:3)</PresentationFormat>
  <Paragraphs>134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Какую  информацию дает историческая карта «Ассирийская империя в VII в. до н.э.»? </vt:lpstr>
      <vt:lpstr>«Верно-неверно»  (до чтения текста: в первом столбике ставите «+», если считаете суждение верным или «-».</vt:lpstr>
      <vt:lpstr>Презентация PowerPoint</vt:lpstr>
      <vt:lpstr>Презентация PowerPoint</vt:lpstr>
      <vt:lpstr>Определите местоположение  Ассирии (работа по карте) </vt:lpstr>
      <vt:lpstr>Заполните кластер.  Занятия ассирийцев</vt:lpstr>
      <vt:lpstr>Презентация PowerPoint</vt:lpstr>
      <vt:lpstr>Презентация PowerPoint</vt:lpstr>
      <vt:lpstr>Империя- это</vt:lpstr>
      <vt:lpstr>  Докажите, что Ассирия в VII в. до н.э. стала империей, используя определение данного понятия. </vt:lpstr>
      <vt:lpstr>Ниневия – столица Ассирийского государства.  Объясните, почему Ниневию называли городом львов?</vt:lpstr>
      <vt:lpstr>«Верно-неверно».  Когда изучена тема, сравните, верными ли были ваши предположения  в начале урока? Что нового узнали?</vt:lpstr>
      <vt:lpstr>«Исправь ошибки»</vt:lpstr>
      <vt:lpstr>«Исправь ошибки»</vt:lpstr>
      <vt:lpstr>Вывод по проблеме:</vt:lpstr>
      <vt:lpstr>Рефлексия.   Если …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ist</dc:creator>
  <cp:lastModifiedBy>Irina</cp:lastModifiedBy>
  <cp:revision>86</cp:revision>
  <dcterms:created xsi:type="dcterms:W3CDTF">2019-11-15T02:45:22Z</dcterms:created>
  <dcterms:modified xsi:type="dcterms:W3CDTF">2020-05-20T17:24:42Z</dcterms:modified>
</cp:coreProperties>
</file>