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56" r:id="rId10"/>
    <p:sldId id="285" r:id="rId11"/>
    <p:sldId id="286" r:id="rId12"/>
    <p:sldId id="295" r:id="rId13"/>
    <p:sldId id="287" r:id="rId14"/>
    <p:sldId id="296" r:id="rId15"/>
    <p:sldId id="288" r:id="rId16"/>
    <p:sldId id="289" r:id="rId17"/>
    <p:sldId id="290" r:id="rId18"/>
    <p:sldId id="292" r:id="rId19"/>
    <p:sldId id="291" r:id="rId20"/>
    <p:sldId id="264" r:id="rId21"/>
    <p:sldId id="29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FF"/>
    <a:srgbClr val="0CF8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FEA80-5D06-432E-A2C0-D17E5867BB22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57FF-6575-4F35-98A2-83D14C2D92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2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D57FF-6575-4F35-98A2-83D14C2D92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DAF350F-371E-48F6-8D03-FD8FD89B3DD6}" type="datetimeFigureOut">
              <a:rPr lang="ru-RU" smtClean="0"/>
              <a:pPr/>
              <a:t>04.01.2018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3F3E615-3008-4CB4-AE6B-2076C288DE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642918"/>
            <a:ext cx="6172200" cy="221457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Открытый урок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литературному чтению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2 классе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УМК «Гармония»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071942"/>
            <a:ext cx="3957638" cy="100013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Учитель: Лукьянова Е.Н.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5857892"/>
            <a:ext cx="3071834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2017 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268760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b="1" dirty="0" smtClean="0">
                <a:solidFill>
                  <a:schemeClr val="tx1"/>
                </a:solidFill>
              </a:rPr>
              <a:t>Словарная работа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Крестьянин</a:t>
            </a:r>
            <a:endParaRPr lang="ru-RU" dirty="0" smtClean="0"/>
          </a:p>
          <a:p>
            <a:r>
              <a:rPr lang="ru-RU" b="1" dirty="0" smtClean="0"/>
              <a:t>Гумно </a:t>
            </a:r>
            <a:r>
              <a:rPr lang="ru-RU" dirty="0" smtClean="0"/>
              <a:t>– площадка для молотьбы сжатого хлеба.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Pirosmani._Threshing-floor._1916,_Oil_on_cardboard,_72X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420888"/>
            <a:ext cx="6696744" cy="381642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H="1">
            <a:off x="1691680" y="1988840"/>
            <a:ext cx="7200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Словарная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Arial Narrow" pitchFamily="34" charset="0"/>
              </a:rPr>
              <a:t>  </a:t>
            </a:r>
          </a:p>
          <a:p>
            <a:r>
              <a:rPr lang="ru-RU" b="1" dirty="0" smtClean="0"/>
              <a:t>Овёс </a:t>
            </a:r>
            <a:r>
              <a:rPr lang="ru-RU" dirty="0" smtClean="0"/>
              <a:t>– растение семейства злаковых, зерна которого идут на корм домашним животным, а также для крупы.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err="1" smtClean="0"/>
              <a:t>Кокорина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d3cc5bb94a981d310d7e04b6d71661a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12976"/>
            <a:ext cx="3960440" cy="2232248"/>
          </a:xfrm>
          <a:prstGeom prst="rect">
            <a:avLst/>
          </a:prstGeom>
        </p:spPr>
      </p:pic>
      <p:pic>
        <p:nvPicPr>
          <p:cNvPr id="5" name="Рисунок 4" descr="ov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284984"/>
            <a:ext cx="3024336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a7e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5904655" cy="578112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приходилось   потрепала</a:t>
            </a:r>
          </a:p>
          <a:p>
            <a:pPr>
              <a:buNone/>
            </a:pPr>
            <a:r>
              <a:rPr lang="ru-RU" sz="4400" dirty="0" smtClean="0"/>
              <a:t>подхватила     встретила</a:t>
            </a:r>
          </a:p>
          <a:p>
            <a:pPr>
              <a:buNone/>
            </a:pPr>
            <a:r>
              <a:rPr lang="ru-RU" sz="4400" dirty="0" smtClean="0"/>
              <a:t>рассказали     разыскивать</a:t>
            </a:r>
          </a:p>
          <a:p>
            <a:pPr>
              <a:buNone/>
            </a:pPr>
            <a:r>
              <a:rPr lang="ru-RU" sz="4400" dirty="0" err="1" smtClean="0"/>
              <a:t>зубищи</a:t>
            </a:r>
            <a:r>
              <a:rPr lang="ru-RU" sz="4400" dirty="0" smtClean="0"/>
              <a:t>            лапищи</a:t>
            </a:r>
          </a:p>
          <a:p>
            <a:pPr>
              <a:buNone/>
            </a:pPr>
            <a:r>
              <a:rPr lang="ru-RU" sz="4400" dirty="0" smtClean="0"/>
              <a:t>усищи              </a:t>
            </a:r>
            <a:r>
              <a:rPr lang="ru-RU" sz="4400" dirty="0" err="1" smtClean="0"/>
              <a:t>кокорина</a:t>
            </a:r>
            <a:r>
              <a:rPr lang="ru-RU" sz="4400" dirty="0" smtClean="0"/>
              <a:t>    </a:t>
            </a:r>
            <a:endParaRPr lang="ru-RU" sz="44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1259632" y="4221088"/>
            <a:ext cx="144016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5364088" y="4149080"/>
            <a:ext cx="14401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619672" y="3356992"/>
            <a:ext cx="14401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5436096" y="3356992"/>
            <a:ext cx="144016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a7e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692696"/>
            <a:ext cx="6048672" cy="578112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3476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Фото-1-Заяц-русак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528392" cy="3984104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"/>
          </p:nvPr>
        </p:nvSpPr>
        <p:spPr>
          <a:xfrm>
            <a:off x="467544" y="764704"/>
            <a:ext cx="3657600" cy="658368"/>
          </a:xfrm>
        </p:spPr>
        <p:txBody>
          <a:bodyPr/>
          <a:lstStyle/>
          <a:p>
            <a:pPr algn="ctr"/>
            <a:r>
              <a:rPr lang="ru-RU" sz="3600" dirty="0" smtClean="0"/>
              <a:t>Заяц русак</a:t>
            </a:r>
            <a:endParaRPr lang="ru-RU" sz="36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343400" y="764704"/>
            <a:ext cx="3657600" cy="720080"/>
          </a:xfrm>
        </p:spPr>
        <p:txBody>
          <a:bodyPr/>
          <a:lstStyle/>
          <a:p>
            <a:pPr algn="ctr"/>
            <a:r>
              <a:rPr lang="ru-RU" sz="3600" dirty="0" smtClean="0"/>
              <a:t>Заяц беляк</a:t>
            </a:r>
            <a:endParaRPr lang="ru-RU" sz="3600" dirty="0"/>
          </a:p>
        </p:txBody>
      </p:sp>
      <p:pic>
        <p:nvPicPr>
          <p:cNvPr id="5" name="Рисунок 4" descr="Фото-4-Заяц-беляк-ест-ветк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44824"/>
            <a:ext cx="3816424" cy="410445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5-Новорожденные-зайчат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3672408" cy="3601611"/>
          </a:xfrm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556792"/>
            <a:ext cx="4176464" cy="38884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-2-Чернохвостый-заяц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00201"/>
            <a:ext cx="7128791" cy="4637112"/>
          </a:xfrm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ibetskii-kurchavyi-zajac-055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048672" cy="5328592"/>
          </a:xfrm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Г. Санкт - Петербург</a:t>
            </a:r>
            <a:endParaRPr lang="ru-RU" dirty="0"/>
          </a:p>
        </p:txBody>
      </p:sp>
      <p:pic>
        <p:nvPicPr>
          <p:cNvPr id="4" name="Содержимое 3" descr="Фото-6-Памяник-зайцу-в-Санкт-Петербурге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32856"/>
            <a:ext cx="4680520" cy="3960440"/>
          </a:xfr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Речевая гимнастика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4800" dirty="0" smtClean="0"/>
              <a:t>Зайки серые сидят, </a:t>
            </a:r>
            <a:br>
              <a:rPr lang="ru-RU" sz="4800" dirty="0" smtClean="0"/>
            </a:br>
            <a:r>
              <a:rPr lang="ru-RU" sz="4800" dirty="0" smtClean="0"/>
              <a:t>Ушки длинные торчат.</a:t>
            </a:r>
            <a:br>
              <a:rPr lang="ru-RU" sz="4800" dirty="0" smtClean="0"/>
            </a:br>
            <a:r>
              <a:rPr lang="ru-RU" sz="4800" dirty="0" smtClean="0"/>
              <a:t>Вот наши ушки</a:t>
            </a:r>
            <a:br>
              <a:rPr lang="ru-RU" sz="4800" dirty="0" smtClean="0"/>
            </a:br>
            <a:r>
              <a:rPr lang="ru-RU" sz="4800" dirty="0" smtClean="0"/>
              <a:t>Ушки на макушке.</a:t>
            </a:r>
          </a:p>
          <a:p>
            <a:endParaRPr lang="ru-RU" sz="4800" dirty="0" smtClean="0"/>
          </a:p>
          <a:p>
            <a:endParaRPr lang="ru-RU" dirty="0"/>
          </a:p>
        </p:txBody>
      </p:sp>
      <p:pic>
        <p:nvPicPr>
          <p:cNvPr id="4" name="Рисунок 3" descr="0_53497_4eebecce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2276872"/>
            <a:ext cx="2232248" cy="33123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980728"/>
            <a:ext cx="38385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87444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урок!!!</a:t>
            </a:r>
            <a:endParaRPr lang="ru-RU" sz="48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280920" cy="4873752"/>
          </a:xfrm>
        </p:spPr>
        <p:txBody>
          <a:bodyPr>
            <a:normAutofit/>
          </a:bodyPr>
          <a:lstStyle/>
          <a:p>
            <a:pPr algn="ctr"/>
            <a:r>
              <a:rPr lang="ru-RU" sz="4200" dirty="0" smtClean="0"/>
              <a:t>Не хочет косой косить косой.</a:t>
            </a:r>
            <a:endParaRPr lang="ru-RU" sz="42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7452320" y="1556792"/>
            <a:ext cx="7200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11960" y="1556792"/>
            <a:ext cx="14401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9aeeebea576247cf0f2e95cf68e39fce-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692696"/>
            <a:ext cx="4680520" cy="578112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zayushkina_izbushka_1_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411760" y="404664"/>
            <a:ext cx="4608512" cy="606916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ata-book-doki-toki.ru-book-9785912824920-640x650-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1331640" y="764704"/>
            <a:ext cx="6120680" cy="570912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3223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-10000"/>
          </a:blip>
          <a:stretch>
            <a:fillRect/>
          </a:stretch>
        </p:blipFill>
        <p:spPr>
          <a:xfrm>
            <a:off x="2195736" y="620688"/>
            <a:ext cx="4104456" cy="532859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b="1" dirty="0" smtClean="0">
                <a:solidFill>
                  <a:schemeClr val="tx1"/>
                </a:solidFill>
              </a:rPr>
              <a:t>Мороз и заяц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0_a33b3_2ad60bcf_ori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412776"/>
            <a:ext cx="5328592" cy="48245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596" y="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latin typeface="Monotype Corsiva" pitchFamily="66" charset="0"/>
              </a:rPr>
              <a:t>Русская народная сказка </a:t>
            </a:r>
          </a:p>
          <a:p>
            <a:r>
              <a:rPr lang="ru-RU" sz="4800" b="1" dirty="0" smtClean="0">
                <a:latin typeface="Monotype Corsiva" pitchFamily="66" charset="0"/>
              </a:rPr>
              <a:t>«Заяц – </a:t>
            </a:r>
            <a:r>
              <a:rPr lang="ru-RU" sz="4800" b="1" dirty="0" err="1" smtClean="0">
                <a:latin typeface="Monotype Corsiva" pitchFamily="66" charset="0"/>
              </a:rPr>
              <a:t>хваста</a:t>
            </a:r>
            <a:r>
              <a:rPr lang="ru-RU" sz="4800" b="1" dirty="0" smtClean="0">
                <a:latin typeface="Monotype Corsiva" pitchFamily="66" charset="0"/>
              </a:rPr>
              <a:t>»</a:t>
            </a:r>
            <a:endParaRPr lang="ru-RU" sz="4800" b="1" dirty="0">
              <a:latin typeface="Monotype Corsiva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857232"/>
            <a:ext cx="4048125" cy="577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98</Words>
  <Application>Microsoft Office PowerPoint</Application>
  <PresentationFormat>Экран (4:3)</PresentationFormat>
  <Paragraphs>47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Эркер</vt:lpstr>
      <vt:lpstr>Открытый урок  по литературному чтению  во 2 классе УМК «Гармония»</vt:lpstr>
      <vt:lpstr>                 Речевая гимнастика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Мороз и заяц</vt:lpstr>
      <vt:lpstr>Презентация PowerPoint</vt:lpstr>
      <vt:lpstr>              Словарная работа</vt:lpstr>
      <vt:lpstr>               Словарная работа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Г. Санкт - Петербург</vt:lpstr>
      <vt:lpstr>Презентация PowerPoint</vt:lpstr>
      <vt:lpstr>Спасибо за урок!!!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Елена</cp:lastModifiedBy>
  <cp:revision>71</cp:revision>
  <dcterms:created xsi:type="dcterms:W3CDTF">2012-02-01T04:54:53Z</dcterms:created>
  <dcterms:modified xsi:type="dcterms:W3CDTF">2018-01-04T07:56:09Z</dcterms:modified>
</cp:coreProperties>
</file>