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3" r:id="rId9"/>
    <p:sldId id="264" r:id="rId10"/>
    <p:sldId id="265" r:id="rId11"/>
    <p:sldId id="262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05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2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4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94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9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51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9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81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77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3DCE5-62C6-43CC-9658-393ECA88AE22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FA9B2-5292-4676-B7B2-7B847CDAB7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437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500" dirty="0" smtClean="0"/>
              <a:t>Презентация к уроку по учебному предмету «Английский язык» в 4-ом классе на тему «Модальный глагол </a:t>
            </a:r>
            <a:r>
              <a:rPr lang="en-US" sz="4500" dirty="0" smtClean="0"/>
              <a:t>must</a:t>
            </a:r>
            <a:r>
              <a:rPr lang="ru-RU" sz="4500" dirty="0" smtClean="0"/>
              <a:t>»</a:t>
            </a:r>
            <a:endParaRPr lang="en-US" sz="45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2994" y="4339457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Сафина Алина Равилевна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МБОУ «Никифоровская СОШ №1» Никифоровского района Тамбовской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513524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4817" y="50695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/>
              <a:t>4</a:t>
            </a:r>
            <a:r>
              <a:rPr lang="en-US" sz="5000" b="1" dirty="0" smtClean="0"/>
              <a:t>) You </a:t>
            </a:r>
            <a:r>
              <a:rPr lang="en-US" sz="5000" b="1" dirty="0" smtClean="0">
                <a:solidFill>
                  <a:srgbClr val="C00000"/>
                </a:solidFill>
              </a:rPr>
              <a:t>mustn’t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run </a:t>
            </a:r>
            <a:r>
              <a:rPr lang="en-US" sz="5000" b="1" dirty="0" smtClean="0"/>
              <a:t>in the classroom</a:t>
            </a:r>
            <a:r>
              <a:rPr lang="en-US" sz="5000" b="1" i="1" dirty="0" smtClean="0">
                <a:solidFill>
                  <a:srgbClr val="7030A0"/>
                </a:solidFill>
              </a:rPr>
              <a:t>.</a:t>
            </a:r>
            <a:endParaRPr lang="en-US" sz="5000" b="1" dirty="0"/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4"/>
          <a:stretch/>
        </p:blipFill>
        <p:spPr bwMode="auto">
          <a:xfrm>
            <a:off x="2108092" y="1169733"/>
            <a:ext cx="7669049" cy="481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7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78524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1) You must</a:t>
            </a:r>
            <a:r>
              <a:rPr lang="en-US" sz="5000" b="1" dirty="0" smtClean="0">
                <a:solidFill>
                  <a:srgbClr val="C00000"/>
                </a:solidFill>
              </a:rPr>
              <a:t>n’t </a:t>
            </a:r>
            <a:r>
              <a:rPr lang="en-US" sz="5000" b="1" i="1" dirty="0" smtClean="0">
                <a:solidFill>
                  <a:srgbClr val="7030A0"/>
                </a:solidFill>
              </a:rPr>
              <a:t>be late</a:t>
            </a:r>
            <a:r>
              <a:rPr lang="en-US" sz="5000" b="1" dirty="0" smtClean="0"/>
              <a:t>.</a:t>
            </a:r>
            <a:endParaRPr lang="en-US" sz="50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38200" y="136627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2) You must</a:t>
            </a:r>
            <a:r>
              <a:rPr lang="en-US" sz="5000" b="1" dirty="0" smtClean="0">
                <a:solidFill>
                  <a:srgbClr val="C00000"/>
                </a:solidFill>
              </a:rPr>
              <a:t>n’t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eat</a:t>
            </a:r>
            <a:r>
              <a:rPr lang="en-US" sz="5000" b="1" dirty="0" smtClean="0"/>
              <a:t> in the classroom.</a:t>
            </a:r>
            <a:endParaRPr lang="en-US" sz="50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33233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3) You must</a:t>
            </a:r>
            <a:r>
              <a:rPr lang="en-US" sz="5000" b="1" dirty="0" smtClean="0">
                <a:solidFill>
                  <a:srgbClr val="C00000"/>
                </a:solidFill>
              </a:rPr>
              <a:t>n’t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use </a:t>
            </a:r>
            <a:r>
              <a:rPr lang="en-US" sz="5000" b="1" dirty="0" smtClean="0"/>
              <a:t>your mobile phones</a:t>
            </a:r>
            <a:r>
              <a:rPr lang="en-US" sz="5000" b="1" i="1" dirty="0" smtClean="0">
                <a:solidFill>
                  <a:srgbClr val="7030A0"/>
                </a:solidFill>
              </a:rPr>
              <a:t>.</a:t>
            </a:r>
            <a:endParaRPr lang="en-US" sz="5000" b="1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516015" y="4229837"/>
            <a:ext cx="9075667" cy="237743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/>
              <a:t>must</a:t>
            </a:r>
            <a:r>
              <a:rPr lang="en-US" sz="6000" b="1" dirty="0" smtClean="0">
                <a:solidFill>
                  <a:srgbClr val="C00000"/>
                </a:solidFill>
              </a:rPr>
              <a:t>n’t </a:t>
            </a:r>
            <a:r>
              <a:rPr lang="en-US" sz="6000" b="1" dirty="0" smtClean="0"/>
              <a:t>+ </a:t>
            </a:r>
            <a:r>
              <a:rPr lang="ru-RU" sz="6000" b="1" i="1" dirty="0" smtClean="0">
                <a:solidFill>
                  <a:srgbClr val="7030A0"/>
                </a:solidFill>
              </a:rPr>
              <a:t>глагол</a:t>
            </a:r>
            <a:r>
              <a:rPr lang="en-US" sz="5000" b="1" i="1" dirty="0" smtClean="0">
                <a:solidFill>
                  <a:srgbClr val="7030A0"/>
                </a:solidFill>
              </a:rPr>
              <a:t> </a:t>
            </a:r>
            <a:r>
              <a:rPr lang="en-US" sz="5000" b="1" dirty="0" smtClean="0"/>
              <a:t>=</a:t>
            </a:r>
            <a:r>
              <a:rPr lang="ru-RU" sz="5000" b="1" dirty="0" smtClean="0"/>
              <a:t> не должен что-то делать (строгий запрет)</a:t>
            </a:r>
            <a:r>
              <a:rPr lang="en-US" sz="5000" b="1" dirty="0" smtClean="0"/>
              <a:t> </a:t>
            </a:r>
            <a:endParaRPr lang="en-US" sz="5000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328554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/>
              <a:t>4</a:t>
            </a:r>
            <a:r>
              <a:rPr lang="en-US" sz="5000" b="1" dirty="0" smtClean="0"/>
              <a:t>) You must</a:t>
            </a:r>
            <a:r>
              <a:rPr lang="en-US" sz="5000" b="1" dirty="0" smtClean="0">
                <a:solidFill>
                  <a:srgbClr val="C00000"/>
                </a:solidFill>
              </a:rPr>
              <a:t>n’t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run </a:t>
            </a:r>
            <a:r>
              <a:rPr lang="en-US" sz="5000" b="1" dirty="0" smtClean="0"/>
              <a:t>in the classroom</a:t>
            </a:r>
            <a:r>
              <a:rPr lang="en-US" sz="5000" b="1" i="1" dirty="0" smtClean="0">
                <a:solidFill>
                  <a:srgbClr val="7030A0"/>
                </a:solidFill>
              </a:rPr>
              <a:t>.</a:t>
            </a: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146327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199" y="648293"/>
            <a:ext cx="5126049" cy="574070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14400" indent="-914400">
              <a:buAutoNum type="arabicParenR"/>
            </a:pPr>
            <a:r>
              <a:rPr lang="en-US" sz="5000" b="1" dirty="0" smtClean="0"/>
              <a:t>watch TV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wash your face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brush your teeth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wash your cat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eat sweets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drink Fanta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eat fruit</a:t>
            </a:r>
            <a:endParaRPr lang="en-US" sz="5000" b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406206" y="718102"/>
            <a:ext cx="4932353" cy="574070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8)  go for a walk</a:t>
            </a:r>
          </a:p>
          <a:p>
            <a:r>
              <a:rPr lang="en-US" sz="5000" b="1" dirty="0" smtClean="0"/>
              <a:t>9)  play computer games</a:t>
            </a:r>
            <a:endParaRPr lang="en-US" sz="5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6366" y="2140393"/>
            <a:ext cx="2802193" cy="438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5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199" y="648293"/>
            <a:ext cx="5126049" cy="574070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14400" indent="-914400">
              <a:buAutoNum type="arabicParenR"/>
            </a:pPr>
            <a:r>
              <a:rPr lang="en-US" sz="5000" b="1" dirty="0" smtClean="0"/>
              <a:t>watch TV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wash your face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brush your teeth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wash your cat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eat sweets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drink Fanta</a:t>
            </a:r>
          </a:p>
          <a:p>
            <a:pPr marL="914400" indent="-914400">
              <a:buAutoNum type="arabicParenR"/>
            </a:pPr>
            <a:r>
              <a:rPr lang="en-US" sz="5000" b="1" dirty="0" smtClean="0"/>
              <a:t>eat fruit</a:t>
            </a:r>
            <a:endParaRPr lang="en-US" sz="5000" b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406206" y="718102"/>
            <a:ext cx="4932353" cy="574070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8)  go for a walk</a:t>
            </a:r>
          </a:p>
          <a:p>
            <a:r>
              <a:rPr lang="en-US" sz="5000" b="1" dirty="0" smtClean="0"/>
              <a:t>9)  play computer games</a:t>
            </a:r>
            <a:endParaRPr lang="en-US" sz="5000" b="1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238310" y="3779601"/>
            <a:ext cx="531361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i="1" dirty="0" smtClean="0"/>
              <a:t>I </a:t>
            </a:r>
            <a:r>
              <a:rPr lang="en-US" sz="5000" b="1" i="1" dirty="0" err="1" smtClean="0">
                <a:solidFill>
                  <a:srgbClr val="C00000"/>
                </a:solidFill>
              </a:rPr>
              <a:t>must</a:t>
            </a:r>
            <a:r>
              <a:rPr lang="en-US" sz="5000" b="1" i="1" dirty="0" err="1" smtClean="0"/>
              <a:t>___every</a:t>
            </a:r>
            <a:r>
              <a:rPr lang="en-US" sz="5000" b="1" i="1" dirty="0" smtClean="0"/>
              <a:t> day.</a:t>
            </a:r>
          </a:p>
          <a:p>
            <a:r>
              <a:rPr lang="en-US" sz="5000" b="1" i="1" dirty="0" smtClean="0"/>
              <a:t>I </a:t>
            </a:r>
            <a:r>
              <a:rPr lang="en-US" sz="5000" b="1" i="1" dirty="0" err="1" smtClean="0"/>
              <a:t>must</a:t>
            </a:r>
            <a:r>
              <a:rPr lang="en-US" sz="5000" b="1" i="1" dirty="0" err="1" smtClean="0">
                <a:solidFill>
                  <a:srgbClr val="C00000"/>
                </a:solidFill>
              </a:rPr>
              <a:t>n’t</a:t>
            </a:r>
            <a:r>
              <a:rPr lang="en-US" sz="5000" b="1" i="1" dirty="0" err="1" smtClean="0"/>
              <a:t>__every</a:t>
            </a:r>
            <a:r>
              <a:rPr lang="en-US" sz="5000" b="1" i="1" dirty="0" smtClean="0"/>
              <a:t> day.</a:t>
            </a:r>
            <a:endParaRPr lang="en-US" sz="5000" b="1" i="1" dirty="0"/>
          </a:p>
        </p:txBody>
      </p:sp>
    </p:spTree>
    <p:extLst>
      <p:ext uri="{BB962C8B-B14F-4D97-AF65-F5344CB8AC3E}">
        <p14:creationId xmlns:p14="http://schemas.microsoft.com/office/powerpoint/2010/main" val="89813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089" t="5935" r="4179" b="10021"/>
          <a:stretch/>
        </p:blipFill>
        <p:spPr>
          <a:xfrm>
            <a:off x="6282813" y="1732936"/>
            <a:ext cx="4837974" cy="4384695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921037" y="379494"/>
            <a:ext cx="10515600" cy="1170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- How are you?</a:t>
            </a:r>
          </a:p>
          <a:p>
            <a:r>
              <a:rPr lang="en-US" dirty="0" smtClean="0"/>
              <a:t>- </a:t>
            </a:r>
            <a:r>
              <a:rPr lang="en-US" b="1" dirty="0" smtClean="0">
                <a:solidFill>
                  <a:srgbClr val="7030A0"/>
                </a:solidFill>
              </a:rPr>
              <a:t>I’m fine, thank you.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199" y="2854303"/>
            <a:ext cx="10413345" cy="3446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- What’s your </a:t>
            </a:r>
            <a:r>
              <a:rPr lang="en-US" dirty="0" err="1" smtClean="0"/>
              <a:t>favourite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day of the week?</a:t>
            </a:r>
          </a:p>
          <a:p>
            <a:r>
              <a:rPr lang="en-US" dirty="0" smtClean="0"/>
              <a:t>- </a:t>
            </a:r>
            <a:r>
              <a:rPr lang="en-US" b="1" dirty="0" smtClean="0">
                <a:solidFill>
                  <a:srgbClr val="7030A0"/>
                </a:solidFill>
              </a:rPr>
              <a:t>My </a:t>
            </a:r>
            <a:r>
              <a:rPr lang="en-US" b="1" dirty="0" err="1" smtClean="0">
                <a:solidFill>
                  <a:srgbClr val="7030A0"/>
                </a:solidFill>
              </a:rPr>
              <a:t>favourite</a:t>
            </a:r>
            <a:r>
              <a:rPr lang="en-US" b="1" dirty="0" smtClean="0">
                <a:solidFill>
                  <a:srgbClr val="7030A0"/>
                </a:solidFill>
              </a:rPr>
              <a:t> day of</a:t>
            </a:r>
            <a:br>
              <a:rPr lang="en-US" b="1" dirty="0" smtClean="0">
                <a:solidFill>
                  <a:srgbClr val="7030A0"/>
                </a:solidFill>
              </a:rPr>
            </a:br>
            <a:r>
              <a:rPr lang="en-US" b="1" dirty="0" smtClean="0">
                <a:solidFill>
                  <a:srgbClr val="7030A0"/>
                </a:solidFill>
              </a:rPr>
              <a:t> the week is….</a:t>
            </a:r>
            <a:endParaRPr lang="en-US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676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6"/>
            <a:ext cx="10515600" cy="91213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1) I must get up at 6 o’clock in the morning.</a:t>
            </a:r>
            <a:endParaRPr lang="en-US" sz="50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38200" y="1366279"/>
            <a:ext cx="1051560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2) I must walk to school, because there is no bus.</a:t>
            </a:r>
            <a:endParaRPr lang="en-US" sz="50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727589"/>
            <a:ext cx="1051560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3) I must eat at a school café, because I have little time.</a:t>
            </a:r>
            <a:endParaRPr lang="en-US" sz="5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24" y="3875876"/>
            <a:ext cx="2865556" cy="25632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844" y="3290847"/>
            <a:ext cx="2343457" cy="34004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11286"/>
          <a:stretch/>
        </p:blipFill>
        <p:spPr>
          <a:xfrm>
            <a:off x="8182407" y="3937784"/>
            <a:ext cx="3368532" cy="243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6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785249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1) I </a:t>
            </a:r>
            <a:r>
              <a:rPr lang="en-US" sz="5000" b="1" dirty="0" smtClean="0">
                <a:solidFill>
                  <a:srgbClr val="C00000"/>
                </a:solidFill>
              </a:rPr>
              <a:t>must</a:t>
            </a:r>
            <a:r>
              <a:rPr lang="en-US" sz="5000" b="1" dirty="0" smtClean="0"/>
              <a:t> get up at 6 o’clock in the morning.</a:t>
            </a:r>
            <a:endParaRPr lang="en-US" sz="50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38200" y="1366279"/>
            <a:ext cx="1051560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2) I </a:t>
            </a:r>
            <a:r>
              <a:rPr lang="en-US" sz="5000" b="1" dirty="0" smtClean="0">
                <a:solidFill>
                  <a:srgbClr val="C00000"/>
                </a:solidFill>
              </a:rPr>
              <a:t>must</a:t>
            </a:r>
            <a:r>
              <a:rPr lang="en-US" sz="5000" b="1" dirty="0" smtClean="0"/>
              <a:t> walk to school, because there is no bus.</a:t>
            </a:r>
            <a:endParaRPr lang="en-US" sz="50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727589"/>
            <a:ext cx="1051560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3) I </a:t>
            </a:r>
            <a:r>
              <a:rPr lang="en-US" sz="5000" b="1" dirty="0" smtClean="0">
                <a:solidFill>
                  <a:srgbClr val="C00000"/>
                </a:solidFill>
              </a:rPr>
              <a:t>must</a:t>
            </a:r>
            <a:r>
              <a:rPr lang="en-US" sz="5000" b="1" dirty="0" smtClean="0"/>
              <a:t> eat at a school café, because I have little time.</a:t>
            </a:r>
            <a:endParaRPr lang="en-US" sz="5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24" y="3875876"/>
            <a:ext cx="2865556" cy="25632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844" y="3290847"/>
            <a:ext cx="2343457" cy="34004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11286"/>
          <a:stretch/>
        </p:blipFill>
        <p:spPr>
          <a:xfrm>
            <a:off x="8182407" y="3937784"/>
            <a:ext cx="3368532" cy="243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125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785249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1) I </a:t>
            </a:r>
            <a:r>
              <a:rPr lang="en-US" sz="5000" b="1" dirty="0" smtClean="0">
                <a:solidFill>
                  <a:srgbClr val="C00000"/>
                </a:solidFill>
              </a:rPr>
              <a:t>must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get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up</a:t>
            </a:r>
            <a:r>
              <a:rPr lang="en-US" sz="5000" b="1" dirty="0" smtClean="0"/>
              <a:t> at 6 o’clock in the morning.</a:t>
            </a:r>
            <a:endParaRPr lang="en-US" sz="5000" b="1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838200" y="1366279"/>
            <a:ext cx="1051560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2) I </a:t>
            </a:r>
            <a:r>
              <a:rPr lang="en-US" sz="5000" b="1" dirty="0" smtClean="0">
                <a:solidFill>
                  <a:srgbClr val="C00000"/>
                </a:solidFill>
              </a:rPr>
              <a:t>must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walk</a:t>
            </a:r>
            <a:r>
              <a:rPr lang="en-US" sz="5000" b="1" dirty="0" smtClean="0"/>
              <a:t> to school, because there is no bus.</a:t>
            </a:r>
            <a:endParaRPr lang="en-US" sz="50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727589"/>
            <a:ext cx="10515600" cy="1325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3) I </a:t>
            </a:r>
            <a:r>
              <a:rPr lang="en-US" sz="5000" b="1" dirty="0" smtClean="0">
                <a:solidFill>
                  <a:srgbClr val="C00000"/>
                </a:solidFill>
              </a:rPr>
              <a:t>must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eat</a:t>
            </a:r>
            <a:r>
              <a:rPr lang="en-US" sz="5000" b="1" dirty="0" smtClean="0"/>
              <a:t> at a school café, because I have little time.</a:t>
            </a:r>
            <a:endParaRPr lang="en-US" sz="5000" b="1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663371" y="4229837"/>
            <a:ext cx="9928311" cy="237743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000" b="1" dirty="0" smtClean="0">
                <a:solidFill>
                  <a:srgbClr val="C00000"/>
                </a:solidFill>
              </a:rPr>
              <a:t>must </a:t>
            </a:r>
            <a:r>
              <a:rPr lang="en-US" sz="6000" b="1" dirty="0" smtClean="0"/>
              <a:t>+ </a:t>
            </a:r>
            <a:r>
              <a:rPr lang="ru-RU" sz="6000" b="1" i="1" dirty="0" smtClean="0">
                <a:solidFill>
                  <a:srgbClr val="7030A0"/>
                </a:solidFill>
              </a:rPr>
              <a:t>глагол</a:t>
            </a:r>
            <a:r>
              <a:rPr lang="en-US" sz="5000" b="1" i="1" dirty="0" smtClean="0">
                <a:solidFill>
                  <a:srgbClr val="7030A0"/>
                </a:solidFill>
              </a:rPr>
              <a:t> </a:t>
            </a:r>
            <a:r>
              <a:rPr lang="en-US" sz="5000" b="1" dirty="0" smtClean="0"/>
              <a:t>= </a:t>
            </a:r>
            <a:r>
              <a:rPr lang="ru-RU" sz="5000" b="1" dirty="0" smtClean="0"/>
              <a:t>должен что-то делать</a:t>
            </a:r>
            <a:endParaRPr lang="en-US" sz="5000" b="1" dirty="0"/>
          </a:p>
        </p:txBody>
      </p:sp>
    </p:spTree>
    <p:extLst>
      <p:ext uri="{BB962C8B-B14F-4D97-AF65-F5344CB8AC3E}">
        <p14:creationId xmlns:p14="http://schemas.microsoft.com/office/powerpoint/2010/main" val="4182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920" y="2795905"/>
            <a:ext cx="10515600" cy="1325563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8000" b="1" dirty="0" smtClean="0"/>
              <a:t>School rules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890379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38200" y="365125"/>
            <a:ext cx="10515600" cy="78524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1) You </a:t>
            </a:r>
            <a:r>
              <a:rPr lang="en-US" sz="5000" b="1" dirty="0" smtClean="0">
                <a:solidFill>
                  <a:srgbClr val="C00000"/>
                </a:solidFill>
              </a:rPr>
              <a:t>mustn’t </a:t>
            </a:r>
            <a:r>
              <a:rPr lang="en-US" sz="5000" b="1" i="1" dirty="0" smtClean="0">
                <a:solidFill>
                  <a:srgbClr val="7030A0"/>
                </a:solidFill>
              </a:rPr>
              <a:t>be late</a:t>
            </a:r>
            <a:r>
              <a:rPr lang="en-US" sz="5000" b="1" dirty="0" smtClean="0"/>
              <a:t>.</a:t>
            </a:r>
            <a:endParaRPr lang="en-US" sz="5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048" y="1298001"/>
            <a:ext cx="6530156" cy="505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9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02023" y="212377"/>
            <a:ext cx="10651777" cy="247946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2) You </a:t>
            </a:r>
            <a:r>
              <a:rPr lang="en-US" sz="5000" b="1" dirty="0" smtClean="0">
                <a:solidFill>
                  <a:srgbClr val="C00000"/>
                </a:solidFill>
              </a:rPr>
              <a:t>mustn’t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eat</a:t>
            </a:r>
            <a:r>
              <a:rPr lang="en-US" sz="5000" b="1" dirty="0" smtClean="0"/>
              <a:t> in the classroom.</a:t>
            </a:r>
            <a:endParaRPr lang="en-US" sz="5000" b="1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876" y="972641"/>
            <a:ext cx="6817462" cy="545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6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14024" y="303430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 smtClean="0"/>
              <a:t>3) You </a:t>
            </a:r>
            <a:r>
              <a:rPr lang="en-US" sz="5000" b="1" dirty="0" smtClean="0">
                <a:solidFill>
                  <a:srgbClr val="C00000"/>
                </a:solidFill>
              </a:rPr>
              <a:t>mustn’t</a:t>
            </a:r>
            <a:r>
              <a:rPr lang="en-US" sz="5000" b="1" dirty="0" smtClean="0"/>
              <a:t> </a:t>
            </a:r>
            <a:r>
              <a:rPr lang="en-US" sz="5000" b="1" i="1" dirty="0" smtClean="0">
                <a:solidFill>
                  <a:srgbClr val="7030A0"/>
                </a:solidFill>
              </a:rPr>
              <a:t>use </a:t>
            </a:r>
            <a:r>
              <a:rPr lang="en-US" sz="5000" b="1" dirty="0" smtClean="0"/>
              <a:t>your mobile phones</a:t>
            </a:r>
            <a:r>
              <a:rPr lang="en-US" sz="5000" b="1" i="1" dirty="0" smtClean="0">
                <a:solidFill>
                  <a:srgbClr val="7030A0"/>
                </a:solidFill>
              </a:rPr>
              <a:t>.</a:t>
            </a:r>
            <a:endParaRPr lang="en-US" sz="5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276718"/>
            <a:ext cx="5020597" cy="499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339</Words>
  <Application>Microsoft Office PowerPoint</Application>
  <PresentationFormat>Widescreen</PresentationFormat>
  <Paragraphs>48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Презентация к уроку по учебному предмету «Английский язык» в 4-ом классе на тему «Модальный глагол must»</vt:lpstr>
      <vt:lpstr>PowerPoint Presentation</vt:lpstr>
      <vt:lpstr>PowerPoint Presentation</vt:lpstr>
      <vt:lpstr>PowerPoint Presentation</vt:lpstr>
      <vt:lpstr>PowerPoint Presentation</vt:lpstr>
      <vt:lpstr>School rules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Russ</dc:creator>
  <cp:lastModifiedBy>Russ</cp:lastModifiedBy>
  <cp:revision>10</cp:revision>
  <dcterms:created xsi:type="dcterms:W3CDTF">2018-10-11T03:22:21Z</dcterms:created>
  <dcterms:modified xsi:type="dcterms:W3CDTF">2019-03-27T14:13:02Z</dcterms:modified>
</cp:coreProperties>
</file>