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767" autoAdjust="0"/>
  </p:normalViewPr>
  <p:slideViewPr>
    <p:cSldViewPr>
      <p:cViewPr>
        <p:scale>
          <a:sx n="66" d="100"/>
          <a:sy n="66" d="100"/>
        </p:scale>
        <p:origin x="-149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A19057-3C53-48F4-8E33-A09DBA6D919E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0B9A91-5F3D-4591-983D-BD3EE5FE7B8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B9A91-5F3D-4591-983D-BD3EE5FE7B81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B9A91-5F3D-4591-983D-BD3EE5FE7B81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B9A91-5F3D-4591-983D-BD3EE5FE7B81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B9A91-5F3D-4591-983D-BD3EE5FE7B81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60649"/>
            <a:ext cx="7918648" cy="333980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МБОУ «</a:t>
            </a:r>
            <a:r>
              <a:rPr lang="ru-RU" sz="2400" dirty="0" err="1" smtClean="0"/>
              <a:t>Себян-Кюельская</a:t>
            </a:r>
            <a:r>
              <a:rPr lang="ru-RU" sz="2400" dirty="0" smtClean="0"/>
              <a:t> НЭСОШ» имени П.А. Ламутского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2780928"/>
            <a:ext cx="6440760" cy="2857872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Презентация к уроку истории в 6 классе</a:t>
            </a:r>
          </a:p>
          <a:p>
            <a:r>
              <a:rPr lang="ru-RU" sz="4400" dirty="0" smtClean="0">
                <a:solidFill>
                  <a:srgbClr val="FF0000"/>
                </a:solidFill>
              </a:rPr>
              <a:t>«Святые </a:t>
            </a:r>
            <a:r>
              <a:rPr lang="ru-RU" sz="4400" dirty="0" smtClean="0">
                <a:solidFill>
                  <a:srgbClr val="FF0000"/>
                </a:solidFill>
              </a:rPr>
              <a:t>матери </a:t>
            </a:r>
            <a:r>
              <a:rPr lang="ru-RU" sz="4400" dirty="0" smtClean="0">
                <a:solidFill>
                  <a:srgbClr val="FF0000"/>
                </a:solidFill>
              </a:rPr>
              <a:t>Победы»</a:t>
            </a:r>
          </a:p>
          <a:p>
            <a:r>
              <a:rPr lang="ru-RU" sz="4400" dirty="0" smtClean="0">
                <a:solidFill>
                  <a:srgbClr val="FF0000"/>
                </a:solidFill>
              </a:rPr>
              <a:t>Автор: учитель русского языка и литературы Захарова </a:t>
            </a:r>
            <a:r>
              <a:rPr lang="ru-RU" sz="4400" smtClean="0">
                <a:solidFill>
                  <a:srgbClr val="FF0000"/>
                </a:solidFill>
              </a:rPr>
              <a:t>Лилия Николаевна</a:t>
            </a:r>
            <a:endParaRPr lang="ru-RU" sz="4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Пестрякова</a:t>
            </a:r>
            <a:r>
              <a:rPr lang="ru-RU" dirty="0" smtClean="0"/>
              <a:t> Екатерина Прокопьевна-ветеран Труда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sz="1800" dirty="0" smtClean="0"/>
              <a:t>Мою бабушку зовут Екатерина Прокопьевна </a:t>
            </a:r>
            <a:r>
              <a:rPr lang="ru-RU" sz="1800" dirty="0" err="1" smtClean="0"/>
              <a:t>Пестрякова</a:t>
            </a:r>
            <a:r>
              <a:rPr lang="ru-RU" sz="1800" dirty="0" smtClean="0"/>
              <a:t>. Она родилась в 1946 году 15 сентября в </a:t>
            </a:r>
            <a:r>
              <a:rPr lang="ru-RU" sz="1800" dirty="0" err="1" smtClean="0"/>
              <a:t>Саккырырском</a:t>
            </a:r>
            <a:r>
              <a:rPr lang="ru-RU" sz="1800" dirty="0" smtClean="0"/>
              <a:t> районе, в семье </a:t>
            </a:r>
            <a:r>
              <a:rPr lang="ru-RU" sz="1800" dirty="0" err="1" smtClean="0"/>
              <a:t>Слепцовых</a:t>
            </a:r>
            <a:r>
              <a:rPr lang="ru-RU" sz="1800" dirty="0" smtClean="0"/>
              <a:t>. Её отец Слепцов П.А., мама Е.К. Румянцева. Окончив школу, она училась в Якутской художественной Культуры. Работала в колхозе «Кировский». За добросовестную работу получила награду «Коммунистический ударник Труда», была депутатом </a:t>
            </a:r>
            <a:r>
              <a:rPr lang="ru-RU" sz="1800" dirty="0" err="1" smtClean="0"/>
              <a:t>наслежного</a:t>
            </a:r>
            <a:r>
              <a:rPr lang="ru-RU" sz="1800" dirty="0" smtClean="0"/>
              <a:t> совета.</a:t>
            </a:r>
          </a:p>
          <a:p>
            <a:r>
              <a:rPr lang="ru-RU" sz="1800" dirty="0" smtClean="0"/>
              <a:t>  Активистка, ветеран сцены. Долгое время работала на ферме старшим сотрудником, помогала людям на сенокосе. В 1996 году моей бабушке было присвоено звание «Почётный </a:t>
            </a:r>
            <a:r>
              <a:rPr lang="ru-RU" sz="1800" dirty="0" err="1" smtClean="0"/>
              <a:t>гржданин</a:t>
            </a:r>
            <a:r>
              <a:rPr lang="ru-RU" sz="1800" dirty="0" smtClean="0"/>
              <a:t> </a:t>
            </a:r>
            <a:r>
              <a:rPr lang="ru-RU" sz="1800" dirty="0" err="1" smtClean="0"/>
              <a:t>Кобяйского</a:t>
            </a:r>
            <a:r>
              <a:rPr lang="ru-RU" sz="1800" dirty="0" smtClean="0"/>
              <a:t> района», Ветеран Труда.</a:t>
            </a:r>
          </a:p>
          <a:p>
            <a:r>
              <a:rPr lang="ru-RU" sz="1800" dirty="0" smtClean="0"/>
              <a:t>    Я горжусь своей бабушкой! Она была очень ответственной в работе и жизни.</a:t>
            </a:r>
            <a:endParaRPr lang="ru-RU" sz="1800" dirty="0"/>
          </a:p>
        </p:txBody>
      </p:sp>
      <p:pic>
        <p:nvPicPr>
          <p:cNvPr id="5122" name="Picture 2" descr="C:\Users\Лилия Васильевна\Desktop\20201007_16543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643493"/>
            <a:ext cx="4038600" cy="44393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Христина Афанасьевна Кривошапкина-ветеран Тыла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sz="1400" dirty="0" smtClean="0"/>
              <a:t>            Моя бабушка-Кривошапкина Христина Афанасьевна родилась 14 января 1928 года в </a:t>
            </a:r>
            <a:r>
              <a:rPr lang="ru-RU" sz="1400" dirty="0" err="1" smtClean="0"/>
              <a:t>Ламунхинском</a:t>
            </a:r>
            <a:r>
              <a:rPr lang="ru-RU" sz="1400" dirty="0" smtClean="0"/>
              <a:t> наслеге в семье кочевых оленеводов. В семье их было 13 детей, но в живых остались только моя прабабушка и её сестра </a:t>
            </a:r>
            <a:r>
              <a:rPr lang="ru-RU" sz="1400" dirty="0" err="1" smtClean="0"/>
              <a:t>Ильяна</a:t>
            </a:r>
            <a:r>
              <a:rPr lang="ru-RU" sz="1400" dirty="0" smtClean="0"/>
              <a:t>.</a:t>
            </a:r>
          </a:p>
          <a:p>
            <a:pPr algn="just">
              <a:buNone/>
            </a:pPr>
            <a:r>
              <a:rPr lang="ru-RU" sz="1400" dirty="0" smtClean="0"/>
              <a:t>             Образование у неё пять классов. С малых лет она работала в стаде вместе с родителями. Когда началась война, её мужа, моего прадеда забрали на фронт. Прабабушка осталась в родном селе, в тылу. Шили одежду для фронта и на оленях таскали почту с </a:t>
            </a:r>
            <a:r>
              <a:rPr lang="ru-RU" sz="1400" dirty="0" err="1" smtClean="0"/>
              <a:t>с.Сеген</a:t>
            </a:r>
            <a:r>
              <a:rPr lang="ru-RU" sz="1400" dirty="0" smtClean="0"/>
              <a:t> до </a:t>
            </a:r>
            <a:r>
              <a:rPr lang="ru-RU" sz="1400" dirty="0" err="1" smtClean="0"/>
              <a:t>с.Себян</a:t>
            </a:r>
            <a:r>
              <a:rPr lang="ru-RU" sz="1400" dirty="0" smtClean="0"/>
              <a:t>.</a:t>
            </a:r>
          </a:p>
          <a:p>
            <a:pPr algn="just">
              <a:buNone/>
            </a:pPr>
            <a:r>
              <a:rPr lang="ru-RU" sz="1400" dirty="0" smtClean="0"/>
              <a:t>              Прабабушка много рассказывала о временах войны, но я тогда был маленький и многое не понимал.</a:t>
            </a:r>
          </a:p>
          <a:p>
            <a:pPr algn="just">
              <a:buNone/>
            </a:pPr>
            <a:r>
              <a:rPr lang="ru-RU" sz="1400" dirty="0" smtClean="0"/>
              <a:t>               После войны прадед вернулся с фронта живым. Они вместе работали в совхозе «Кировский», прадед оленеводом, прабабушка </a:t>
            </a:r>
            <a:r>
              <a:rPr lang="ru-RU" sz="1400" dirty="0" err="1" smtClean="0"/>
              <a:t>чумработницей</a:t>
            </a:r>
            <a:r>
              <a:rPr lang="ru-RU" sz="1400" dirty="0" smtClean="0"/>
              <a:t>. В один день прадед пошёл на рыбалку проверять сети и трагически погиб. Моя прабабушка осталась одна с детьми. Детей у них было семеро. Все тяготы она преодолела одна, никогда не боялась работы. Война, трудное время закалили характер. Прабабушка приучила своих детей мастерству оленеводства, все пятеро сыновей пошли по стопам родителей и тоже работали оленеводами.</a:t>
            </a:r>
          </a:p>
          <a:p>
            <a:pPr algn="just">
              <a:buNone/>
            </a:pPr>
            <a:r>
              <a:rPr lang="ru-RU" sz="1400" dirty="0" smtClean="0"/>
              <a:t>              Моя прабабушка ветеран тыла. Она, как и многие ветераны войны, внесла вклад во имя Победы, за наше мирное небо над головой.</a:t>
            </a:r>
          </a:p>
          <a:p>
            <a:pPr algn="just">
              <a:buNone/>
            </a:pPr>
            <a:r>
              <a:rPr lang="ru-RU" sz="1400" dirty="0" smtClean="0"/>
              <a:t>               Она всегда была добрым и весёлым человеком. Я очень горжусь прабабушкой и прадедом. Она для меня пример мужества, храбрости и доброты.</a:t>
            </a:r>
          </a:p>
          <a:p>
            <a:pPr algn="just">
              <a:buNone/>
            </a:pPr>
            <a:r>
              <a:rPr lang="ru-RU" sz="1400" dirty="0" smtClean="0"/>
              <a:t>                26 сентября 2019 </a:t>
            </a:r>
            <a:r>
              <a:rPr lang="ru-RU" sz="1400" dirty="0" err="1" smtClean="0"/>
              <a:t>ггода</a:t>
            </a:r>
            <a:r>
              <a:rPr lang="ru-RU" sz="1400" dirty="0" smtClean="0"/>
              <a:t> после продолжительной болезни моя прабабушка Христина Афанасьевна скончалась. Ей было 93 года.</a:t>
            </a:r>
          </a:p>
          <a:p>
            <a:pPr algn="just">
              <a:buNone/>
            </a:pPr>
            <a:r>
              <a:rPr lang="ru-RU" sz="1400" dirty="0" smtClean="0"/>
              <a:t>                Она гордость и герой нашей семьи.</a:t>
            </a:r>
          </a:p>
          <a:p>
            <a:pPr algn="just">
              <a:buNone/>
            </a:pPr>
            <a:r>
              <a:rPr lang="ru-RU" sz="1400" dirty="0" smtClean="0"/>
              <a:t>                                                                                                                                                Ученик 6 класса Иванов Никита</a:t>
            </a:r>
          </a:p>
          <a:p>
            <a:pPr>
              <a:buNone/>
            </a:pPr>
            <a:endParaRPr lang="ru-RU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484784"/>
            <a:ext cx="8003232" cy="4641379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400" dirty="0" smtClean="0"/>
              <a:t>Совершенно справедливо сказал когда-то маршал Жуков: «Тыл – это половина победы!». Тот самый тыл, который обеспечивал фронт свинцом, углём, зимней одеждой, хлебом, мясом. Дети войны! Ведь это они, 9 -15-летние заготавливали дрова, собирали наравне со взрослыми урожай. Девочки шили кисеты для фронтовиков, собирали орехи, грибы, ягоды.</a:t>
            </a:r>
          </a:p>
          <a:p>
            <a:pPr algn="just">
              <a:buNone/>
            </a:pPr>
            <a:r>
              <a:rPr lang="ru-RU" sz="2400" dirty="0" smtClean="0"/>
              <a:t>    Теперь мы знаем, что победа ковалась не только на фронте. Без тружеников Тыла, без самоотверженного труда взрослых, одержать победу в такой масштабной войне было бы невозможно. Мы больше узнали о том, как трудились люди в годы ВОВ. Это очень важно – знать и помнить героические страницы истории нашей Родины.</a:t>
            </a:r>
            <a:endParaRPr lang="ru-RU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Воспитание интереса к героическому прошлому своей страны;</a:t>
            </a:r>
          </a:p>
          <a:p>
            <a:r>
              <a:rPr lang="ru-RU" sz="4800" dirty="0" smtClean="0"/>
              <a:t>Развивать чувство </a:t>
            </a:r>
            <a:r>
              <a:rPr lang="ru-RU" sz="4800" dirty="0" err="1" smtClean="0"/>
              <a:t>сострадания,сопереживания</a:t>
            </a:r>
            <a:r>
              <a:rPr lang="ru-RU" sz="4800" dirty="0" smtClean="0"/>
              <a:t>.</a:t>
            </a:r>
            <a:endParaRPr lang="ru-RU" sz="4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92088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Кривошапкина Елена Спиридоновна – ветеран Тыла и Труда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80728"/>
            <a:ext cx="6012160" cy="4525963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pPr indent="0" algn="just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Кривошапкина Елена Спиридоновна – ветеран тыла и труда, 10 января 1935 года рождения. Но как говорит мама, родилась она ещё раньше. Из-за пожара, который произошёл в посёлке, документы многих односельчан тогда сгорели. Поэтому при восстановлении данных вышла такая ошибка. Тем не менее в 2015 году моей маме исполнится 80 лет.</a:t>
            </a:r>
          </a:p>
          <a:p>
            <a:pPr indent="0" algn="just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« Детские годы были очень трудными, – вспоминает мама. –Но тогдашние дети отличались добротой, сердечностью. Всегда делились друг с другом самым последним. Случалось жить зимой в палатках, продуктов мало, хлеба нет. Но мы умудрялись жарить на печке лепёшки просто из муки, получались своего рода сушки, «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катарба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», но такие вкусные. Так утоляли голод.</a:t>
            </a:r>
          </a:p>
          <a:p>
            <a:pPr indent="0" algn="just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Елена Спиридоновна родилась в большой семье.  Её отец, Спиридон Прокопьевич Кривошапкин всю жизнь был пастухом-оленеводом, умер во время Великой Отечественной войны. Мама, Александра Андреевна Чупрова, была разнорабочей. Во время войны с другими женщинами заготавливали дрова, а по вечерам шили одежду для фронтовиков. Всё это отправляли посылками на фронт.</a:t>
            </a:r>
          </a:p>
          <a:p>
            <a:pPr indent="0" algn="just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Родные сёстры и братья – Чупрова Анна Дмитриевна, долгие годы проработала главным бухгалтером администрации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п.Сеген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Кюель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, ныне пенсионер, вдова Ветерана войны Лукина В.И. Все её дети специалисты с высшим образованием, живут по разным местам, кто в г.Якутске, кто-то в Китае, Старостина Александра, Старостина Татьяна Христофоровна – они трагически умерли и Старостин Егор – ныне пенсионер, работал оленеводом, охотником.</a:t>
            </a:r>
          </a:p>
          <a:p>
            <a:pPr indent="0" algn="just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Елене Спиридоновне по молодости самой пришлось поработать на разных работах. Также как и её мама, она заготавливала дрова  в совхозе. С такими же молодыми девушками жили в лесу, палатках. Заготовленные дрова зимой вывозили на оленях. Было у неё две подруги с тех лет: Мария Колесова и Софья Потапова. Затем устроилась прачкой в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Себян-Кюельской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участковой больнице санитаркой. Затем до пенсии в Торговом предприятии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п.Себян-Кюель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охранником. И в больнице, и в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рабкопе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коллекти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был очень дружным, всегда помогали друг другу.</a:t>
            </a:r>
          </a:p>
          <a:p>
            <a:pPr indent="0" algn="just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Сама Елена Спиридоновна является вдовой оленевода Захарова Николая Васильевича, который всю свою жизнь отдал оленеводству. О нём  его современники всегда вспоминают тёплыми словами. Он был очень добрым, щедрым, никогда не унывающий, человек с доброй душой</a:t>
            </a:r>
          </a:p>
          <a:p>
            <a:pPr indent="0" algn="just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Жизнь так сложилась, что она, как и её мама выходила замуж дважды. От двух браков родились семеро детей. Самый старший Кривошапкин Владимир Николаевич – Отличник Здравоохранения. Никитина Зоя – живёт в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п.Сеген-Кюель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, у неё своя там семья, Александр – работал трактористом в совхозе «Кировский», также заготавливал лес, любимый дядя внуков Елены Спиридоновны. К сожаленью, после злокачественной опухоли умер, Василий – живёт в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п.Сангар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, но как и отец, не может жить без охоты. Поэтому каждый раз приезжает в родной посёлок. Мария тоже пенсионер, молодая бабушка, ухаживает за своим внуком. Живёт в Чурапче. Людмила- учитель начальных классов,  Лилия – самая младшая, учительница русского языка и литературы., работает 20-й год в школе</a:t>
            </a:r>
          </a:p>
          <a:p>
            <a:pPr indent="0" algn="just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   У Елены Спиридоновны 9 внуков и 4 правнука. Она отзывчивый,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доьрый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, вежливый человек. Она добрый, отзывчивый, вежливый и скромный. Отличается добродушием, неистощимым трудолюбием.</a:t>
            </a:r>
          </a:p>
          <a:p>
            <a:pPr indent="0" algn="just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  Сейчас Елена Спиридоновна живет в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п.Сангар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 Из-за трудных условий переехала в центр. Но вся душа, конечно там, в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Себян-Кюеле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, вместе с сородичами.</a:t>
            </a:r>
          </a:p>
          <a:p>
            <a:pPr indent="0" algn="just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За свой труд награждена медалью «За доблестный труд в годы Великой Отечественной войны 1941-1945г.г.». Президиум Верховного Совета СССР  22 октября 1968г. наградил её «Медалью материнства». От прежних лет хранятся знаки победителя соцсоревнований и множество грамот.</a:t>
            </a:r>
          </a:p>
          <a:p>
            <a:pPr indent="0" algn="just">
              <a:buNone/>
            </a:pP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Пользователь\Desktop\IMG_167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1196752"/>
            <a:ext cx="2836712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Кривошапкина Анна Христофоровна-ветеран Тыла и Труда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Лилия Васильевна\Desktop\20201007_1001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7043" r="15097" b="8179"/>
          <a:stretch>
            <a:fillRect/>
          </a:stretch>
        </p:blipFill>
        <p:spPr bwMode="auto">
          <a:xfrm>
            <a:off x="971600" y="1340768"/>
            <a:ext cx="7272808" cy="4824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Мария Григорьевна Степанова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Степанова Мария Григорьевна родилась в 1909г. В семье кочевого охотника. Удостоена звания «Мать-героиня» в 1956 году. Работала оленеводом, в 1939г. Избрана депутатом </a:t>
            </a:r>
            <a:r>
              <a:rPr lang="ru-RU" dirty="0" err="1" smtClean="0"/>
              <a:t>Ламунхинского</a:t>
            </a:r>
            <a:r>
              <a:rPr lang="ru-RU" dirty="0" smtClean="0"/>
              <a:t> наслега </a:t>
            </a:r>
            <a:r>
              <a:rPr lang="ru-RU" dirty="0" err="1" smtClean="0"/>
              <a:t>Саккырырского</a:t>
            </a:r>
            <a:r>
              <a:rPr lang="ru-RU" dirty="0" smtClean="0"/>
              <a:t> района от </a:t>
            </a:r>
            <a:r>
              <a:rPr lang="ru-RU" dirty="0" err="1" smtClean="0"/>
              <a:t>Ыаргалахского</a:t>
            </a:r>
            <a:r>
              <a:rPr lang="ru-RU" dirty="0" smtClean="0"/>
              <a:t> округа. Проработала в оленеводческой бригаде до 1952г. Награждена орденом «Материнская слава» 11 степени в 1949г.. 1 степени 1952г., юбилейными медалями «30-лет Победы ВОВ», «40-лет Победы ВОВ», «За доблестный труд в ВОВ 1941-1945гг». В 1959г. Вновь избрана депутатом </a:t>
            </a:r>
            <a:r>
              <a:rPr lang="ru-RU" dirty="0" err="1" smtClean="0"/>
              <a:t>Ламынхинского</a:t>
            </a:r>
            <a:r>
              <a:rPr lang="ru-RU" dirty="0" smtClean="0"/>
              <a:t> </a:t>
            </a:r>
            <a:r>
              <a:rPr lang="ru-RU" dirty="0" err="1" smtClean="0"/>
              <a:t>наслежного</a:t>
            </a:r>
            <a:r>
              <a:rPr lang="ru-RU" dirty="0" smtClean="0"/>
              <a:t> Совета. Общий трудовой стаж Марии Григорьевны в оленеводстве составляет 39 лет.</a:t>
            </a:r>
            <a:endParaRPr lang="ru-RU" dirty="0"/>
          </a:p>
        </p:txBody>
      </p:sp>
      <p:pic>
        <p:nvPicPr>
          <p:cNvPr id="7" name="Содержимое 6" descr="IMG-20191010-WA0066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04849" y="1600200"/>
            <a:ext cx="3525301" cy="4525963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Неустроева Марфа Григорьевна – ветеран Тыла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ru-RU" dirty="0" smtClean="0"/>
              <a:t> </a:t>
            </a:r>
          </a:p>
          <a:p>
            <a:pPr algn="just"/>
            <a:r>
              <a:rPr lang="ru-RU" sz="3200" dirty="0" smtClean="0"/>
              <a:t>        Моя прабабушка – ветеран Тыла, родилась в 1910 году в Верхоянском районе, работала всю жизнь в </a:t>
            </a:r>
            <a:r>
              <a:rPr lang="ru-RU" sz="3200" dirty="0" err="1" smtClean="0"/>
              <a:t>Тукулано-Бараинском</a:t>
            </a:r>
            <a:r>
              <a:rPr lang="ru-RU" sz="3200" dirty="0" smtClean="0"/>
              <a:t> наслеге,  вместе с мужем Неустроевым Константином Николаевичем вырастили семеро детей. Все получили образование во время войны.  Вместе с мужем после колхозных оленей  шила одежду на фронт из шкур добытых зверей, заготавливала оленье молоко до конца ноября. Потом целыми нартами увозили в райцентр </a:t>
            </a:r>
            <a:r>
              <a:rPr lang="ru-RU" sz="3200" dirty="0" err="1" smtClean="0"/>
              <a:t>с.Томпо</a:t>
            </a:r>
            <a:r>
              <a:rPr lang="ru-RU" sz="3200" dirty="0" smtClean="0"/>
              <a:t>. Жили сами впроголодь, колхозных оленей не трогали. Жили одним девизом: «Всё для фронта – всё для Победы». О победе узнали поздно, так как были в тайге.</a:t>
            </a:r>
          </a:p>
          <a:p>
            <a:pPr algn="just"/>
            <a:r>
              <a:rPr lang="ru-RU" sz="3200" dirty="0" smtClean="0"/>
              <a:t>      Одна дочь родилась 9 мая 1945г., которую назвали простым именем, а так хотели назвать в честь победы- Викторией.</a:t>
            </a:r>
          </a:p>
          <a:p>
            <a:pPr algn="just"/>
            <a:r>
              <a:rPr lang="ru-RU" sz="3200" dirty="0" smtClean="0"/>
              <a:t>      Война прошла через наш род. Один из сыновей Неустроев Данил Константинович в 1983г. нашёл самолёт в горах </a:t>
            </a:r>
            <a:r>
              <a:rPr lang="ru-RU" sz="3200" dirty="0" err="1" smtClean="0"/>
              <a:t>Тукулано-Бараинского</a:t>
            </a:r>
            <a:r>
              <a:rPr lang="ru-RU" sz="3200" dirty="0" smtClean="0"/>
              <a:t> предгорья. Он нашёл не только самолёт, но и тела погибших героев – лётчиков. Эта находка восстановила имена погибших лётчиков. В 1983 году благодаря моему дедушке Данилу Константиновичу были устроены торжественные похороны. Был изготовлен памятник, который до сих пор стоит на центре площади  села Тополиное.</a:t>
            </a:r>
          </a:p>
          <a:p>
            <a:pPr algn="just"/>
            <a:r>
              <a:rPr lang="ru-RU" sz="3200" dirty="0" smtClean="0"/>
              <a:t>         Марфа Григорьевна  была настоящей скромной труженицей,  несмотря на возраст маленьких детей научила их самостоятельности и чистоплотности. Она использовала багульник,   кипятила в нем всю посуду .Эвенский </a:t>
            </a:r>
            <a:r>
              <a:rPr lang="ru-RU" sz="3200" dirty="0" err="1" smtClean="0"/>
              <a:t>памперс</a:t>
            </a:r>
            <a:r>
              <a:rPr lang="ru-RU" sz="3200" dirty="0" smtClean="0"/>
              <a:t> делала из трухи тополя,  стружку из молодой ивы – это ее тряпка.</a:t>
            </a:r>
          </a:p>
          <a:p>
            <a:pPr algn="just"/>
            <a:r>
              <a:rPr lang="ru-RU" sz="3200" dirty="0" smtClean="0"/>
              <a:t>Я  очень горжусь своей бабушкой и дедушкой.  Ведь дедушка Неустроев Данил Константинович отец моей мамы Кривошапкиной  Анастасии.</a:t>
            </a:r>
            <a:endParaRPr lang="ru-RU" sz="3200" dirty="0"/>
          </a:p>
        </p:txBody>
      </p:sp>
      <p:pic>
        <p:nvPicPr>
          <p:cNvPr id="1026" name="Picture 2" descr="C:\Users\Лилия Васильевна\Desktop\IMG-20201004-WA010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843881"/>
            <a:ext cx="4038600" cy="4038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Винокурова</a:t>
            </a:r>
            <a:r>
              <a:rPr lang="ru-RU" dirty="0" smtClean="0"/>
              <a:t> Мария Николаевна-ветеран Труда</a:t>
            </a:r>
            <a:endParaRPr lang="ru-RU" dirty="0"/>
          </a:p>
        </p:txBody>
      </p:sp>
      <p:pic>
        <p:nvPicPr>
          <p:cNvPr id="2050" name="Picture 2" descr="C:\Users\Лилия Васильевна\Desktop\20201007_16494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31637" y="1600200"/>
            <a:ext cx="2871725" cy="4525963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9592" y="1600200"/>
            <a:ext cx="339381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Ефимова Марфа Степановна-мать героиня, ветеран Тыла и Труда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1400" dirty="0" smtClean="0"/>
              <a:t>Я хочу рассказать вам о своей бабушке Ефимовой Марфе Степановне. Она родилась 16 сентября 1934 году, в </a:t>
            </a:r>
            <a:r>
              <a:rPr lang="ru-RU" sz="1400" dirty="0" err="1" smtClean="0"/>
              <a:t>Эвено-Бытантайском</a:t>
            </a:r>
            <a:r>
              <a:rPr lang="ru-RU" sz="1400" dirty="0" smtClean="0"/>
              <a:t> районе </a:t>
            </a:r>
            <a:r>
              <a:rPr lang="ru-RU" sz="1400" dirty="0" err="1" smtClean="0"/>
              <a:t>п.Саккырыр</a:t>
            </a:r>
            <a:r>
              <a:rPr lang="ru-RU" sz="1400" dirty="0" smtClean="0"/>
              <a:t>. Жили там недолго, весной 1941 году они переехали в посёлок </a:t>
            </a:r>
            <a:r>
              <a:rPr lang="ru-RU" sz="1400" dirty="0" err="1" smtClean="0"/>
              <a:t>Эндыбал</a:t>
            </a:r>
            <a:r>
              <a:rPr lang="ru-RU" sz="1400" dirty="0" smtClean="0"/>
              <a:t>. В семье их было пятеро детей. Маму звали </a:t>
            </a:r>
            <a:r>
              <a:rPr lang="ru-RU" sz="1400" dirty="0" err="1" smtClean="0"/>
              <a:t>Слепцовой</a:t>
            </a:r>
            <a:r>
              <a:rPr lang="ru-RU" sz="1400" dirty="0" smtClean="0"/>
              <a:t> Матрёной Геннадьевной, а отца Ефимов Степан Николаевич. В </a:t>
            </a:r>
            <a:r>
              <a:rPr lang="ru-RU" sz="1400" dirty="0" err="1" smtClean="0"/>
              <a:t>п.Эндыбал</a:t>
            </a:r>
            <a:r>
              <a:rPr lang="ru-RU" sz="1400" dirty="0" smtClean="0"/>
              <a:t> братья работали оленеводами. Ещё подростком во время войны она помогала своей матери шить тёплые вещи солдатам, помогала оленеводам. В </a:t>
            </a:r>
            <a:r>
              <a:rPr lang="ru-RU" sz="1400" dirty="0" err="1" smtClean="0"/>
              <a:t>Себян</a:t>
            </a:r>
            <a:r>
              <a:rPr lang="ru-RU" sz="1400" dirty="0" smtClean="0"/>
              <a:t> переехала в 1951 году, с первого по третий класс училась здесь. В </a:t>
            </a:r>
            <a:r>
              <a:rPr lang="ru-RU" sz="1400" dirty="0" err="1" smtClean="0"/>
              <a:t>п.Сеген</a:t>
            </a:r>
            <a:r>
              <a:rPr lang="ru-RU" sz="1400" dirty="0" smtClean="0"/>
              <a:t> училась 4-й и 5-й классы. Училась хорошо. После окончания школы работала в детском саду няней, потом перешла в совхоз </a:t>
            </a:r>
            <a:r>
              <a:rPr lang="ru-RU" sz="1400" dirty="0" err="1" smtClean="0"/>
              <a:t>чумработницей</a:t>
            </a:r>
            <a:r>
              <a:rPr lang="ru-RU" sz="1400" dirty="0" smtClean="0"/>
              <a:t> в пятое стадо. Вышла замуж за передового охотника и оленевода Захарова Н.Н. Она родила девять детей. Несмотря на это, она отучилась на тракториста в г.Нюрбе. Приехав в </a:t>
            </a:r>
            <a:r>
              <a:rPr lang="ru-RU" sz="1400" dirty="0" err="1" smtClean="0"/>
              <a:t>Себян</a:t>
            </a:r>
            <a:r>
              <a:rPr lang="ru-RU" sz="1400" dirty="0" smtClean="0"/>
              <a:t>, работала в совхозе, возила сено на ферму для КРС. После работала дизелистом в электростанции. Когда не стало прадедушки, она вышла замуж за Лаврова П.Т., родила двоих детей. Всего воспитала одиннадцать детей. За это ей присвоили звание «Мать-героиня». Даже после пенсии продолжала шить оленеводам палатки и тёплые вещи. Вот такая моя прабабушка, мастер на все руки. Сейчас ей 86 лет, у неё 29 внуков, 40 правнуков и одна праправнучка. Она у нас очень добрая, отзывчивая. Мы очень любим и гордимся нашей прабабушкой.</a:t>
            </a:r>
            <a:endParaRPr lang="ru-RU" sz="1400" dirty="0"/>
          </a:p>
        </p:txBody>
      </p:sp>
      <p:pic>
        <p:nvPicPr>
          <p:cNvPr id="3074" name="Picture 2" descr="C:\Users\Лилия Васильевна\Desktop\20201007_1651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844856"/>
            <a:ext cx="4038600" cy="4036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Кривошапкина Валентина Афанасьевна-ветеран Тыла и Труда</a:t>
            </a:r>
            <a:endParaRPr lang="ru-RU" dirty="0"/>
          </a:p>
        </p:txBody>
      </p:sp>
      <p:pic>
        <p:nvPicPr>
          <p:cNvPr id="4098" name="Picture 2" descr="C:\Users\Лилия Васильевна\Desktop\20201007_16574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638063"/>
            <a:ext cx="4038600" cy="4450237"/>
          </a:xfrm>
          <a:prstGeom prst="rect">
            <a:avLst/>
          </a:prstGeom>
          <a:noFill/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420888"/>
            <a:ext cx="4038600" cy="3105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306</TotalTime>
  <Words>1858</Words>
  <Application>Microsoft Office PowerPoint</Application>
  <PresentationFormat>Экран (4:3)</PresentationFormat>
  <Paragraphs>53</Paragraphs>
  <Slides>12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МБОУ «Себян-Кюельская НЭСОШ» имени П.А. Ламутского </vt:lpstr>
      <vt:lpstr>ЦЕЛЬ:</vt:lpstr>
      <vt:lpstr>Кривошапкина Елена Спиридоновна – ветеран Тыла и Труда</vt:lpstr>
      <vt:lpstr>Кривошапкина Анна Христофоровна-ветеран Тыла и Труда</vt:lpstr>
      <vt:lpstr>Мария Григорьевна Степанова</vt:lpstr>
      <vt:lpstr>Неустроева Марфа Григорьевна – ветеран Тыла</vt:lpstr>
      <vt:lpstr>Винокурова Мария Николаевна-ветеран Труда</vt:lpstr>
      <vt:lpstr>Ефимова Марфа Степановна-мать героиня, ветеран Тыла и Труда</vt:lpstr>
      <vt:lpstr>Кривошапкина Валентина Афанасьевна-ветеран Тыла и Труда</vt:lpstr>
      <vt:lpstr>Пестрякова Екатерина Прокопьевна-ветеран Труда</vt:lpstr>
      <vt:lpstr>Христина Афанасьевна Кривошапкина-ветеран Тыла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 80 –летию А.В. Кривошапкина</dc:title>
  <dc:creator>Лилия Николаевна</dc:creator>
  <cp:lastModifiedBy>Лилия Васильевна</cp:lastModifiedBy>
  <cp:revision>36</cp:revision>
  <dcterms:created xsi:type="dcterms:W3CDTF">2020-10-06T10:49:12Z</dcterms:created>
  <dcterms:modified xsi:type="dcterms:W3CDTF">2021-04-05T03:03:43Z</dcterms:modified>
</cp:coreProperties>
</file>