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5" r:id="rId2"/>
    <p:sldId id="274" r:id="rId3"/>
    <p:sldId id="277" r:id="rId4"/>
    <p:sldId id="283" r:id="rId5"/>
    <p:sldId id="279" r:id="rId6"/>
    <p:sldId id="266" r:id="rId7"/>
    <p:sldId id="257" r:id="rId8"/>
    <p:sldId id="258" r:id="rId9"/>
    <p:sldId id="259" r:id="rId10"/>
    <p:sldId id="280" r:id="rId11"/>
    <p:sldId id="268" r:id="rId12"/>
    <p:sldId id="271" r:id="rId13"/>
    <p:sldId id="282" r:id="rId14"/>
    <p:sldId id="267" r:id="rId15"/>
    <p:sldId id="260" r:id="rId16"/>
    <p:sldId id="262" r:id="rId17"/>
    <p:sldId id="264" r:id="rId18"/>
    <p:sldId id="261" r:id="rId19"/>
    <p:sldId id="273" r:id="rId20"/>
    <p:sldId id="284" r:id="rId21"/>
    <p:sldId id="272" r:id="rId22"/>
    <p:sldId id="275" r:id="rId23"/>
    <p:sldId id="27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2D944-C43E-4F22-A303-CD61948A33C7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3A558-D3D9-4401-8E3A-6E50DA2710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3A558-D3D9-4401-8E3A-6E50DA27109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D82F15-97FD-4876-9917-EFF12A98985E}" type="datetimeFigureOut">
              <a:rPr lang="ru-RU" smtClean="0"/>
              <a:pPr/>
              <a:t>19.08.2019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6EB0A97-DAB4-46D3-93C8-288F42289E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avatars.mds.yandex.net/get-pdb/1613577/2c1a2a43-7eef-4b30-aba4-54085fb6c0fc/s1200?webp=fals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4788" y="1524000"/>
            <a:ext cx="7354424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0"/>
            <a:ext cx="8013576" cy="129614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Разделите повинности  на две группы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059936" cy="45720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БАРЩИНА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Косить луга и убирать сено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Чистить мельничные канавы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Выгребать навоз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Пахать поля, сеять и убирать хлеб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5976" y="1412776"/>
            <a:ext cx="4352160" cy="489924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ОБРОК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Сдавать хлеб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Нести поросят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Выпекать лепешку к празднику</a:t>
            </a:r>
          </a:p>
          <a:p>
            <a:pPr>
              <a:buClr>
                <a:srgbClr val="0000CC"/>
              </a:buCl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Сдавать ячмень и пшеницу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14" descr="брейгель крестьянская свадьб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524000"/>
            <a:ext cx="8128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Крестьянская община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Натуральное хозяйство – производство не для продажи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 для собственного потребления</a:t>
            </a:r>
            <a:endParaRPr lang="ru-RU" sz="2800" b="1" dirty="0"/>
          </a:p>
        </p:txBody>
      </p:sp>
      <p:pic>
        <p:nvPicPr>
          <p:cNvPr id="7" name="Содержимое 3" descr="генри Паркер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484784"/>
            <a:ext cx="3888000" cy="4769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еда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4008" y="1988840"/>
            <a:ext cx="4294835" cy="3456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Крестьянский  быт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3704088" cy="4467200"/>
          </a:xfrm>
        </p:spPr>
        <p:txBody>
          <a:bodyPr>
            <a:noAutofit/>
          </a:bodyPr>
          <a:lstStyle/>
          <a:p>
            <a:pPr>
              <a:buClr>
                <a:schemeClr val="bg2"/>
              </a:buClr>
              <a:buSzPct val="7500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Внутри дома стоял грубо сколоченный стол, скамьи и сундуки с вещами.</a:t>
            </a:r>
          </a:p>
          <a:p>
            <a:pPr>
              <a:buClr>
                <a:schemeClr val="bg2"/>
              </a:buClr>
              <a:buSzPct val="75000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Крестьяне спали на деревянных кроватях, или скамьях. Вместо печи использовали очаг, над которым подвешивали чугунные котелки.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дом крестьянин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4327504" cy="27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Крестьянская трапеза</a:t>
            </a:r>
            <a:endParaRPr lang="ru-RU" dirty="0"/>
          </a:p>
        </p:txBody>
      </p:sp>
      <p:pic>
        <p:nvPicPr>
          <p:cNvPr id="17" name="Содержимое 8" descr="крестьянская трапез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4233" y="1546860"/>
            <a:ext cx="3965171" cy="4526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Содержимое 21" descr="трапеза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1772816"/>
            <a:ext cx="4212000" cy="406302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франс лебрет старая мельниц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340768"/>
            <a:ext cx="6796800" cy="42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19256" cy="14401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Средневековая     мельница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573016"/>
            <a:ext cx="65527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 smtClean="0">
              <a:solidFill>
                <a:srgbClr val="0000CC"/>
              </a:solidFill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Собранный урожай жали серпами, выбивали зерно цепами и затем мололи на ручной  мельнице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чум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0" y="1524000"/>
            <a:ext cx="6096000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Эпидемии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рейгель деревенский танец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3969" y="1546860"/>
            <a:ext cx="7976062" cy="4526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Деревенские праздники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игры дете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484784"/>
            <a:ext cx="3788791" cy="452596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 крестьянских детей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средние века большая часть жителей проживала в сельской местности.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средние века существовало правило «Нет земли без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крестьянина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Подавляющая часть крестьян в это время  выполняли повинности. Плата продуктами и изделиями ремесла называлась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барщина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Крестьяне владели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вотчинами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Они выращивали ячмень,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картофель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репу. Всё необходимое для жизни,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включая соль и железо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они производили в своём хозяйстве.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Такое хозяйство называется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товарным.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Текст  с ошибками </a:t>
            </a:r>
            <a:endParaRPr lang="ru-RU" dirty="0"/>
          </a:p>
        </p:txBody>
      </p:sp>
      <p:pic>
        <p:nvPicPr>
          <p:cNvPr id="4" name="Picture 2" descr="C:\Program Files\Microsoft Office\MEDIA\CAGCAT10\j0285926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28384" y="620688"/>
            <a:ext cx="864000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avatars.mds.yandex.net/get-pdb/1613577/2c1a2a43-7eef-4b30-aba4-54085fb6c0fc/s1200?webp=fal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3951" y="1052736"/>
            <a:ext cx="8860049" cy="5508000"/>
          </a:xfrm>
          <a:prstGeom prst="rect">
            <a:avLst/>
          </a:prstGeom>
          <a:noFill/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611560" y="4509120"/>
            <a:ext cx="8151440" cy="333684"/>
          </a:xfrm>
        </p:spPr>
        <p:txBody>
          <a:bodyPr/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Выполнена  учителем истории МОУ « СОШ № 10» г.Ухты Республики  Коми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Сухопаровой С.Л.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-2331640"/>
            <a:ext cx="8367464" cy="3414932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Презентация по истории для 6 класса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 Средневековая деревня и её обитатели»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Почему жизнь средневековых крестьян была очень тяжёлой ?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чём смысл правила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«Нет земли без господина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Проблемное задание</a:t>
            </a:r>
            <a:endParaRPr lang="ru-RU" dirty="0"/>
          </a:p>
        </p:txBody>
      </p:sp>
      <p:pic>
        <p:nvPicPr>
          <p:cNvPr id="4" name="Picture 2" descr="C:\Program Files\Microsoft Office\MEDIA\CAGCAT10\j0285926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28384" y="620688"/>
            <a:ext cx="864000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Прочитать п.11;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Запомнить новые термины: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повинности, натуральное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хозяйство,барщина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оброк, зависимый крестьянин;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Подготовиться к тестированию по теме.                                                                           Для сильных учащихся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подготовить проекты: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/>
              <a:t>групповой макет из пластилина «Средневековая деревня» </a:t>
            </a:r>
          </a:p>
          <a:p>
            <a:r>
              <a:rPr lang="ru-RU" sz="2400" dirty="0" smtClean="0"/>
              <a:t> создать альбом с репродукциями картин средневековых художников о труде крестьян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Program Files\Microsoft Office\MEDIA\CAGCAT10\j0285926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28384" y="620688"/>
            <a:ext cx="864000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1. </a:t>
            </a:r>
            <a:r>
              <a:rPr lang="ru-RU" dirty="0" smtClean="0"/>
              <a:t>Е.В</a:t>
            </a:r>
            <a:r>
              <a:rPr lang="ru-RU" dirty="0" smtClean="0"/>
              <a:t>. </a:t>
            </a:r>
            <a:r>
              <a:rPr lang="ru-RU" dirty="0" err="1" smtClean="0"/>
              <a:t>Агибалова</a:t>
            </a:r>
            <a:r>
              <a:rPr lang="ru-RU" dirty="0" smtClean="0"/>
              <a:t>, Г.М. Донской. Всеобщая история. История средних веков для 6 класса. М., Просвещение, 2019 г.</a:t>
            </a:r>
          </a:p>
          <a:p>
            <a:r>
              <a:rPr lang="ru-RU" dirty="0" smtClean="0"/>
              <a:t>2. </a:t>
            </a:r>
            <a:r>
              <a:rPr lang="ru-RU" dirty="0" smtClean="0"/>
              <a:t>Е.А</a:t>
            </a:r>
            <a:r>
              <a:rPr lang="ru-RU" dirty="0" smtClean="0"/>
              <a:t>. </a:t>
            </a:r>
            <a:r>
              <a:rPr lang="ru-RU" dirty="0" err="1" smtClean="0"/>
              <a:t>Крючкова</a:t>
            </a:r>
            <a:r>
              <a:rPr lang="ru-RU" dirty="0" smtClean="0"/>
              <a:t>. Всеобщая история средних веков, рабочая тетрадь для 6 класса. М., Просвещение, 2018 г.</a:t>
            </a:r>
          </a:p>
          <a:p>
            <a:r>
              <a:rPr lang="ru-RU" smtClean="0"/>
              <a:t>3.О.В</a:t>
            </a:r>
            <a:r>
              <a:rPr lang="ru-RU" dirty="0" smtClean="0"/>
              <a:t>. Давыдова. Контрольно-измерительные материалы по истории средник веков для 6 класса. М., ВАКО 2013 г..</a:t>
            </a:r>
          </a:p>
          <a:p>
            <a:r>
              <a:rPr lang="ru-RU" dirty="0" smtClean="0"/>
              <a:t>4</a:t>
            </a:r>
            <a:r>
              <a:rPr lang="ru-RU" dirty="0" smtClean="0"/>
              <a:t>. </a:t>
            </a:r>
            <a:r>
              <a:rPr lang="ru-RU" dirty="0" smtClean="0"/>
              <a:t>Образовательная коллекция. История средних веков, 6 класс. CD., 2005 г.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   Литература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620688"/>
            <a:ext cx="8075240" cy="547531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Спасибо  за внимание </a:t>
            </a:r>
            <a:endParaRPr lang="ru-RU" sz="4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деревенский праздник Тенирс Дави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132856"/>
            <a:ext cx="5417270" cy="33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2348880"/>
            <a:ext cx="8147248" cy="3747120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1.Господская земля и крестьянские наделы.</a:t>
            </a:r>
          </a:p>
          <a:p>
            <a:pPr>
              <a:buNone/>
            </a:pPr>
            <a:r>
              <a:rPr lang="ru-RU" b="1" dirty="0" smtClean="0"/>
              <a:t>2.Феодалы и зависимые крестьяне.</a:t>
            </a:r>
          </a:p>
          <a:p>
            <a:pPr>
              <a:buNone/>
            </a:pPr>
            <a:r>
              <a:rPr lang="ru-RU" b="1" dirty="0" smtClean="0"/>
              <a:t>3.Крестьянская община.</a:t>
            </a:r>
          </a:p>
          <a:p>
            <a:pPr>
              <a:buNone/>
            </a:pPr>
            <a:r>
              <a:rPr lang="ru-RU" b="1" dirty="0" smtClean="0"/>
              <a:t>4.Как жили крестьяне.</a:t>
            </a:r>
          </a:p>
          <a:p>
            <a:pPr>
              <a:buNone/>
            </a:pPr>
            <a:r>
              <a:rPr lang="ru-RU" b="1" dirty="0" smtClean="0"/>
              <a:t>5.Труд крестьян.</a:t>
            </a:r>
          </a:p>
          <a:p>
            <a:pPr>
              <a:buNone/>
            </a:pPr>
            <a:r>
              <a:rPr lang="ru-RU" b="1" dirty="0" smtClean="0"/>
              <a:t>6.Натуральное хозяйство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19256" cy="162041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  УРОКА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Почему жизнь средневековых крестьян была очень тяжёлой ?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чём смысл правила</a:t>
            </a:r>
          </a:p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«Нет земли без господина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»?</a:t>
            </a:r>
          </a:p>
          <a:p>
            <a:pPr algn="ctr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Проблемное  задание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Program Files\Microsoft Office\MEDIA\CAGCAT10\j0285926.wm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28384" y="620688"/>
            <a:ext cx="864000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4827240"/>
          </a:xfrm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bg2"/>
              </a:buClr>
              <a:buSzPct val="75000"/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Вся земля принадлежала феодалу и делилась на две части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господскую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крестьянские наделы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остававшиеся собственностью феодала.</a:t>
            </a:r>
          </a:p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Господскую землю обрабатывали крестьяне.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Нет  земли без господина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D:\Мои документы\Мои рисунки\Рисунок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3212976"/>
            <a:ext cx="7211077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Феодальная вотчина- хозяйство феодала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 котором работали зависимые крестьяне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вотчин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420888"/>
            <a:ext cx="4038600" cy="30602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Содержимое 7" descr="замок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772816"/>
            <a:ext cx="3996000" cy="44083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003232" cy="10354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Повинности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принудительные обязанности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барщин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484784"/>
            <a:ext cx="4804027" cy="478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жатв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4091" y="1524000"/>
            <a:ext cx="6555818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Барщина – все работы крестьян в хозяйстве помещика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3716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Оброк – плата помещику продуктами своего         хозяйства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 иногда и деньгами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прях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700808"/>
            <a:ext cx="4841497" cy="4572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389</TotalTime>
  <Words>412</Words>
  <Application>Microsoft Office PowerPoint</Application>
  <PresentationFormat>Экран (4:3)</PresentationFormat>
  <Paragraphs>79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                             ? ? ?</vt:lpstr>
      <vt:lpstr>Презентация по истории для 6 класса  « Средневековая деревня и её обитатели»</vt:lpstr>
      <vt:lpstr>ПЛАН  УРОКА</vt:lpstr>
      <vt:lpstr>Проблемное  задание </vt:lpstr>
      <vt:lpstr>       Нет  земли без господина</vt:lpstr>
      <vt:lpstr>Феодальная вотчина- хозяйство феодала, в котором работали зависимые крестьяне</vt:lpstr>
      <vt:lpstr>Повинности – принудительные обязанности</vt:lpstr>
      <vt:lpstr>Барщина – все работы крестьян в хозяйстве помещика</vt:lpstr>
      <vt:lpstr>Оброк – плата помещику продуктами своего         хозяйства, а иногда и деньгами.</vt:lpstr>
      <vt:lpstr>Разделите повинности  на две группы</vt:lpstr>
      <vt:lpstr>          Крестьянская община</vt:lpstr>
      <vt:lpstr>Натуральное хозяйство – производство не для продажи, а для собственного потребления</vt:lpstr>
      <vt:lpstr>              Крестьянский  быт</vt:lpstr>
      <vt:lpstr>              Крестьянская трапеза</vt:lpstr>
      <vt:lpstr>                      Средневековая     мельница </vt:lpstr>
      <vt:lpstr>                      Эпидемии </vt:lpstr>
      <vt:lpstr>                            Деревенские праздники</vt:lpstr>
      <vt:lpstr>                          Игры крестьянских детей</vt:lpstr>
      <vt:lpstr>             Текст  с ошибками </vt:lpstr>
      <vt:lpstr>            Проблемное задание</vt:lpstr>
      <vt:lpstr>Домашнее задание</vt:lpstr>
      <vt:lpstr>                              Литература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svetlana</dc:creator>
  <cp:lastModifiedBy>svetlana</cp:lastModifiedBy>
  <cp:revision>45</cp:revision>
  <dcterms:created xsi:type="dcterms:W3CDTF">2019-08-06T11:02:06Z</dcterms:created>
  <dcterms:modified xsi:type="dcterms:W3CDTF">2019-08-19T07:17:56Z</dcterms:modified>
</cp:coreProperties>
</file>