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27"/>
  </p:notesMasterIdLst>
  <p:sldIdLst>
    <p:sldId id="282" r:id="rId2"/>
    <p:sldId id="280" r:id="rId3"/>
    <p:sldId id="283" r:id="rId4"/>
    <p:sldId id="300" r:id="rId5"/>
    <p:sldId id="310" r:id="rId6"/>
    <p:sldId id="257" r:id="rId7"/>
    <p:sldId id="284" r:id="rId8"/>
    <p:sldId id="285" r:id="rId9"/>
    <p:sldId id="256" r:id="rId10"/>
    <p:sldId id="259" r:id="rId11"/>
    <p:sldId id="353" r:id="rId12"/>
    <p:sldId id="290" r:id="rId13"/>
    <p:sldId id="265" r:id="rId14"/>
    <p:sldId id="302" r:id="rId15"/>
    <p:sldId id="292" r:id="rId16"/>
    <p:sldId id="293" r:id="rId17"/>
    <p:sldId id="294" r:id="rId18"/>
    <p:sldId id="271" r:id="rId19"/>
    <p:sldId id="306" r:id="rId20"/>
    <p:sldId id="291" r:id="rId21"/>
    <p:sldId id="276" r:id="rId22"/>
    <p:sldId id="311" r:id="rId23"/>
    <p:sldId id="314" r:id="rId24"/>
    <p:sldId id="317" r:id="rId25"/>
    <p:sldId id="322"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64A2"/>
    <a:srgbClr val="EE429C"/>
    <a:srgbClr val="5F5BAE"/>
    <a:srgbClr val="537AC4"/>
    <a:srgbClr val="4BACC6"/>
    <a:srgbClr val="008E40"/>
    <a:srgbClr val="45E8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8D230F3-CF80-4859-8CE7-A43EE81993B5}" styleName="Светлый стиль 1 - акцент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Светлый стиль 3 — акцент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Стиль из темы 1 - акцент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Стиль из темы 1 - акцент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1993" autoAdjust="0"/>
  </p:normalViewPr>
  <p:slideViewPr>
    <p:cSldViewPr>
      <p:cViewPr varScale="1">
        <p:scale>
          <a:sx n="63" d="100"/>
          <a:sy n="63" d="100"/>
        </p:scale>
        <p:origin x="1380" y="56"/>
      </p:cViewPr>
      <p:guideLst>
        <p:guide orient="horz" pos="2160"/>
        <p:guide pos="2880"/>
      </p:guideLst>
    </p:cSldViewPr>
  </p:slideViewPr>
  <p:outlineViewPr>
    <p:cViewPr>
      <p:scale>
        <a:sx n="33" d="100"/>
        <a:sy n="33" d="100"/>
      </p:scale>
      <p:origin x="0" y="155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5B980C-F9E2-4182-8C8D-ED7366697391}" type="datetimeFigureOut">
              <a:rPr lang="ru-RU" smtClean="0"/>
              <a:t>08.09.2020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0120B1-C2A5-437E-8342-BACFC36B5DC8}" type="slidenum">
              <a:rPr lang="ru-RU" smtClean="0"/>
              <a:t>‹#›</a:t>
            </a:fld>
            <a:endParaRPr lang="ru-RU"/>
          </a:p>
        </p:txBody>
      </p:sp>
    </p:spTree>
    <p:extLst>
      <p:ext uri="{BB962C8B-B14F-4D97-AF65-F5344CB8AC3E}">
        <p14:creationId xmlns:p14="http://schemas.microsoft.com/office/powerpoint/2010/main" val="2061655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0120B1-C2A5-437E-8342-BACFC36B5DC8}" type="slidenum">
              <a:rPr lang="ru-RU" smtClean="0"/>
              <a:t>17</a:t>
            </a:fld>
            <a:endParaRPr lang="ru-RU"/>
          </a:p>
        </p:txBody>
      </p:sp>
    </p:spTree>
    <p:extLst>
      <p:ext uri="{BB962C8B-B14F-4D97-AF65-F5344CB8AC3E}">
        <p14:creationId xmlns:p14="http://schemas.microsoft.com/office/powerpoint/2010/main" val="41569946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smtClean="0"/>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63E77084-AAE5-402D-8812-9AB654E636BA}" type="datetimeFigureOut">
              <a:rPr lang="ru-RU" smtClean="0"/>
              <a:t>08.09.2020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5397068-3468-431C-B152-B4067F07BB2E}" type="slidenum">
              <a:rPr lang="ru-RU" smtClean="0"/>
              <a:t>‹#›</a:t>
            </a:fld>
            <a:endParaRPr lang="ru-RU"/>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53303336"/>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3E77084-AAE5-402D-8812-9AB654E636BA}" type="datetimeFigureOut">
              <a:rPr lang="ru-RU" smtClean="0"/>
              <a:t>08.09.2020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5397068-3468-431C-B152-B4067F07BB2E}" type="slidenum">
              <a:rPr lang="ru-RU" smtClean="0"/>
              <a:t>‹#›</a:t>
            </a:fld>
            <a:endParaRPr lang="ru-RU"/>
          </a:p>
        </p:txBody>
      </p:sp>
    </p:spTree>
    <p:extLst>
      <p:ext uri="{BB962C8B-B14F-4D97-AF65-F5344CB8AC3E}">
        <p14:creationId xmlns:p14="http://schemas.microsoft.com/office/powerpoint/2010/main" val="1268621709"/>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3E77084-AAE5-402D-8812-9AB654E636BA}" type="datetimeFigureOut">
              <a:rPr lang="ru-RU" smtClean="0"/>
              <a:t>08.09.2020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5397068-3468-431C-B152-B4067F07BB2E}" type="slidenum">
              <a:rPr lang="ru-RU" smtClean="0"/>
              <a:t>‹#›</a:t>
            </a:fld>
            <a:endParaRPr lang="ru-RU"/>
          </a:p>
        </p:txBody>
      </p:sp>
    </p:spTree>
    <p:extLst>
      <p:ext uri="{BB962C8B-B14F-4D97-AF65-F5344CB8AC3E}">
        <p14:creationId xmlns:p14="http://schemas.microsoft.com/office/powerpoint/2010/main" val="2408599006"/>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3E77084-AAE5-402D-8812-9AB654E636BA}" type="datetimeFigureOut">
              <a:rPr lang="ru-RU" smtClean="0"/>
              <a:t>08.09.2020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5397068-3468-431C-B152-B4067F07BB2E}" type="slidenum">
              <a:rPr lang="ru-RU" smtClean="0"/>
              <a:t>‹#›</a:t>
            </a:fld>
            <a:endParaRPr lang="ru-RU"/>
          </a:p>
        </p:txBody>
      </p:sp>
    </p:spTree>
    <p:extLst>
      <p:ext uri="{BB962C8B-B14F-4D97-AF65-F5344CB8AC3E}">
        <p14:creationId xmlns:p14="http://schemas.microsoft.com/office/powerpoint/2010/main" val="1336363909"/>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smtClean="0"/>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3E77084-AAE5-402D-8812-9AB654E636BA}" type="datetimeFigureOut">
              <a:rPr lang="ru-RU" smtClean="0"/>
              <a:t>08.09.2020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5397068-3468-431C-B152-B4067F07BB2E}" type="slidenum">
              <a:rPr lang="ru-RU" smtClean="0"/>
              <a:t>‹#›</a:t>
            </a:fld>
            <a:endParaRPr lang="ru-RU"/>
          </a:p>
        </p:txBody>
      </p:sp>
    </p:spTree>
    <p:extLst>
      <p:ext uri="{BB962C8B-B14F-4D97-AF65-F5344CB8AC3E}">
        <p14:creationId xmlns:p14="http://schemas.microsoft.com/office/powerpoint/2010/main" val="2978801494"/>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63E77084-AAE5-402D-8812-9AB654E636BA}" type="datetimeFigureOut">
              <a:rPr lang="ru-RU" smtClean="0"/>
              <a:t>08.09.2020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5397068-3468-431C-B152-B4067F07BB2E}" type="slidenum">
              <a:rPr lang="ru-RU" smtClean="0"/>
              <a:t>‹#›</a:t>
            </a:fld>
            <a:endParaRPr lang="ru-RU"/>
          </a:p>
        </p:txBody>
      </p:sp>
    </p:spTree>
    <p:extLst>
      <p:ext uri="{BB962C8B-B14F-4D97-AF65-F5344CB8AC3E}">
        <p14:creationId xmlns:p14="http://schemas.microsoft.com/office/powerpoint/2010/main" val="4156662582"/>
      </p:ext>
    </p:extLst>
  </p:cSld>
  <p:clrMapOvr>
    <a:masterClrMapping/>
  </p:clrMapOvr>
  <p:transition spd="slow">
    <p:wipe/>
  </p:transition>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63E77084-AAE5-402D-8812-9AB654E636BA}" type="datetimeFigureOut">
              <a:rPr lang="ru-RU" smtClean="0"/>
              <a:t>08.09.2020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5397068-3468-431C-B152-B4067F07BB2E}" type="slidenum">
              <a:rPr lang="ru-RU" smtClean="0"/>
              <a:t>‹#›</a:t>
            </a:fld>
            <a:endParaRPr lang="ru-RU"/>
          </a:p>
        </p:txBody>
      </p:sp>
    </p:spTree>
    <p:extLst>
      <p:ext uri="{BB962C8B-B14F-4D97-AF65-F5344CB8AC3E}">
        <p14:creationId xmlns:p14="http://schemas.microsoft.com/office/powerpoint/2010/main" val="3296570024"/>
      </p:ext>
    </p:extLst>
  </p:cSld>
  <p:clrMapOvr>
    <a:masterClrMapping/>
  </p:clrMapOvr>
  <p:transition spd="slow">
    <p:wipe/>
  </p:transition>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63E77084-AAE5-402D-8812-9AB654E636BA}" type="datetimeFigureOut">
              <a:rPr lang="ru-RU" smtClean="0"/>
              <a:t>08.09.2020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5397068-3468-431C-B152-B4067F07BB2E}" type="slidenum">
              <a:rPr lang="ru-RU" smtClean="0"/>
              <a:t>‹#›</a:t>
            </a:fld>
            <a:endParaRPr lang="ru-RU"/>
          </a:p>
        </p:txBody>
      </p:sp>
    </p:spTree>
    <p:extLst>
      <p:ext uri="{BB962C8B-B14F-4D97-AF65-F5344CB8AC3E}">
        <p14:creationId xmlns:p14="http://schemas.microsoft.com/office/powerpoint/2010/main" val="4119425754"/>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E77084-AAE5-402D-8812-9AB654E636BA}" type="datetimeFigureOut">
              <a:rPr lang="ru-RU" smtClean="0"/>
              <a:t>08.09.2020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F5397068-3468-431C-B152-B4067F07BB2E}" type="slidenum">
              <a:rPr lang="ru-RU" smtClean="0"/>
              <a:t>‹#›</a:t>
            </a:fld>
            <a:endParaRPr lang="ru-RU"/>
          </a:p>
        </p:txBody>
      </p:sp>
    </p:spTree>
    <p:extLst>
      <p:ext uri="{BB962C8B-B14F-4D97-AF65-F5344CB8AC3E}">
        <p14:creationId xmlns:p14="http://schemas.microsoft.com/office/powerpoint/2010/main" val="2780908158"/>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63E77084-AAE5-402D-8812-9AB654E636BA}" type="datetimeFigureOut">
              <a:rPr lang="ru-RU" smtClean="0"/>
              <a:t>08.09.2020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5397068-3468-431C-B152-B4067F07BB2E}" type="slidenum">
              <a:rPr lang="ru-RU" smtClean="0"/>
              <a:t>‹#›</a:t>
            </a:fld>
            <a:endParaRPr lang="ru-RU"/>
          </a:p>
        </p:txBody>
      </p:sp>
    </p:spTree>
    <p:extLst>
      <p:ext uri="{BB962C8B-B14F-4D97-AF65-F5344CB8AC3E}">
        <p14:creationId xmlns:p14="http://schemas.microsoft.com/office/powerpoint/2010/main" val="1805909123"/>
      </p:ext>
    </p:extLst>
  </p:cSld>
  <p:clrMapOvr>
    <a:masterClrMapping/>
  </p:clrMapOvr>
  <p:transition spd="slow">
    <p:wipe/>
  </p:transition>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63E77084-AAE5-402D-8812-9AB654E636BA}" type="datetimeFigureOut">
              <a:rPr lang="ru-RU" smtClean="0"/>
              <a:t>08.09.2020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5397068-3468-431C-B152-B4067F07BB2E}" type="slidenum">
              <a:rPr lang="ru-RU" smtClean="0"/>
              <a:t>‹#›</a:t>
            </a:fld>
            <a:endParaRPr lang="ru-RU"/>
          </a:p>
        </p:txBody>
      </p:sp>
    </p:spTree>
    <p:extLst>
      <p:ext uri="{BB962C8B-B14F-4D97-AF65-F5344CB8AC3E}">
        <p14:creationId xmlns:p14="http://schemas.microsoft.com/office/powerpoint/2010/main" val="4089043950"/>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E77084-AAE5-402D-8812-9AB654E636BA}" type="datetimeFigureOut">
              <a:rPr lang="ru-RU" smtClean="0"/>
              <a:t>08.09.2020</a:t>
            </a:fld>
            <a:endParaRPr lang="ru-RU"/>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397068-3468-431C-B152-B4067F07BB2E}" type="slidenum">
              <a:rPr lang="ru-RU" smtClean="0"/>
              <a:t>‹#›</a:t>
            </a:fld>
            <a:endParaRPr lang="ru-RU"/>
          </a:p>
        </p:txBody>
      </p:sp>
      <p:pic>
        <p:nvPicPr>
          <p:cNvPr id="7" name="Picture 6"/>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60513026"/>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spd="slow">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0.jpeg"/><Relationship Id="rId18" Type="http://schemas.openxmlformats.org/officeDocument/2006/relationships/image" Target="../media/image65.jpeg"/><Relationship Id="rId3" Type="http://schemas.openxmlformats.org/officeDocument/2006/relationships/image" Target="../media/image51.jpeg"/><Relationship Id="rId7" Type="http://schemas.openxmlformats.org/officeDocument/2006/relationships/image" Target="../media/image55.png"/><Relationship Id="rId12" Type="http://schemas.openxmlformats.org/officeDocument/2006/relationships/image" Target="../media/image59.png"/><Relationship Id="rId17" Type="http://schemas.openxmlformats.org/officeDocument/2006/relationships/image" Target="../media/image64.jpeg"/><Relationship Id="rId2" Type="http://schemas.openxmlformats.org/officeDocument/2006/relationships/image" Target="../media/image50.jpeg"/><Relationship Id="rId16" Type="http://schemas.openxmlformats.org/officeDocument/2006/relationships/image" Target="../media/image63.jpeg"/><Relationship Id="rId20" Type="http://schemas.openxmlformats.org/officeDocument/2006/relationships/image" Target="../media/image67.jpeg"/><Relationship Id="rId1" Type="http://schemas.openxmlformats.org/officeDocument/2006/relationships/slideLayout" Target="../slideLayouts/slideLayout2.xml"/><Relationship Id="rId6" Type="http://schemas.openxmlformats.org/officeDocument/2006/relationships/image" Target="../media/image54.jpeg"/><Relationship Id="rId11" Type="http://schemas.openxmlformats.org/officeDocument/2006/relationships/image" Target="../media/image58.png"/><Relationship Id="rId5" Type="http://schemas.openxmlformats.org/officeDocument/2006/relationships/image" Target="../media/image53.jpeg"/><Relationship Id="rId15" Type="http://schemas.openxmlformats.org/officeDocument/2006/relationships/image" Target="../media/image62.jpeg"/><Relationship Id="rId10" Type="http://schemas.openxmlformats.org/officeDocument/2006/relationships/image" Target="../media/image57.png"/><Relationship Id="rId19" Type="http://schemas.openxmlformats.org/officeDocument/2006/relationships/image" Target="../media/image66.jpeg"/><Relationship Id="rId4" Type="http://schemas.openxmlformats.org/officeDocument/2006/relationships/image" Target="../media/image52.jpeg"/><Relationship Id="rId9" Type="http://schemas.microsoft.com/office/2007/relationships/hdphoto" Target="../media/hdphoto3.wdp"/><Relationship Id="rId14" Type="http://schemas.openxmlformats.org/officeDocument/2006/relationships/image" Target="../media/image61.jpe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microsoft.com/office/2007/relationships/hdphoto" Target="../media/hdphoto4.wdp"/><Relationship Id="rId4" Type="http://schemas.openxmlformats.org/officeDocument/2006/relationships/image" Target="../media/image68.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1.jpeg"/><Relationship Id="rId7"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23.png"/><Relationship Id="rId11" Type="http://schemas.openxmlformats.org/officeDocument/2006/relationships/image" Target="../media/image28.jpeg"/><Relationship Id="rId5" Type="http://schemas.openxmlformats.org/officeDocument/2006/relationships/image" Target="../media/image22.jpe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1988840"/>
            <a:ext cx="9144000" cy="4746547"/>
          </a:xfrm>
          <a:prstGeom prst="rect">
            <a:avLst/>
          </a:prstGeom>
        </p:spPr>
      </p:pic>
      <p:sp>
        <p:nvSpPr>
          <p:cNvPr id="5" name="Rectangle 4"/>
          <p:cNvSpPr/>
          <p:nvPr/>
        </p:nvSpPr>
        <p:spPr>
          <a:xfrm>
            <a:off x="179512" y="476672"/>
            <a:ext cx="9144000" cy="1200329"/>
          </a:xfrm>
          <a:prstGeom prst="rect">
            <a:avLst/>
          </a:prstGeom>
          <a:effectLst/>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b="1" dirty="0" smtClean="0">
                <a:ln w="0"/>
                <a:effectLst/>
                <a:latin typeface="Baskerville Old Face" pitchFamily="18" charset="0"/>
              </a:rPr>
              <a:t>Автор: Ефимова Екатерина Владимировна, учитель английского языка МАОУ СОШ №29 г. Липецка «Университетская»</a:t>
            </a:r>
          </a:p>
          <a:p>
            <a:r>
              <a:rPr lang="ru-RU" b="1" dirty="0" smtClean="0">
                <a:ln w="0"/>
                <a:latin typeface="Baskerville Old Face" pitchFamily="18" charset="0"/>
              </a:rPr>
              <a:t>Презентация к уроку по учебному предмету «Английский язык» в 11 классе на тему «Шаги к эффективному общению»</a:t>
            </a:r>
            <a:endParaRPr lang="en-US" b="1" dirty="0">
              <a:ln w="0"/>
              <a:effectLst/>
              <a:latin typeface="Baskerville Old Face" pitchFamily="18" charset="0"/>
            </a:endParaRPr>
          </a:p>
        </p:txBody>
      </p:sp>
      <p:sp>
        <p:nvSpPr>
          <p:cNvPr id="6" name="Прямоугольник 5"/>
          <p:cNvSpPr/>
          <p:nvPr/>
        </p:nvSpPr>
        <p:spPr>
          <a:xfrm>
            <a:off x="179512" y="5904390"/>
            <a:ext cx="4248472" cy="830997"/>
          </a:xfrm>
          <a:prstGeom prst="rect">
            <a:avLst/>
          </a:prstGeom>
        </p:spPr>
        <p:txBody>
          <a:bodyPr wrap="square">
            <a:spAutoFit/>
          </a:bodyPr>
          <a:lstStyle/>
          <a:p>
            <a:pPr algn="r"/>
            <a:r>
              <a:rPr lang="en-US" sz="2400" b="1" i="1" dirty="0">
                <a:solidFill>
                  <a:schemeClr val="tx2">
                    <a:lumMod val="75000"/>
                  </a:schemeClr>
                </a:solidFill>
                <a:latin typeface="Times New Roman" panose="02020603050405020304" pitchFamily="18" charset="0"/>
                <a:cs typeface="Times New Roman" panose="02020603050405020304" pitchFamily="18" charset="0"/>
              </a:rPr>
              <a:t>“The only way to do great </a:t>
            </a:r>
            <a:r>
              <a:rPr lang="en-US" sz="2400" b="1" i="1" dirty="0" smtClean="0">
                <a:solidFill>
                  <a:schemeClr val="tx2">
                    <a:lumMod val="75000"/>
                  </a:schemeClr>
                </a:solidFill>
                <a:latin typeface="Times New Roman" panose="02020603050405020304" pitchFamily="18" charset="0"/>
                <a:cs typeface="Times New Roman" panose="02020603050405020304" pitchFamily="18" charset="0"/>
              </a:rPr>
              <a:t>work</a:t>
            </a:r>
            <a:endParaRPr lang="ru-RU" sz="2400" b="1" i="1" dirty="0" smtClean="0">
              <a:solidFill>
                <a:schemeClr val="tx2">
                  <a:lumMod val="75000"/>
                </a:schemeClr>
              </a:solidFill>
              <a:latin typeface="Times New Roman" panose="02020603050405020304" pitchFamily="18" charset="0"/>
              <a:cs typeface="Times New Roman" panose="02020603050405020304" pitchFamily="18" charset="0"/>
            </a:endParaRPr>
          </a:p>
          <a:p>
            <a:pPr algn="r"/>
            <a:r>
              <a:rPr lang="en-US" sz="2400" b="1" i="1" dirty="0" smtClean="0">
                <a:solidFill>
                  <a:schemeClr val="tx2">
                    <a:lumMod val="75000"/>
                  </a:schemeClr>
                </a:solidFill>
                <a:latin typeface="Times New Roman" panose="02020603050405020304" pitchFamily="18" charset="0"/>
                <a:cs typeface="Times New Roman" panose="02020603050405020304" pitchFamily="18" charset="0"/>
              </a:rPr>
              <a:t> </a:t>
            </a:r>
            <a:r>
              <a:rPr lang="en-US" sz="2400" b="1" i="1" dirty="0">
                <a:solidFill>
                  <a:schemeClr val="tx2">
                    <a:lumMod val="75000"/>
                  </a:schemeClr>
                </a:solidFill>
                <a:latin typeface="Times New Roman" panose="02020603050405020304" pitchFamily="18" charset="0"/>
                <a:cs typeface="Times New Roman" panose="02020603050405020304" pitchFamily="18" charset="0"/>
              </a:rPr>
              <a:t>is to love what you </a:t>
            </a:r>
            <a:r>
              <a:rPr lang="en-US" sz="2400" b="1" i="1" dirty="0" smtClean="0">
                <a:solidFill>
                  <a:schemeClr val="tx2">
                    <a:lumMod val="75000"/>
                  </a:schemeClr>
                </a:solidFill>
                <a:latin typeface="Times New Roman" panose="02020603050405020304" pitchFamily="18" charset="0"/>
                <a:cs typeface="Times New Roman" panose="02020603050405020304" pitchFamily="18" charset="0"/>
              </a:rPr>
              <a:t>do”</a:t>
            </a:r>
            <a:endParaRPr lang="ru-RU" sz="2400" b="1" i="1" dirty="0">
              <a:solidFill>
                <a:schemeClr val="tx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84215922"/>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8877" y="188640"/>
            <a:ext cx="7886700" cy="1325563"/>
          </a:xfrm>
        </p:spPr>
        <p:txBody>
          <a:bodyPr>
            <a:normAutofit/>
          </a:bodyPr>
          <a:lstStyle/>
          <a:p>
            <a:r>
              <a:rPr lang="en-US" sz="4800" b="1" dirty="0">
                <a:solidFill>
                  <a:schemeClr val="tx2"/>
                </a:solidFill>
                <a:effectLst>
                  <a:outerShdw blurRad="38100" dist="38100" dir="2700000" algn="tl">
                    <a:srgbClr val="000000">
                      <a:alpha val="43137"/>
                    </a:srgbClr>
                  </a:outerShdw>
                </a:effectLst>
                <a:latin typeface="Baskerville Old Face" pitchFamily="18" charset="0"/>
                <a:cs typeface="Times New Roman" pitchFamily="18" charset="0"/>
              </a:rPr>
              <a:t>The topic of the lesson</a:t>
            </a:r>
            <a:r>
              <a:rPr lang="ru-RU" sz="4800" b="1" dirty="0">
                <a:solidFill>
                  <a:schemeClr val="tx2"/>
                </a:solidFill>
                <a:effectLst>
                  <a:outerShdw blurRad="38100" dist="38100" dir="2700000" algn="tl">
                    <a:srgbClr val="000000">
                      <a:alpha val="43137"/>
                    </a:srgbClr>
                  </a:outerShdw>
                </a:effectLst>
                <a:latin typeface="Times New Roman" pitchFamily="18" charset="0"/>
                <a:cs typeface="Times New Roman" pitchFamily="18" charset="0"/>
              </a:rPr>
              <a:t>: </a:t>
            </a:r>
          </a:p>
        </p:txBody>
      </p:sp>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534522" y="4941168"/>
            <a:ext cx="2121732" cy="1916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Овальная выноска 3"/>
          <p:cNvSpPr/>
          <p:nvPr/>
        </p:nvSpPr>
        <p:spPr>
          <a:xfrm>
            <a:off x="909139" y="1412776"/>
            <a:ext cx="7488832" cy="2693354"/>
          </a:xfrm>
          <a:prstGeom prst="wedgeEllipseCallout">
            <a:avLst>
              <a:gd name="adj1" fmla="val -11524"/>
              <a:gd name="adj2" fmla="val 86702"/>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7" name="Прямоугольник 6"/>
          <p:cNvSpPr/>
          <p:nvPr/>
        </p:nvSpPr>
        <p:spPr>
          <a:xfrm>
            <a:off x="4846271" y="5614233"/>
            <a:ext cx="4166525" cy="830997"/>
          </a:xfrm>
          <a:prstGeom prst="rect">
            <a:avLst/>
          </a:prstGeom>
        </p:spPr>
        <p:txBody>
          <a:bodyPr wrap="none">
            <a:spAutoFit/>
          </a:bodyPr>
          <a:lstStyle/>
          <a:p>
            <a:pPr algn="r"/>
            <a:r>
              <a:rPr lang="en-US" sz="2400" b="1" i="1" dirty="0">
                <a:solidFill>
                  <a:schemeClr val="tx2">
                    <a:lumMod val="75000"/>
                  </a:schemeClr>
                </a:solidFill>
                <a:latin typeface="Times New Roman" panose="02020603050405020304" pitchFamily="18" charset="0"/>
                <a:cs typeface="Times New Roman" panose="02020603050405020304" pitchFamily="18" charset="0"/>
              </a:rPr>
              <a:t>“The only way to do great </a:t>
            </a:r>
            <a:r>
              <a:rPr lang="en-US" sz="2400" b="1" i="1" dirty="0" smtClean="0">
                <a:solidFill>
                  <a:schemeClr val="tx2">
                    <a:lumMod val="75000"/>
                  </a:schemeClr>
                </a:solidFill>
                <a:latin typeface="Times New Roman" panose="02020603050405020304" pitchFamily="18" charset="0"/>
                <a:cs typeface="Times New Roman" panose="02020603050405020304" pitchFamily="18" charset="0"/>
              </a:rPr>
              <a:t>work</a:t>
            </a:r>
            <a:endParaRPr lang="ru-RU" sz="2400" b="1" i="1" dirty="0" smtClean="0">
              <a:solidFill>
                <a:schemeClr val="tx2">
                  <a:lumMod val="75000"/>
                </a:schemeClr>
              </a:solidFill>
              <a:latin typeface="Times New Roman" panose="02020603050405020304" pitchFamily="18" charset="0"/>
              <a:cs typeface="Times New Roman" panose="02020603050405020304" pitchFamily="18" charset="0"/>
            </a:endParaRPr>
          </a:p>
          <a:p>
            <a:pPr algn="r"/>
            <a:r>
              <a:rPr lang="en-US" sz="2400" b="1" i="1" dirty="0" smtClean="0">
                <a:solidFill>
                  <a:schemeClr val="tx2">
                    <a:lumMod val="75000"/>
                  </a:schemeClr>
                </a:solidFill>
                <a:latin typeface="Times New Roman" panose="02020603050405020304" pitchFamily="18" charset="0"/>
                <a:cs typeface="Times New Roman" panose="02020603050405020304" pitchFamily="18" charset="0"/>
              </a:rPr>
              <a:t> </a:t>
            </a:r>
            <a:r>
              <a:rPr lang="en-US" sz="2400" b="1" i="1" dirty="0">
                <a:solidFill>
                  <a:schemeClr val="tx2">
                    <a:lumMod val="75000"/>
                  </a:schemeClr>
                </a:solidFill>
                <a:latin typeface="Times New Roman" panose="02020603050405020304" pitchFamily="18" charset="0"/>
                <a:cs typeface="Times New Roman" panose="02020603050405020304" pitchFamily="18" charset="0"/>
              </a:rPr>
              <a:t>is to love what you </a:t>
            </a:r>
            <a:r>
              <a:rPr lang="en-US" sz="2400" b="1" i="1" dirty="0" smtClean="0">
                <a:solidFill>
                  <a:schemeClr val="tx2">
                    <a:lumMod val="75000"/>
                  </a:schemeClr>
                </a:solidFill>
                <a:latin typeface="Times New Roman" panose="02020603050405020304" pitchFamily="18" charset="0"/>
                <a:cs typeface="Times New Roman" panose="02020603050405020304" pitchFamily="18" charset="0"/>
              </a:rPr>
              <a:t>do”</a:t>
            </a:r>
            <a:endParaRPr lang="ru-RU" sz="2400" b="1" i="1" dirty="0">
              <a:solidFill>
                <a:schemeClr val="tx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15063857"/>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116632"/>
            <a:ext cx="8280920" cy="1143000"/>
          </a:xfrm>
        </p:spPr>
        <p:txBody>
          <a:bodyPr>
            <a:noAutofit/>
          </a:bodyPr>
          <a:lstStyle/>
          <a:p>
            <a:r>
              <a:rPr lang="en-US" sz="2800" b="1" dirty="0">
                <a:solidFill>
                  <a:schemeClr val="tx2"/>
                </a:solidFill>
                <a:effectLst>
                  <a:outerShdw blurRad="38100" dist="38100" dir="2700000" algn="tl">
                    <a:srgbClr val="000000">
                      <a:alpha val="43137"/>
                    </a:srgbClr>
                  </a:outerShdw>
                </a:effectLst>
                <a:latin typeface="Baskerville Old Face" pitchFamily="18" charset="0"/>
                <a:cs typeface="Times New Roman" pitchFamily="18" charset="0"/>
              </a:rPr>
              <a:t>Look through the list of goals and tick those that you want to achieve at the lesson. Set your own </a:t>
            </a:r>
            <a:r>
              <a:rPr lang="en-US" sz="2800" b="1" dirty="0" smtClean="0">
                <a:solidFill>
                  <a:schemeClr val="tx2"/>
                </a:solidFill>
                <a:effectLst>
                  <a:outerShdw blurRad="38100" dist="38100" dir="2700000" algn="tl">
                    <a:srgbClr val="000000">
                      <a:alpha val="43137"/>
                    </a:srgbClr>
                  </a:outerShdw>
                </a:effectLst>
                <a:latin typeface="Baskerville Old Face" pitchFamily="18" charset="0"/>
                <a:cs typeface="Times New Roman" pitchFamily="18" charset="0"/>
              </a:rPr>
              <a:t>goal</a:t>
            </a:r>
            <a:endParaRPr lang="ru-RU" sz="2800" b="1" dirty="0">
              <a:solidFill>
                <a:schemeClr val="tx2"/>
              </a:solidFill>
              <a:effectLst>
                <a:outerShdw blurRad="38100" dist="38100" dir="2700000" algn="tl">
                  <a:srgbClr val="000000">
                    <a:alpha val="43137"/>
                  </a:srgbClr>
                </a:outerShdw>
              </a:effectLst>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2076381314"/>
              </p:ext>
            </p:extLst>
          </p:nvPr>
        </p:nvGraphicFramePr>
        <p:xfrm>
          <a:off x="450072" y="1178308"/>
          <a:ext cx="8568952" cy="5549971"/>
        </p:xfrm>
        <a:graphic>
          <a:graphicData uri="http://schemas.openxmlformats.org/drawingml/2006/table">
            <a:tbl>
              <a:tblPr firstRow="1" bandRow="1">
                <a:tableStyleId>{5C22544A-7EE6-4342-B048-85BDC9FD1C3A}</a:tableStyleId>
              </a:tblPr>
              <a:tblGrid>
                <a:gridCol w="6624736">
                  <a:extLst>
                    <a:ext uri="{9D8B030D-6E8A-4147-A177-3AD203B41FA5}">
                      <a16:colId xmlns:a16="http://schemas.microsoft.com/office/drawing/2014/main" val="20000"/>
                    </a:ext>
                  </a:extLst>
                </a:gridCol>
                <a:gridCol w="1944216">
                  <a:extLst>
                    <a:ext uri="{9D8B030D-6E8A-4147-A177-3AD203B41FA5}">
                      <a16:colId xmlns:a16="http://schemas.microsoft.com/office/drawing/2014/main" val="20001"/>
                    </a:ext>
                  </a:extLst>
                </a:gridCol>
              </a:tblGrid>
              <a:tr h="470022">
                <a:tc>
                  <a:txBody>
                    <a:bodyPr/>
                    <a:lstStyle/>
                    <a:p>
                      <a:pPr algn="just"/>
                      <a:r>
                        <a:rPr lang="en-US" sz="1800" dirty="0" smtClean="0">
                          <a:effectLst>
                            <a:outerShdw blurRad="38100" dist="38100" dir="2700000" algn="tl">
                              <a:srgbClr val="000000">
                                <a:alpha val="43137"/>
                              </a:srgbClr>
                            </a:outerShdw>
                          </a:effectLst>
                          <a:latin typeface="Baskerville Old Face" pitchFamily="18" charset="0"/>
                          <a:cs typeface="Times New Roman" pitchFamily="18" charset="0"/>
                        </a:rPr>
                        <a:t>GOALS</a:t>
                      </a:r>
                      <a:endParaRPr lang="ru-RU" sz="1800" dirty="0">
                        <a:effectLst>
                          <a:outerShdw blurRad="38100" dist="38100" dir="2700000" algn="tl">
                            <a:srgbClr val="000000">
                              <a:alpha val="43137"/>
                            </a:srgbClr>
                          </a:outerShdw>
                        </a:effectLst>
                        <a:latin typeface="Times New Roman" pitchFamily="18" charset="0"/>
                        <a:cs typeface="Times New Roman" pitchFamily="18" charset="0"/>
                      </a:endParaRPr>
                    </a:p>
                  </a:txBody>
                  <a:tcPr/>
                </a:tc>
                <a:tc>
                  <a:txBody>
                    <a:bodyPr/>
                    <a:lstStyle/>
                    <a:p>
                      <a:pPr algn="just"/>
                      <a:r>
                        <a:rPr lang="en-US" sz="1800" dirty="0" smtClean="0">
                          <a:effectLst>
                            <a:outerShdw blurRad="38100" dist="38100" dir="2700000" algn="tl">
                              <a:srgbClr val="000000">
                                <a:alpha val="43137"/>
                              </a:srgbClr>
                            </a:outerShdw>
                          </a:effectLst>
                          <a:latin typeface="Baskerville Old Face" pitchFamily="18" charset="0"/>
                          <a:cs typeface="Times New Roman" pitchFamily="18" charset="0"/>
                        </a:rPr>
                        <a:t>TO BE DONE</a:t>
                      </a:r>
                      <a:endParaRPr lang="ru-RU" sz="1800" dirty="0">
                        <a:effectLst>
                          <a:outerShdw blurRad="38100" dist="38100" dir="2700000" algn="tl">
                            <a:srgbClr val="000000">
                              <a:alpha val="43137"/>
                            </a:srgbClr>
                          </a:outerShdw>
                        </a:effectLst>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481817">
                <a:tc>
                  <a:txBody>
                    <a:bodyPr/>
                    <a:lstStyle/>
                    <a:p>
                      <a:pPr algn="just"/>
                      <a:r>
                        <a:rPr lang="en-US" sz="1800" b="1" dirty="0" smtClean="0">
                          <a:latin typeface="Baskerville Old Face" pitchFamily="18" charset="0"/>
                          <a:cs typeface="Times New Roman" pitchFamily="18" charset="0"/>
                        </a:rPr>
                        <a:t>1. Set smart</a:t>
                      </a:r>
                      <a:r>
                        <a:rPr lang="en-US" sz="1800" b="1" baseline="0" dirty="0" smtClean="0">
                          <a:latin typeface="Baskerville Old Face" pitchFamily="18" charset="0"/>
                          <a:cs typeface="Times New Roman" pitchFamily="18" charset="0"/>
                        </a:rPr>
                        <a:t> </a:t>
                      </a:r>
                      <a:r>
                        <a:rPr lang="en-US" sz="1800" b="1" dirty="0" smtClean="0">
                          <a:latin typeface="Baskerville Old Face" pitchFamily="18" charset="0"/>
                          <a:cs typeface="Times New Roman" pitchFamily="18" charset="0"/>
                        </a:rPr>
                        <a:t>goals</a:t>
                      </a:r>
                      <a:endParaRPr lang="ru-RU" sz="1800" b="1" dirty="0">
                        <a:latin typeface="Times New Roman" pitchFamily="18" charset="0"/>
                        <a:cs typeface="Times New Roman" pitchFamily="18" charset="0"/>
                      </a:endParaRPr>
                    </a:p>
                  </a:txBody>
                  <a:tcPr/>
                </a:tc>
                <a:tc>
                  <a:txBody>
                    <a:bodyPr/>
                    <a:lstStyle/>
                    <a:p>
                      <a:pPr algn="just"/>
                      <a:endParaRPr lang="ru-RU" sz="1900" b="1" dirty="0">
                        <a:latin typeface="Times New Roman" pitchFamily="18" charset="0"/>
                        <a:cs typeface="Times New Roman" pitchFamily="18" charset="0"/>
                      </a:endParaRPr>
                    </a:p>
                  </a:txBody>
                  <a:tcPr/>
                </a:tc>
                <a:extLst>
                  <a:ext uri="{0D108BD9-81ED-4DB2-BD59-A6C34878D82A}">
                    <a16:rowId xmlns:a16="http://schemas.microsoft.com/office/drawing/2014/main" val="10001"/>
                  </a:ext>
                </a:extLst>
              </a:tr>
              <a:tr h="432048">
                <a:tc>
                  <a:txBody>
                    <a:bodyPr/>
                    <a:lstStyle/>
                    <a:p>
                      <a:pPr algn="just"/>
                      <a:r>
                        <a:rPr lang="en-US" sz="1800" b="1" dirty="0" smtClean="0">
                          <a:latin typeface="Baskerville Old Face" pitchFamily="18" charset="0"/>
                          <a:cs typeface="Times New Roman" pitchFamily="18" charset="0"/>
                        </a:rPr>
                        <a:t>2. Assess and interpret the information</a:t>
                      </a:r>
                      <a:endParaRPr lang="ru-RU" sz="1800" b="1" dirty="0">
                        <a:latin typeface="Times New Roman" pitchFamily="18" charset="0"/>
                        <a:cs typeface="Times New Roman" pitchFamily="18" charset="0"/>
                      </a:endParaRPr>
                    </a:p>
                  </a:txBody>
                  <a:tcPr/>
                </a:tc>
                <a:tc>
                  <a:txBody>
                    <a:bodyPr/>
                    <a:lstStyle/>
                    <a:p>
                      <a:pPr algn="just"/>
                      <a:endParaRPr lang="ru-RU" sz="1900" b="1" dirty="0">
                        <a:latin typeface="Times New Roman" pitchFamily="18" charset="0"/>
                        <a:cs typeface="Times New Roman" pitchFamily="18" charset="0"/>
                      </a:endParaRPr>
                    </a:p>
                  </a:txBody>
                  <a:tcPr/>
                </a:tc>
                <a:extLst>
                  <a:ext uri="{0D108BD9-81ED-4DB2-BD59-A6C34878D82A}">
                    <a16:rowId xmlns:a16="http://schemas.microsoft.com/office/drawing/2014/main" val="10002"/>
                  </a:ext>
                </a:extLst>
              </a:tr>
              <a:tr h="483096">
                <a:tc>
                  <a:txBody>
                    <a:bodyPr/>
                    <a:lstStyle/>
                    <a:p>
                      <a:pPr algn="just"/>
                      <a:r>
                        <a:rPr lang="en-US" sz="1800" b="1" dirty="0" smtClean="0">
                          <a:latin typeface="Baskerville Old Face" pitchFamily="18" charset="0"/>
                          <a:cs typeface="Times New Roman" pitchFamily="18" charset="0"/>
                        </a:rPr>
                        <a:t>3. Develop initiative and creativity</a:t>
                      </a:r>
                    </a:p>
                  </a:txBody>
                  <a:tcPr/>
                </a:tc>
                <a:tc>
                  <a:txBody>
                    <a:bodyPr/>
                    <a:lstStyle/>
                    <a:p>
                      <a:pPr algn="just"/>
                      <a:endParaRPr lang="ru-RU" sz="1900" b="1" dirty="0">
                        <a:latin typeface="Times New Roman" pitchFamily="18" charset="0"/>
                        <a:cs typeface="Times New Roman" pitchFamily="18" charset="0"/>
                      </a:endParaRPr>
                    </a:p>
                  </a:txBody>
                  <a:tcPr/>
                </a:tc>
                <a:extLst>
                  <a:ext uri="{0D108BD9-81ED-4DB2-BD59-A6C34878D82A}">
                    <a16:rowId xmlns:a16="http://schemas.microsoft.com/office/drawing/2014/main" val="10003"/>
                  </a:ext>
                </a:extLst>
              </a:tr>
              <a:tr h="432048">
                <a:tc>
                  <a:txBody>
                    <a:bodyPr/>
                    <a:lstStyle/>
                    <a:p>
                      <a:pPr algn="just"/>
                      <a:r>
                        <a:rPr lang="en-US" sz="1800" b="1" dirty="0" smtClean="0">
                          <a:latin typeface="Baskerville Old Face" pitchFamily="18" charset="0"/>
                          <a:cs typeface="Times New Roman" pitchFamily="18" charset="0"/>
                        </a:rPr>
                        <a:t>4. Effectively cooperate with peers</a:t>
                      </a:r>
                    </a:p>
                  </a:txBody>
                  <a:tcPr/>
                </a:tc>
                <a:tc>
                  <a:txBody>
                    <a:bodyPr/>
                    <a:lstStyle/>
                    <a:p>
                      <a:pPr algn="just"/>
                      <a:endParaRPr lang="ru-RU" sz="1900" b="1" dirty="0">
                        <a:latin typeface="Times New Roman" pitchFamily="18" charset="0"/>
                        <a:cs typeface="Times New Roman" pitchFamily="18" charset="0"/>
                      </a:endParaRPr>
                    </a:p>
                  </a:txBody>
                  <a:tcPr/>
                </a:tc>
                <a:extLst>
                  <a:ext uri="{0D108BD9-81ED-4DB2-BD59-A6C34878D82A}">
                    <a16:rowId xmlns:a16="http://schemas.microsoft.com/office/drawing/2014/main" val="10004"/>
                  </a:ext>
                </a:extLst>
              </a:tr>
              <a:tr h="483096">
                <a:tc>
                  <a:txBody>
                    <a:bodyPr/>
                    <a:lstStyle/>
                    <a:p>
                      <a:pPr algn="just"/>
                      <a:r>
                        <a:rPr lang="en-US" sz="1800" b="1" dirty="0" smtClean="0">
                          <a:latin typeface="Baskerville Old Face" pitchFamily="18" charset="0"/>
                          <a:cs typeface="Times New Roman" pitchFamily="18" charset="0"/>
                        </a:rPr>
                        <a:t>5. Conduct  the analysis of my</a:t>
                      </a:r>
                      <a:r>
                        <a:rPr lang="en-US" sz="1800" b="1" baseline="0" dirty="0" smtClean="0">
                          <a:latin typeface="Baskerville Old Face" pitchFamily="18" charset="0"/>
                          <a:cs typeface="Times New Roman" pitchFamily="18" charset="0"/>
                        </a:rPr>
                        <a:t> </a:t>
                      </a:r>
                      <a:r>
                        <a:rPr lang="en-US" sz="1800" b="1" dirty="0" smtClean="0">
                          <a:latin typeface="Baskerville Old Face" pitchFamily="18" charset="0"/>
                          <a:cs typeface="Times New Roman" pitchFamily="18" charset="0"/>
                        </a:rPr>
                        <a:t>personality</a:t>
                      </a:r>
                    </a:p>
                  </a:txBody>
                  <a:tcPr/>
                </a:tc>
                <a:tc>
                  <a:txBody>
                    <a:bodyPr/>
                    <a:lstStyle/>
                    <a:p>
                      <a:pPr algn="just"/>
                      <a:endParaRPr lang="ru-RU" sz="1900" b="1" dirty="0">
                        <a:latin typeface="Times New Roman" pitchFamily="18" charset="0"/>
                        <a:cs typeface="Times New Roman" pitchFamily="18" charset="0"/>
                      </a:endParaRPr>
                    </a:p>
                  </a:txBody>
                  <a:tcPr/>
                </a:tc>
                <a:extLst>
                  <a:ext uri="{0D108BD9-81ED-4DB2-BD59-A6C34878D82A}">
                    <a16:rowId xmlns:a16="http://schemas.microsoft.com/office/drawing/2014/main" val="10005"/>
                  </a:ext>
                </a:extLst>
              </a:tr>
              <a:tr h="453008">
                <a:tc>
                  <a:txBody>
                    <a:bodyPr/>
                    <a:lstStyle/>
                    <a:p>
                      <a:pPr algn="just"/>
                      <a:r>
                        <a:rPr lang="en-US" sz="1800" b="1" dirty="0" smtClean="0">
                          <a:latin typeface="Baskerville Old Face" pitchFamily="18" charset="0"/>
                          <a:cs typeface="Times New Roman" pitchFamily="18" charset="0"/>
                        </a:rPr>
                        <a:t>6. Highlight the main information in the authentic texts</a:t>
                      </a:r>
                    </a:p>
                  </a:txBody>
                  <a:tcPr/>
                </a:tc>
                <a:tc>
                  <a:txBody>
                    <a:bodyPr/>
                    <a:lstStyle/>
                    <a:p>
                      <a:pPr algn="just"/>
                      <a:endParaRPr lang="ru-RU" sz="1900" b="1" dirty="0">
                        <a:latin typeface="Times New Roman" pitchFamily="18" charset="0"/>
                        <a:cs typeface="Times New Roman" pitchFamily="18" charset="0"/>
                      </a:endParaRPr>
                    </a:p>
                  </a:txBody>
                  <a:tcPr/>
                </a:tc>
                <a:extLst>
                  <a:ext uri="{0D108BD9-81ED-4DB2-BD59-A6C34878D82A}">
                    <a16:rowId xmlns:a16="http://schemas.microsoft.com/office/drawing/2014/main" val="10006"/>
                  </a:ext>
                </a:extLst>
              </a:tr>
              <a:tr h="495074">
                <a:tc>
                  <a:txBody>
                    <a:bodyPr/>
                    <a:lstStyle/>
                    <a:p>
                      <a:pPr algn="just"/>
                      <a:r>
                        <a:rPr lang="en-US" sz="1800" b="1" dirty="0" smtClean="0">
                          <a:latin typeface="Baskerville Old Face" pitchFamily="18" charset="0"/>
                          <a:cs typeface="Times New Roman" pitchFamily="18" charset="0"/>
                        </a:rPr>
                        <a:t>7. Guess the meaning of words from the context</a:t>
                      </a:r>
                    </a:p>
                  </a:txBody>
                  <a:tcPr/>
                </a:tc>
                <a:tc>
                  <a:txBody>
                    <a:bodyPr/>
                    <a:lstStyle/>
                    <a:p>
                      <a:pPr algn="just"/>
                      <a:endParaRPr lang="ru-RU" sz="1900" b="1" dirty="0">
                        <a:latin typeface="Times New Roman" pitchFamily="18" charset="0"/>
                        <a:cs typeface="Times New Roman" pitchFamily="18" charset="0"/>
                      </a:endParaRPr>
                    </a:p>
                  </a:txBody>
                  <a:tcPr/>
                </a:tc>
                <a:extLst>
                  <a:ext uri="{0D108BD9-81ED-4DB2-BD59-A6C34878D82A}">
                    <a16:rowId xmlns:a16="http://schemas.microsoft.com/office/drawing/2014/main" val="10007"/>
                  </a:ext>
                </a:extLst>
              </a:tr>
              <a:tr h="441030">
                <a:tc>
                  <a:txBody>
                    <a:bodyPr/>
                    <a:lstStyle/>
                    <a:p>
                      <a:pPr algn="just"/>
                      <a:r>
                        <a:rPr lang="en-US" sz="1800" b="1" dirty="0" smtClean="0">
                          <a:latin typeface="Baskerville Old Face" pitchFamily="18" charset="0"/>
                          <a:cs typeface="Times New Roman" pitchFamily="18" charset="0"/>
                        </a:rPr>
                        <a:t>8. Understand authentic English speech</a:t>
                      </a:r>
                    </a:p>
                  </a:txBody>
                  <a:tcPr/>
                </a:tc>
                <a:tc>
                  <a:txBody>
                    <a:bodyPr/>
                    <a:lstStyle/>
                    <a:p>
                      <a:pPr algn="just"/>
                      <a:endParaRPr lang="ru-RU" sz="1900" b="1" dirty="0">
                        <a:latin typeface="Times New Roman" pitchFamily="18" charset="0"/>
                        <a:cs typeface="Times New Roman" pitchFamily="18" charset="0"/>
                      </a:endParaRPr>
                    </a:p>
                  </a:txBody>
                  <a:tcPr/>
                </a:tc>
                <a:extLst>
                  <a:ext uri="{0D108BD9-81ED-4DB2-BD59-A6C34878D82A}">
                    <a16:rowId xmlns:a16="http://schemas.microsoft.com/office/drawing/2014/main" val="10008"/>
                  </a:ext>
                </a:extLst>
              </a:tr>
              <a:tr h="689366">
                <a:tc>
                  <a:txBody>
                    <a:bodyPr/>
                    <a:lstStyle/>
                    <a:p>
                      <a:pPr algn="just"/>
                      <a:r>
                        <a:rPr lang="en-US" sz="1800" b="1" dirty="0" smtClean="0">
                          <a:latin typeface="Baskerville Old Face" pitchFamily="18" charset="0"/>
                          <a:cs typeface="Times New Roman" pitchFamily="18" charset="0"/>
                        </a:rPr>
                        <a:t>9. Conduct a monologue on the topic “Steps to effective communication”</a:t>
                      </a:r>
                      <a:endParaRPr lang="ru-RU" sz="1800" b="1" dirty="0">
                        <a:latin typeface="Times New Roman" pitchFamily="18" charset="0"/>
                        <a:cs typeface="Times New Roman" pitchFamily="18" charset="0"/>
                      </a:endParaRPr>
                    </a:p>
                  </a:txBody>
                  <a:tcPr/>
                </a:tc>
                <a:tc>
                  <a:txBody>
                    <a:bodyPr/>
                    <a:lstStyle/>
                    <a:p>
                      <a:pPr algn="just"/>
                      <a:endParaRPr lang="ru-RU" sz="1900" b="1" dirty="0">
                        <a:latin typeface="Times New Roman" pitchFamily="18" charset="0"/>
                        <a:cs typeface="Times New Roman" pitchFamily="18" charset="0"/>
                      </a:endParaRPr>
                    </a:p>
                  </a:txBody>
                  <a:tcPr/>
                </a:tc>
                <a:extLst>
                  <a:ext uri="{0D108BD9-81ED-4DB2-BD59-A6C34878D82A}">
                    <a16:rowId xmlns:a16="http://schemas.microsoft.com/office/drawing/2014/main" val="10009"/>
                  </a:ext>
                </a:extLst>
              </a:tr>
              <a:tr h="689366">
                <a:tc>
                  <a:txBody>
                    <a:bodyPr/>
                    <a:lstStyle/>
                    <a:p>
                      <a:pPr algn="just"/>
                      <a:r>
                        <a:rPr lang="en-US" sz="1900" b="1" dirty="0" smtClean="0">
                          <a:latin typeface="Baskerville Old Face" pitchFamily="18" charset="0"/>
                          <a:cs typeface="Times New Roman" pitchFamily="18" charset="0"/>
                        </a:rPr>
                        <a:t>10. ……………………………………………………</a:t>
                      </a:r>
                      <a:r>
                        <a:rPr lang="ru-RU" sz="1900" b="1" dirty="0" smtClean="0">
                          <a:latin typeface="Baskerville Old Face" pitchFamily="18" charset="0"/>
                          <a:cs typeface="Times New Roman" pitchFamily="18" charset="0"/>
                        </a:rPr>
                        <a:t>………………………..</a:t>
                      </a:r>
                    </a:p>
                    <a:p>
                      <a:pPr algn="ctr"/>
                      <a:r>
                        <a:rPr lang="en-US" sz="1900" b="1" dirty="0" smtClean="0">
                          <a:latin typeface="Baskerville Old Face" pitchFamily="18" charset="0"/>
                          <a:cs typeface="Times New Roman" pitchFamily="18" charset="0"/>
                        </a:rPr>
                        <a:t>(your own goal)</a:t>
                      </a:r>
                      <a:endParaRPr lang="ru-RU" sz="1900" b="1" dirty="0">
                        <a:latin typeface="Times New Roman" pitchFamily="18" charset="0"/>
                        <a:cs typeface="Times New Roman" pitchFamily="18" charset="0"/>
                      </a:endParaRPr>
                    </a:p>
                  </a:txBody>
                  <a:tcPr/>
                </a:tc>
                <a:tc>
                  <a:txBody>
                    <a:bodyPr/>
                    <a:lstStyle/>
                    <a:p>
                      <a:pPr algn="just"/>
                      <a:endParaRPr lang="ru-RU" sz="1900" b="1" dirty="0">
                        <a:latin typeface="Times New Roman" pitchFamily="18" charset="0"/>
                        <a:cs typeface="Times New Roman" pitchFamily="18" charset="0"/>
                      </a:endParaRPr>
                    </a:p>
                  </a:txBody>
                  <a:tcPr/>
                </a:tc>
                <a:extLst>
                  <a:ext uri="{0D108BD9-81ED-4DB2-BD59-A6C34878D82A}">
                    <a16:rowId xmlns:a16="http://schemas.microsoft.com/office/drawing/2014/main" val="284013926"/>
                  </a:ext>
                </a:extLst>
              </a:tr>
            </a:tbl>
          </a:graphicData>
        </a:graphic>
      </p:graphicFrame>
      <p:sp>
        <p:nvSpPr>
          <p:cNvPr id="5" name="Скругленный прямоугольник 4"/>
          <p:cNvSpPr/>
          <p:nvPr/>
        </p:nvSpPr>
        <p:spPr>
          <a:xfrm>
            <a:off x="7773700" y="1772816"/>
            <a:ext cx="377688" cy="288032"/>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14" name="Скругленный прямоугольник 13"/>
          <p:cNvSpPr/>
          <p:nvPr/>
        </p:nvSpPr>
        <p:spPr>
          <a:xfrm>
            <a:off x="7770485" y="2266764"/>
            <a:ext cx="377688" cy="288032"/>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15" name="Скругленный прямоугольник 14"/>
          <p:cNvSpPr/>
          <p:nvPr/>
        </p:nvSpPr>
        <p:spPr>
          <a:xfrm>
            <a:off x="7770485" y="2693081"/>
            <a:ext cx="377688" cy="288032"/>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16" name="Скругленный прямоугольник 15"/>
          <p:cNvSpPr/>
          <p:nvPr/>
        </p:nvSpPr>
        <p:spPr>
          <a:xfrm>
            <a:off x="7770485" y="3194033"/>
            <a:ext cx="377688" cy="288032"/>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17" name="Скругленный прямоугольник 16"/>
          <p:cNvSpPr/>
          <p:nvPr/>
        </p:nvSpPr>
        <p:spPr>
          <a:xfrm>
            <a:off x="7770485" y="3665262"/>
            <a:ext cx="377688" cy="288032"/>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18" name="Скругленный прямоугольник 17"/>
          <p:cNvSpPr/>
          <p:nvPr/>
        </p:nvSpPr>
        <p:spPr>
          <a:xfrm>
            <a:off x="7762220" y="4118744"/>
            <a:ext cx="377688" cy="288032"/>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19" name="Скругленный прямоугольник 18"/>
          <p:cNvSpPr/>
          <p:nvPr/>
        </p:nvSpPr>
        <p:spPr>
          <a:xfrm>
            <a:off x="7762220" y="4585192"/>
            <a:ext cx="377688" cy="288032"/>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20" name="Скругленный прямоугольник 19"/>
          <p:cNvSpPr/>
          <p:nvPr/>
        </p:nvSpPr>
        <p:spPr>
          <a:xfrm>
            <a:off x="7770485" y="5071034"/>
            <a:ext cx="377688" cy="288032"/>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21" name="Скругленный прямоугольник 20"/>
          <p:cNvSpPr/>
          <p:nvPr/>
        </p:nvSpPr>
        <p:spPr>
          <a:xfrm>
            <a:off x="7762220" y="5649390"/>
            <a:ext cx="377688" cy="288032"/>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22" name="Скругленный прямоугольник 21"/>
          <p:cNvSpPr/>
          <p:nvPr/>
        </p:nvSpPr>
        <p:spPr>
          <a:xfrm>
            <a:off x="7762220" y="6302043"/>
            <a:ext cx="377688" cy="288032"/>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pic>
        <p:nvPicPr>
          <p:cNvPr id="6" name="mix_37s (audio-joiner.co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0" y="6141259"/>
            <a:ext cx="609600" cy="609600"/>
          </a:xfrm>
          <a:prstGeom prst="rect">
            <a:avLst/>
          </a:prstGeom>
        </p:spPr>
      </p:pic>
    </p:spTree>
    <p:extLst>
      <p:ext uri="{BB962C8B-B14F-4D97-AF65-F5344CB8AC3E}">
        <p14:creationId xmlns:p14="http://schemas.microsoft.com/office/powerpoint/2010/main" val="2440900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77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606">
                <p:cTn id="7" fill="hold" display="0">
                  <p:stCondLst>
                    <p:cond delay="indefinite"/>
                  </p:stCondLst>
                  <p:endCondLst>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l="7419"/>
          <a:stretch/>
        </p:blipFill>
        <p:spPr bwMode="auto">
          <a:xfrm flipH="1">
            <a:off x="7236296" y="21226"/>
            <a:ext cx="1907704" cy="242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t="11466"/>
          <a:stretch/>
        </p:blipFill>
        <p:spPr bwMode="auto">
          <a:xfrm>
            <a:off x="-11030" y="-22528"/>
            <a:ext cx="2057400" cy="2423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2267743" y="548680"/>
            <a:ext cx="6501347" cy="1143000"/>
          </a:xfrm>
        </p:spPr>
        <p:txBody>
          <a:bodyPr>
            <a:normAutofit/>
          </a:bodyPr>
          <a:lstStyle/>
          <a:p>
            <a:r>
              <a:rPr lang="en-US" sz="5400" b="1" dirty="0">
                <a:solidFill>
                  <a:schemeClr val="tx2"/>
                </a:solidFill>
                <a:effectLst>
                  <a:outerShdw blurRad="38100" dist="38100" dir="2700000" algn="tl">
                    <a:srgbClr val="000000">
                      <a:alpha val="43137"/>
                    </a:srgbClr>
                  </a:outerShdw>
                </a:effectLst>
                <a:latin typeface="Baskerville Old Face" pitchFamily="18" charset="0"/>
                <a:cs typeface="Times New Roman" pitchFamily="18" charset="0"/>
              </a:rPr>
              <a:t>Personality traits</a:t>
            </a:r>
            <a:endParaRPr lang="ru-RU" sz="5400" dirty="0">
              <a:solidFill>
                <a:schemeClr val="tx2"/>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8" name="Полилиния 7"/>
          <p:cNvSpPr/>
          <p:nvPr/>
        </p:nvSpPr>
        <p:spPr>
          <a:xfrm>
            <a:off x="4654292" y="2072100"/>
            <a:ext cx="4114800" cy="2262981"/>
          </a:xfrm>
          <a:custGeom>
            <a:avLst/>
            <a:gdLst>
              <a:gd name="connsiteX0" fmla="*/ 0 w 4114800"/>
              <a:gd name="connsiteY0" fmla="*/ 0 h 2262981"/>
              <a:gd name="connsiteX1" fmla="*/ 3737629 w 4114800"/>
              <a:gd name="connsiteY1" fmla="*/ 0 h 2262981"/>
              <a:gd name="connsiteX2" fmla="*/ 4114800 w 4114800"/>
              <a:gd name="connsiteY2" fmla="*/ 377171 h 2262981"/>
              <a:gd name="connsiteX3" fmla="*/ 4114800 w 4114800"/>
              <a:gd name="connsiteY3" fmla="*/ 2262981 h 2262981"/>
              <a:gd name="connsiteX4" fmla="*/ 0 w 4114800"/>
              <a:gd name="connsiteY4" fmla="*/ 2262981 h 2262981"/>
              <a:gd name="connsiteX5" fmla="*/ 0 w 4114800"/>
              <a:gd name="connsiteY5" fmla="*/ 0 h 226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4800" h="2262981">
                <a:moveTo>
                  <a:pt x="0" y="0"/>
                </a:moveTo>
                <a:lnTo>
                  <a:pt x="3737629" y="0"/>
                </a:lnTo>
                <a:cubicBezTo>
                  <a:pt x="3945935" y="0"/>
                  <a:pt x="4114800" y="168865"/>
                  <a:pt x="4114800" y="377171"/>
                </a:cubicBezTo>
                <a:lnTo>
                  <a:pt x="4114800" y="2262981"/>
                </a:lnTo>
                <a:lnTo>
                  <a:pt x="0" y="2262981"/>
                </a:lnTo>
                <a:lnTo>
                  <a:pt x="0"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4">
              <a:hueOff val="-1488257"/>
              <a:satOff val="8966"/>
              <a:lumOff val="719"/>
              <a:alphaOff val="0"/>
            </a:schemeClr>
          </a:fillRef>
          <a:effectRef idx="2">
            <a:schemeClr val="accent4">
              <a:hueOff val="-1488257"/>
              <a:satOff val="8966"/>
              <a:lumOff val="719"/>
              <a:alphaOff val="0"/>
            </a:schemeClr>
          </a:effectRef>
          <a:fontRef idx="minor">
            <a:schemeClr val="lt1"/>
          </a:fontRef>
        </p:style>
        <p:txBody>
          <a:bodyPr spcFirstLastPara="0" vert="horz" wrap="square" lIns="227584" tIns="227584" rIns="227584" bIns="793329" numCol="1" spcCol="1270" anchor="ctr" anchorCtr="0">
            <a:noAutofit/>
          </a:bodyPr>
          <a:lstStyle/>
          <a:p>
            <a:pPr algn="ctr" defTabSz="1422400">
              <a:lnSpc>
                <a:spcPct val="90000"/>
              </a:lnSpc>
              <a:spcBef>
                <a:spcPct val="0"/>
              </a:spcBef>
              <a:spcAft>
                <a:spcPct val="35000"/>
              </a:spcAft>
            </a:pPr>
            <a:r>
              <a:rPr lang="en-US" sz="3200" b="1" dirty="0">
                <a:latin typeface="Baskerville Old Face" pitchFamily="18" charset="0"/>
                <a:cs typeface="Times New Roman" pitchFamily="18" charset="0"/>
              </a:rPr>
              <a:t>Critical </a:t>
            </a:r>
            <a:r>
              <a:rPr lang="en-US" sz="3200" b="1" dirty="0" smtClean="0">
                <a:latin typeface="Baskerville Old Face" pitchFamily="18" charset="0"/>
                <a:cs typeface="Times New Roman" pitchFamily="18" charset="0"/>
              </a:rPr>
              <a:t>Thinking</a:t>
            </a:r>
            <a:endParaRPr lang="ru-RU" sz="3200" b="1" dirty="0">
              <a:latin typeface="Times New Roman" pitchFamily="18" charset="0"/>
              <a:cs typeface="Times New Roman" pitchFamily="18" charset="0"/>
            </a:endParaRPr>
          </a:p>
        </p:txBody>
      </p:sp>
      <p:sp>
        <p:nvSpPr>
          <p:cNvPr id="7" name="Полилиния 6"/>
          <p:cNvSpPr/>
          <p:nvPr/>
        </p:nvSpPr>
        <p:spPr>
          <a:xfrm>
            <a:off x="539491" y="2072100"/>
            <a:ext cx="4114801" cy="2262982"/>
          </a:xfrm>
          <a:custGeom>
            <a:avLst/>
            <a:gdLst>
              <a:gd name="connsiteX0" fmla="*/ 0 w 2262981"/>
              <a:gd name="connsiteY0" fmla="*/ 0 h 4114800"/>
              <a:gd name="connsiteX1" fmla="*/ 1885810 w 2262981"/>
              <a:gd name="connsiteY1" fmla="*/ 0 h 4114800"/>
              <a:gd name="connsiteX2" fmla="*/ 2262981 w 2262981"/>
              <a:gd name="connsiteY2" fmla="*/ 377171 h 4114800"/>
              <a:gd name="connsiteX3" fmla="*/ 2262981 w 2262981"/>
              <a:gd name="connsiteY3" fmla="*/ 4114800 h 4114800"/>
              <a:gd name="connsiteX4" fmla="*/ 0 w 2262981"/>
              <a:gd name="connsiteY4" fmla="*/ 4114800 h 4114800"/>
              <a:gd name="connsiteX5" fmla="*/ 0 w 2262981"/>
              <a:gd name="connsiteY5" fmla="*/ 0 h 411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981" h="4114800">
                <a:moveTo>
                  <a:pt x="0" y="4114799"/>
                </a:moveTo>
                <a:lnTo>
                  <a:pt x="0" y="685814"/>
                </a:lnTo>
                <a:cubicBezTo>
                  <a:pt x="0" y="307050"/>
                  <a:pt x="92869" y="1"/>
                  <a:pt x="207430" y="1"/>
                </a:cubicBezTo>
                <a:lnTo>
                  <a:pt x="2262981" y="1"/>
                </a:lnTo>
                <a:lnTo>
                  <a:pt x="2262981" y="4114799"/>
                </a:lnTo>
                <a:lnTo>
                  <a:pt x="0" y="4114799"/>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227584" tIns="227585" rIns="227585" bIns="793329" numCol="1" spcCol="1270" anchor="ctr" anchorCtr="0">
            <a:noAutofit/>
          </a:bodyPr>
          <a:lstStyle/>
          <a:p>
            <a:pPr lvl="0" algn="ctr" defTabSz="1422400">
              <a:lnSpc>
                <a:spcPct val="90000"/>
              </a:lnSpc>
              <a:spcBef>
                <a:spcPct val="0"/>
              </a:spcBef>
              <a:spcAft>
                <a:spcPct val="35000"/>
              </a:spcAft>
            </a:pPr>
            <a:r>
              <a:rPr lang="en-US" sz="3200" b="1" kern="1200" dirty="0" smtClean="0">
                <a:latin typeface="Baskerville Old Face" pitchFamily="18" charset="0"/>
                <a:cs typeface="Times New Roman" pitchFamily="18" charset="0"/>
              </a:rPr>
              <a:t>Setting the goals</a:t>
            </a:r>
            <a:endParaRPr lang="ru-RU" sz="3200" b="1" kern="1200" dirty="0">
              <a:latin typeface="Times New Roman" pitchFamily="18" charset="0"/>
              <a:cs typeface="Times New Roman" pitchFamily="18" charset="0"/>
            </a:endParaRPr>
          </a:p>
        </p:txBody>
      </p:sp>
      <p:sp>
        <p:nvSpPr>
          <p:cNvPr id="9" name="Полилиния 8"/>
          <p:cNvSpPr/>
          <p:nvPr/>
        </p:nvSpPr>
        <p:spPr>
          <a:xfrm>
            <a:off x="539492" y="4335080"/>
            <a:ext cx="4114800" cy="2262982"/>
          </a:xfrm>
          <a:custGeom>
            <a:avLst/>
            <a:gdLst>
              <a:gd name="connsiteX0" fmla="*/ 0 w 4114800"/>
              <a:gd name="connsiteY0" fmla="*/ 0 h 2262981"/>
              <a:gd name="connsiteX1" fmla="*/ 3737629 w 4114800"/>
              <a:gd name="connsiteY1" fmla="*/ 0 h 2262981"/>
              <a:gd name="connsiteX2" fmla="*/ 4114800 w 4114800"/>
              <a:gd name="connsiteY2" fmla="*/ 377171 h 2262981"/>
              <a:gd name="connsiteX3" fmla="*/ 4114800 w 4114800"/>
              <a:gd name="connsiteY3" fmla="*/ 2262981 h 2262981"/>
              <a:gd name="connsiteX4" fmla="*/ 0 w 4114800"/>
              <a:gd name="connsiteY4" fmla="*/ 2262981 h 2262981"/>
              <a:gd name="connsiteX5" fmla="*/ 0 w 4114800"/>
              <a:gd name="connsiteY5" fmla="*/ 0 h 226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4800" h="2262981">
                <a:moveTo>
                  <a:pt x="4114800" y="2262981"/>
                </a:moveTo>
                <a:lnTo>
                  <a:pt x="377171" y="2262981"/>
                </a:lnTo>
                <a:cubicBezTo>
                  <a:pt x="168865" y="2262981"/>
                  <a:pt x="0" y="2094116"/>
                  <a:pt x="0" y="1885810"/>
                </a:cubicBezTo>
                <a:lnTo>
                  <a:pt x="0" y="0"/>
                </a:lnTo>
                <a:lnTo>
                  <a:pt x="4114800" y="0"/>
                </a:lnTo>
                <a:lnTo>
                  <a:pt x="4114800" y="2262981"/>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4">
              <a:hueOff val="-2976513"/>
              <a:satOff val="17933"/>
              <a:lumOff val="1437"/>
              <a:alphaOff val="0"/>
            </a:schemeClr>
          </a:fillRef>
          <a:effectRef idx="2">
            <a:schemeClr val="accent4">
              <a:hueOff val="-2976513"/>
              <a:satOff val="17933"/>
              <a:lumOff val="1437"/>
              <a:alphaOff val="0"/>
            </a:schemeClr>
          </a:effectRef>
          <a:fontRef idx="minor">
            <a:schemeClr val="lt1"/>
          </a:fontRef>
        </p:style>
        <p:txBody>
          <a:bodyPr spcFirstLastPara="0" vert="horz" wrap="square" lIns="227584" tIns="793330" rIns="227584" bIns="227584" numCol="1" spcCol="1270" anchor="ctr" anchorCtr="0">
            <a:noAutofit/>
          </a:bodyPr>
          <a:lstStyle/>
          <a:p>
            <a:pPr lvl="0" algn="ctr" defTabSz="1422400">
              <a:lnSpc>
                <a:spcPct val="90000"/>
              </a:lnSpc>
              <a:spcBef>
                <a:spcPct val="0"/>
              </a:spcBef>
              <a:spcAft>
                <a:spcPct val="35000"/>
              </a:spcAft>
            </a:pPr>
            <a:r>
              <a:rPr lang="en-US" sz="3200" b="1" dirty="0" smtClean="0">
                <a:latin typeface="Baskerville Old Face" pitchFamily="18" charset="0"/>
                <a:cs typeface="Times New Roman" pitchFamily="18" charset="0"/>
              </a:rPr>
              <a:t>Collaboration</a:t>
            </a:r>
            <a:endParaRPr lang="en-US" sz="3200" b="1" dirty="0">
              <a:latin typeface="Baskerville Old Face" pitchFamily="18" charset="0"/>
              <a:cs typeface="Times New Roman" pitchFamily="18" charset="0"/>
            </a:endParaRPr>
          </a:p>
        </p:txBody>
      </p:sp>
      <p:sp>
        <p:nvSpPr>
          <p:cNvPr id="10" name="Полилиния 9"/>
          <p:cNvSpPr/>
          <p:nvPr/>
        </p:nvSpPr>
        <p:spPr>
          <a:xfrm>
            <a:off x="4654291" y="4335081"/>
            <a:ext cx="4114801" cy="2262982"/>
          </a:xfrm>
          <a:custGeom>
            <a:avLst/>
            <a:gdLst>
              <a:gd name="connsiteX0" fmla="*/ 0 w 2262981"/>
              <a:gd name="connsiteY0" fmla="*/ 0 h 4114800"/>
              <a:gd name="connsiteX1" fmla="*/ 1885810 w 2262981"/>
              <a:gd name="connsiteY1" fmla="*/ 0 h 4114800"/>
              <a:gd name="connsiteX2" fmla="*/ 2262981 w 2262981"/>
              <a:gd name="connsiteY2" fmla="*/ 377171 h 4114800"/>
              <a:gd name="connsiteX3" fmla="*/ 2262981 w 2262981"/>
              <a:gd name="connsiteY3" fmla="*/ 4114800 h 4114800"/>
              <a:gd name="connsiteX4" fmla="*/ 0 w 2262981"/>
              <a:gd name="connsiteY4" fmla="*/ 4114800 h 4114800"/>
              <a:gd name="connsiteX5" fmla="*/ 0 w 2262981"/>
              <a:gd name="connsiteY5" fmla="*/ 0 h 411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981" h="4114800">
                <a:moveTo>
                  <a:pt x="2262981" y="1"/>
                </a:moveTo>
                <a:lnTo>
                  <a:pt x="2262981" y="3428986"/>
                </a:lnTo>
                <a:cubicBezTo>
                  <a:pt x="2262981" y="3807750"/>
                  <a:pt x="2170112" y="4114799"/>
                  <a:pt x="2055551" y="4114799"/>
                </a:cubicBezTo>
                <a:lnTo>
                  <a:pt x="0" y="4114799"/>
                </a:lnTo>
                <a:lnTo>
                  <a:pt x="0" y="1"/>
                </a:lnTo>
                <a:lnTo>
                  <a:pt x="2262981" y="1"/>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4">
              <a:hueOff val="-4464770"/>
              <a:satOff val="26899"/>
              <a:lumOff val="2156"/>
              <a:alphaOff val="0"/>
            </a:schemeClr>
          </a:fillRef>
          <a:effectRef idx="2">
            <a:schemeClr val="accent4">
              <a:hueOff val="-4464770"/>
              <a:satOff val="26899"/>
              <a:lumOff val="2156"/>
              <a:alphaOff val="0"/>
            </a:schemeClr>
          </a:effectRef>
          <a:fontRef idx="minor">
            <a:schemeClr val="lt1"/>
          </a:fontRef>
        </p:style>
        <p:txBody>
          <a:bodyPr spcFirstLastPara="0" vert="horz" wrap="square" lIns="227584" tIns="793329" rIns="227585" bIns="227585" numCol="1" spcCol="1270" anchor="ctr" anchorCtr="0">
            <a:noAutofit/>
          </a:bodyPr>
          <a:lstStyle/>
          <a:p>
            <a:pPr algn="ctr" defTabSz="1422400">
              <a:lnSpc>
                <a:spcPct val="90000"/>
              </a:lnSpc>
              <a:spcBef>
                <a:spcPct val="0"/>
              </a:spcBef>
              <a:spcAft>
                <a:spcPct val="35000"/>
              </a:spcAft>
            </a:pPr>
            <a:r>
              <a:rPr lang="en-US" sz="3200" b="1" dirty="0">
                <a:latin typeface="Baskerville Old Face" pitchFamily="18" charset="0"/>
                <a:cs typeface="Times New Roman" pitchFamily="18" charset="0"/>
              </a:rPr>
              <a:t>Creativity</a:t>
            </a:r>
            <a:endParaRPr lang="ru-RU" sz="3200" b="1" dirty="0">
              <a:latin typeface="Times New Roman" pitchFamily="18" charset="0"/>
              <a:cs typeface="Times New Roman" pitchFamily="18" charset="0"/>
            </a:endParaRPr>
          </a:p>
        </p:txBody>
      </p:sp>
      <p:sp>
        <p:nvSpPr>
          <p:cNvPr id="11" name="Полилиния 10"/>
          <p:cNvSpPr/>
          <p:nvPr/>
        </p:nvSpPr>
        <p:spPr>
          <a:xfrm>
            <a:off x="2926100" y="3684875"/>
            <a:ext cx="3456382" cy="1300411"/>
          </a:xfrm>
          <a:custGeom>
            <a:avLst/>
            <a:gdLst>
              <a:gd name="connsiteX0" fmla="*/ 0 w 3456382"/>
              <a:gd name="connsiteY0" fmla="*/ 216740 h 1300411"/>
              <a:gd name="connsiteX1" fmla="*/ 216740 w 3456382"/>
              <a:gd name="connsiteY1" fmla="*/ 0 h 1300411"/>
              <a:gd name="connsiteX2" fmla="*/ 3239642 w 3456382"/>
              <a:gd name="connsiteY2" fmla="*/ 0 h 1300411"/>
              <a:gd name="connsiteX3" fmla="*/ 3456382 w 3456382"/>
              <a:gd name="connsiteY3" fmla="*/ 216740 h 1300411"/>
              <a:gd name="connsiteX4" fmla="*/ 3456382 w 3456382"/>
              <a:gd name="connsiteY4" fmla="*/ 1083671 h 1300411"/>
              <a:gd name="connsiteX5" fmla="*/ 3239642 w 3456382"/>
              <a:gd name="connsiteY5" fmla="*/ 1300411 h 1300411"/>
              <a:gd name="connsiteX6" fmla="*/ 216740 w 3456382"/>
              <a:gd name="connsiteY6" fmla="*/ 1300411 h 1300411"/>
              <a:gd name="connsiteX7" fmla="*/ 0 w 3456382"/>
              <a:gd name="connsiteY7" fmla="*/ 1083671 h 1300411"/>
              <a:gd name="connsiteX8" fmla="*/ 0 w 3456382"/>
              <a:gd name="connsiteY8" fmla="*/ 216740 h 1300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56382" h="1300411">
                <a:moveTo>
                  <a:pt x="0" y="216740"/>
                </a:moveTo>
                <a:cubicBezTo>
                  <a:pt x="0" y="97038"/>
                  <a:pt x="97038" y="0"/>
                  <a:pt x="216740" y="0"/>
                </a:cubicBezTo>
                <a:lnTo>
                  <a:pt x="3239642" y="0"/>
                </a:lnTo>
                <a:cubicBezTo>
                  <a:pt x="3359344" y="0"/>
                  <a:pt x="3456382" y="97038"/>
                  <a:pt x="3456382" y="216740"/>
                </a:cubicBezTo>
                <a:lnTo>
                  <a:pt x="3456382" y="1083671"/>
                </a:lnTo>
                <a:cubicBezTo>
                  <a:pt x="3456382" y="1203373"/>
                  <a:pt x="3359344" y="1300411"/>
                  <a:pt x="3239642" y="1300411"/>
                </a:cubicBezTo>
                <a:lnTo>
                  <a:pt x="216740" y="1300411"/>
                </a:lnTo>
                <a:cubicBezTo>
                  <a:pt x="97038" y="1300411"/>
                  <a:pt x="0" y="1203373"/>
                  <a:pt x="0" y="1083671"/>
                </a:cubicBezTo>
                <a:lnTo>
                  <a:pt x="0" y="216740"/>
                </a:lnTo>
                <a:close/>
              </a:path>
            </a:pathLst>
          </a:custGeom>
          <a:scene3d>
            <a:camera prst="orthographicFront">
              <a:rot lat="0" lon="0" rev="0"/>
            </a:camera>
            <a:lightRig rig="contrasting" dir="t">
              <a:rot lat="0" lon="0" rev="1200000"/>
            </a:lightRig>
          </a:scene3d>
          <a:sp3d z="300000" contourW="19050" prstMaterial="metal">
            <a:bevelT w="88900" h="203200"/>
            <a:bevelB w="165100" h="254000"/>
          </a:sp3d>
        </p:spPr>
        <p:style>
          <a:lnRef idx="0">
            <a:schemeClr val="lt1">
              <a:hueOff val="0"/>
              <a:satOff val="0"/>
              <a:lumOff val="0"/>
              <a:alphaOff val="0"/>
            </a:schemeClr>
          </a:lnRef>
          <a:fillRef idx="1">
            <a:schemeClr val="accent4">
              <a:tint val="40000"/>
              <a:hueOff val="0"/>
              <a:satOff val="0"/>
              <a:lumOff val="0"/>
              <a:alphaOff val="0"/>
            </a:schemeClr>
          </a:fillRef>
          <a:effectRef idx="0">
            <a:schemeClr val="accent4">
              <a:tint val="40000"/>
              <a:hueOff val="0"/>
              <a:satOff val="0"/>
              <a:lumOff val="0"/>
              <a:alphaOff val="0"/>
            </a:schemeClr>
          </a:effectRef>
          <a:fontRef idx="minor">
            <a:schemeClr val="dk1">
              <a:hueOff val="0"/>
              <a:satOff val="0"/>
              <a:lumOff val="0"/>
              <a:alphaOff val="0"/>
            </a:schemeClr>
          </a:fontRef>
        </p:style>
        <p:txBody>
          <a:bodyPr spcFirstLastPara="0" vert="horz" wrap="square" lIns="185401" tIns="185401" rIns="185401" bIns="185401" numCol="1" spcCol="1270" anchor="ctr" anchorCtr="0">
            <a:noAutofit/>
          </a:bodyPr>
          <a:lstStyle/>
          <a:p>
            <a:pPr lvl="0" algn="ctr" defTabSz="1422400">
              <a:lnSpc>
                <a:spcPct val="90000"/>
              </a:lnSpc>
              <a:spcBef>
                <a:spcPct val="0"/>
              </a:spcBef>
              <a:spcAft>
                <a:spcPct val="35000"/>
              </a:spcAft>
            </a:pPr>
            <a:r>
              <a:rPr lang="en-US" sz="3200" b="1" kern="1200" dirty="0" smtClean="0">
                <a:latin typeface="Baskerville Old Face" pitchFamily="18" charset="0"/>
                <a:cs typeface="Times New Roman" pitchFamily="18" charset="0"/>
              </a:rPr>
              <a:t>Communication</a:t>
            </a:r>
            <a:endParaRPr lang="ru-RU" sz="3200" b="1" kern="1200" dirty="0">
              <a:latin typeface="Times New Roman" pitchFamily="18" charset="0"/>
              <a:cs typeface="Times New Roman" pitchFamily="18" charset="0"/>
            </a:endParaRPr>
          </a:p>
        </p:txBody>
      </p:sp>
    </p:spTree>
    <p:extLst>
      <p:ext uri="{BB962C8B-B14F-4D97-AF65-F5344CB8AC3E}">
        <p14:creationId xmlns:p14="http://schemas.microsoft.com/office/powerpoint/2010/main" val="35972381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9" grpId="0" animBg="1"/>
      <p:bldP spid="10"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453932" y="4155822"/>
            <a:ext cx="1774845" cy="2198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r="4211"/>
          <a:stretch/>
        </p:blipFill>
        <p:spPr bwMode="auto">
          <a:xfrm>
            <a:off x="6365476" y="0"/>
            <a:ext cx="2778524" cy="2276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1242219" y="520589"/>
            <a:ext cx="8363272" cy="1143000"/>
          </a:xfrm>
        </p:spPr>
        <p:txBody>
          <a:bodyPr>
            <a:normAutofit/>
          </a:bodyPr>
          <a:lstStyle/>
          <a:p>
            <a:r>
              <a:rPr lang="en-US" sz="4800" b="1" dirty="0">
                <a:solidFill>
                  <a:schemeClr val="tx2"/>
                </a:solidFill>
                <a:effectLst>
                  <a:outerShdw blurRad="38100" dist="38100" dir="2700000" algn="tl">
                    <a:srgbClr val="000000">
                      <a:alpha val="43137"/>
                    </a:srgbClr>
                  </a:outerShdw>
                </a:effectLst>
                <a:latin typeface="Baskerville Old Face" pitchFamily="18" charset="0"/>
                <a:cs typeface="Times New Roman" pitchFamily="18" charset="0"/>
              </a:rPr>
              <a:t>Setting the goals </a:t>
            </a:r>
            <a:endParaRPr lang="ru-RU" sz="4800" b="1" dirty="0">
              <a:solidFill>
                <a:schemeClr val="tx2"/>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6147" name="Picture 3"/>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0" y="2005762"/>
            <a:ext cx="9144000" cy="2079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0" y="4221088"/>
            <a:ext cx="1844210" cy="2068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1786985" y="4221088"/>
            <a:ext cx="1888445" cy="2068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a:stretch/>
        </p:blipFill>
        <p:spPr bwMode="auto">
          <a:xfrm>
            <a:off x="3569863" y="4155822"/>
            <a:ext cx="1884069" cy="2133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2" name="Picture 8"/>
          <p:cNvPicPr>
            <a:picLocks noChangeAspect="1" noChangeArrowheads="1"/>
          </p:cNvPicPr>
          <p:nvPr/>
        </p:nvPicPr>
        <p:blipFill rotWithShape="1">
          <a:blip r:embed="rId8" cstate="print">
            <a:extLst>
              <a:ext uri="{28A0092B-C50C-407E-A947-70E740481C1C}">
                <a14:useLocalDpi xmlns:a14="http://schemas.microsoft.com/office/drawing/2010/main"/>
              </a:ext>
            </a:extLst>
          </a:blip>
          <a:srcRect/>
          <a:stretch/>
        </p:blipFill>
        <p:spPr bwMode="auto">
          <a:xfrm>
            <a:off x="7228778" y="4085303"/>
            <a:ext cx="1797949" cy="22040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7783" y="5819142"/>
            <a:ext cx="1787743" cy="562186"/>
          </a:xfrm>
          <a:prstGeom prst="rect">
            <a:avLst/>
          </a:prstGeom>
          <a:ln w="57150">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b="1" dirty="0" smtClean="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Конкретная</a:t>
            </a:r>
            <a:endParaRPr lang="ru-RU" sz="20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Прямоугольник 4"/>
          <p:cNvSpPr/>
          <p:nvPr/>
        </p:nvSpPr>
        <p:spPr>
          <a:xfrm>
            <a:off x="1838588" y="5819142"/>
            <a:ext cx="1759362" cy="562185"/>
          </a:xfrm>
          <a:prstGeom prst="rect">
            <a:avLst/>
          </a:prstGeom>
          <a:ln w="5715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Измеримая</a:t>
            </a:r>
            <a:endParaRPr lang="ru-RU" sz="20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6" name="Прямоугольник 5"/>
          <p:cNvSpPr/>
          <p:nvPr/>
        </p:nvSpPr>
        <p:spPr>
          <a:xfrm>
            <a:off x="3569862" y="5819144"/>
            <a:ext cx="1884071" cy="562184"/>
          </a:xfrm>
          <a:prstGeom prst="rect">
            <a:avLst/>
          </a:prstGeom>
          <a:ln w="57150">
            <a:solidFill>
              <a:srgbClr val="92D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b="1" dirty="0" smtClean="0">
                <a:solidFill>
                  <a:srgbClr val="92D050"/>
                </a:solidFill>
                <a:effectLst>
                  <a:outerShdw blurRad="38100" dist="38100" dir="2700000" algn="tl">
                    <a:srgbClr val="000000">
                      <a:alpha val="43137"/>
                    </a:srgbClr>
                  </a:outerShdw>
                </a:effectLst>
                <a:latin typeface="Times New Roman" pitchFamily="18" charset="0"/>
                <a:cs typeface="Times New Roman" pitchFamily="18" charset="0"/>
              </a:rPr>
              <a:t>Достижимая</a:t>
            </a:r>
            <a:endParaRPr lang="ru-RU" sz="2000" b="1" dirty="0">
              <a:solidFill>
                <a:srgbClr val="92D05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Прямоугольник 6"/>
          <p:cNvSpPr/>
          <p:nvPr/>
        </p:nvSpPr>
        <p:spPr>
          <a:xfrm>
            <a:off x="5423855" y="5819143"/>
            <a:ext cx="1843845" cy="562183"/>
          </a:xfrm>
          <a:prstGeom prst="rect">
            <a:avLst/>
          </a:prstGeom>
          <a:ln w="57150">
            <a:solidFill>
              <a:srgbClr val="00B0F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b="1" dirty="0" smtClean="0">
                <a:solidFill>
                  <a:srgbClr val="00B0F0"/>
                </a:solidFill>
                <a:effectLst>
                  <a:outerShdw blurRad="38100" dist="38100" dir="2700000" algn="tl">
                    <a:srgbClr val="000000">
                      <a:alpha val="43137"/>
                    </a:srgbClr>
                  </a:outerShdw>
                </a:effectLst>
              </a:rPr>
              <a:t>Уместная</a:t>
            </a:r>
            <a:endParaRPr lang="ru-RU" sz="2000" b="1" dirty="0">
              <a:solidFill>
                <a:srgbClr val="00B0F0"/>
              </a:solidFill>
              <a:effectLst>
                <a:outerShdw blurRad="38100" dist="38100" dir="2700000" algn="tl">
                  <a:srgbClr val="000000">
                    <a:alpha val="43137"/>
                  </a:srgbClr>
                </a:outerShdw>
              </a:effectLst>
            </a:endParaRPr>
          </a:p>
        </p:txBody>
      </p:sp>
      <p:sp>
        <p:nvSpPr>
          <p:cNvPr id="8" name="Прямоугольник 7"/>
          <p:cNvSpPr/>
          <p:nvPr/>
        </p:nvSpPr>
        <p:spPr>
          <a:xfrm>
            <a:off x="7238266" y="5819142"/>
            <a:ext cx="1905734" cy="562185"/>
          </a:xfrm>
          <a:prstGeom prst="rect">
            <a:avLst/>
          </a:prstGeom>
          <a:ln w="57150">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700" b="1" dirty="0"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Ограниченная </a:t>
            </a:r>
            <a:r>
              <a:rPr lang="ru-RU" sz="1700" b="1" dirty="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во времени</a:t>
            </a:r>
          </a:p>
        </p:txBody>
      </p:sp>
    </p:spTree>
    <p:extLst>
      <p:ext uri="{BB962C8B-B14F-4D97-AF65-F5344CB8AC3E}">
        <p14:creationId xmlns:p14="http://schemas.microsoft.com/office/powerpoint/2010/main" val="18266974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5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8"/>
                                        </p:tgtEl>
                                        <p:attrNameLst>
                                          <p:attrName>style.visibility</p:attrName>
                                        </p:attrNameLst>
                                      </p:cBhvr>
                                      <p:to>
                                        <p:strVal val="visible"/>
                                      </p:to>
                                    </p:set>
                                    <p:animEffect transition="in" filter="fade">
                                      <p:cBhvr>
                                        <p:cTn id="12" dur="500"/>
                                        <p:tgtEl>
                                          <p:spTgt spid="614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149"/>
                                        </p:tgtEl>
                                        <p:attrNameLst>
                                          <p:attrName>style.visibility</p:attrName>
                                        </p:attrNameLst>
                                      </p:cBhvr>
                                      <p:to>
                                        <p:strVal val="visible"/>
                                      </p:to>
                                    </p:set>
                                    <p:animEffect transition="in" filter="fade">
                                      <p:cBhvr>
                                        <p:cTn id="22" dur="500"/>
                                        <p:tgtEl>
                                          <p:spTgt spid="614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150"/>
                                        </p:tgtEl>
                                        <p:attrNameLst>
                                          <p:attrName>style.visibility</p:attrName>
                                        </p:attrNameLst>
                                      </p:cBhvr>
                                      <p:to>
                                        <p:strVal val="visible"/>
                                      </p:to>
                                    </p:set>
                                    <p:animEffect transition="in" filter="fade">
                                      <p:cBhvr>
                                        <p:cTn id="32" dur="500"/>
                                        <p:tgtEl>
                                          <p:spTgt spid="615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6152"/>
                                        </p:tgtEl>
                                        <p:attrNameLst>
                                          <p:attrName>style.visibility</p:attrName>
                                        </p:attrNameLst>
                                      </p:cBhvr>
                                      <p:to>
                                        <p:strVal val="visible"/>
                                      </p:to>
                                    </p:set>
                                    <p:animEffect transition="in" filter="fade">
                                      <p:cBhvr>
                                        <p:cTn id="52" dur="500"/>
                                        <p:tgtEl>
                                          <p:spTgt spid="615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274638"/>
            <a:ext cx="7992888" cy="1143000"/>
          </a:xfrm>
        </p:spPr>
        <p:txBody>
          <a:bodyPr>
            <a:noAutofit/>
          </a:bodyPr>
          <a:lstStyle/>
          <a:p>
            <a:r>
              <a:rPr lang="en-US" sz="4000" b="1" dirty="0" smtClean="0">
                <a:solidFill>
                  <a:srgbClr val="002060"/>
                </a:solidFill>
                <a:effectLst>
                  <a:outerShdw blurRad="38100" dist="38100" dir="2700000" algn="tl">
                    <a:srgbClr val="000000">
                      <a:alpha val="43137"/>
                    </a:srgbClr>
                  </a:outerShdw>
                </a:effectLst>
                <a:latin typeface="Baskerville Old Face" pitchFamily="18" charset="0"/>
                <a:cs typeface="Times New Roman" pitchFamily="18" charset="0"/>
              </a:rPr>
              <a:t>Read the goals and decide if they are smart</a:t>
            </a:r>
            <a:endParaRPr lang="ru-RU" sz="40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endParaRPr>
          </a:p>
        </p:txBody>
      </p:sp>
      <p:grpSp>
        <p:nvGrpSpPr>
          <p:cNvPr id="12" name="Группа 11"/>
          <p:cNvGrpSpPr/>
          <p:nvPr/>
        </p:nvGrpSpPr>
        <p:grpSpPr>
          <a:xfrm>
            <a:off x="791496" y="3434543"/>
            <a:ext cx="7812952" cy="1453745"/>
            <a:chOff x="791496" y="1699198"/>
            <a:chExt cx="7812952" cy="1453745"/>
          </a:xfrm>
        </p:grpSpPr>
        <p:sp>
          <p:nvSpPr>
            <p:cNvPr id="6" name="Прямоугольник 5"/>
            <p:cNvSpPr/>
            <p:nvPr/>
          </p:nvSpPr>
          <p:spPr>
            <a:xfrm>
              <a:off x="791496" y="2236167"/>
              <a:ext cx="7812952" cy="916776"/>
            </a:xfrm>
            <a:prstGeom prst="rect">
              <a:avLst/>
            </a:prstGeom>
          </p:spPr>
          <p:style>
            <a:lnRef idx="1">
              <a:schemeClr val="accent5">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7" name="Полилиния 6"/>
            <p:cNvSpPr/>
            <p:nvPr/>
          </p:nvSpPr>
          <p:spPr>
            <a:xfrm>
              <a:off x="1182144" y="1699198"/>
              <a:ext cx="6702224" cy="1225746"/>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lvl="0" algn="just" defTabSz="889000">
                <a:lnSpc>
                  <a:spcPct val="90000"/>
                </a:lnSpc>
                <a:spcBef>
                  <a:spcPct val="0"/>
                </a:spcBef>
                <a:spcAft>
                  <a:spcPct val="35000"/>
                </a:spcAft>
              </a:pPr>
              <a:r>
                <a:rPr lang="en-US" sz="2400" b="1" kern="1200" dirty="0" smtClean="0">
                  <a:effectLst>
                    <a:outerShdw blurRad="38100" dist="38100" dir="2700000" algn="tl">
                      <a:srgbClr val="000000">
                        <a:alpha val="43137"/>
                      </a:srgbClr>
                    </a:outerShdw>
                  </a:effectLst>
                  <a:latin typeface="Times New Roman" pitchFamily="18" charset="0"/>
                  <a:cs typeface="Times New Roman" pitchFamily="18" charset="0"/>
                </a:rPr>
                <a:t>Enter the Faculty of Foreign Languages and Area Studies in </a:t>
              </a:r>
              <a:r>
                <a:rPr lang="en-US" sz="2400" b="1" kern="1200" dirty="0" err="1" smtClean="0">
                  <a:effectLst>
                    <a:outerShdw blurRad="38100" dist="38100" dir="2700000" algn="tl">
                      <a:srgbClr val="000000">
                        <a:alpha val="43137"/>
                      </a:srgbClr>
                    </a:outerShdw>
                  </a:effectLst>
                  <a:latin typeface="Times New Roman" pitchFamily="18" charset="0"/>
                  <a:cs typeface="Times New Roman" pitchFamily="18" charset="0"/>
                </a:rPr>
                <a:t>Lomonosov</a:t>
              </a:r>
              <a:r>
                <a:rPr lang="en-US" sz="2400" b="1" kern="1200" dirty="0" smtClean="0">
                  <a:effectLst>
                    <a:outerShdw blurRad="38100" dist="38100" dir="2700000" algn="tl">
                      <a:srgbClr val="000000">
                        <a:alpha val="43137"/>
                      </a:srgbClr>
                    </a:outerShdw>
                  </a:effectLst>
                  <a:latin typeface="Times New Roman" pitchFamily="18" charset="0"/>
                  <a:cs typeface="Times New Roman" pitchFamily="18" charset="0"/>
                </a:rPr>
                <a:t> Moscow State University</a:t>
              </a:r>
              <a:r>
                <a:rPr lang="ru-RU" sz="2400" b="1" kern="12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a:effectLst>
                    <a:outerShdw blurRad="38100" dist="38100" dir="2700000" algn="tl">
                      <a:srgbClr val="000000">
                        <a:alpha val="43137"/>
                      </a:srgbClr>
                    </a:outerShdw>
                  </a:effectLst>
                  <a:latin typeface="Times New Roman" pitchFamily="18" charset="0"/>
                  <a:cs typeface="Times New Roman" pitchFamily="18" charset="0"/>
                </a:rPr>
                <a:t>without any difficulties</a:t>
              </a:r>
              <a:r>
                <a:rPr lang="en-US" sz="2400" b="1" kern="1200" dirty="0" smtClean="0">
                  <a:effectLst>
                    <a:outerShdw blurRad="38100" dist="38100" dir="2700000" algn="tl">
                      <a:srgbClr val="000000">
                        <a:alpha val="43137"/>
                      </a:srgbClr>
                    </a:outerShdw>
                  </a:effectLst>
                  <a:latin typeface="Times New Roman" pitchFamily="18" charset="0"/>
                  <a:cs typeface="Times New Roman" pitchFamily="18" charset="0"/>
                </a:rPr>
                <a:t>. </a:t>
              </a:r>
              <a:endParaRPr lang="ru-RU" sz="2400" kern="1200" dirty="0">
                <a:latin typeface="Times New Roman" pitchFamily="18" charset="0"/>
                <a:cs typeface="Times New Roman" pitchFamily="18" charset="0"/>
              </a:endParaRPr>
            </a:p>
          </p:txBody>
        </p:sp>
      </p:grpSp>
      <p:grpSp>
        <p:nvGrpSpPr>
          <p:cNvPr id="13" name="Группа 12"/>
          <p:cNvGrpSpPr/>
          <p:nvPr/>
        </p:nvGrpSpPr>
        <p:grpSpPr>
          <a:xfrm>
            <a:off x="791496" y="5013176"/>
            <a:ext cx="7812952" cy="1453745"/>
            <a:chOff x="791496" y="3349394"/>
            <a:chExt cx="7812952" cy="1453745"/>
          </a:xfrm>
        </p:grpSpPr>
        <p:sp>
          <p:nvSpPr>
            <p:cNvPr id="8" name="Прямоугольник 7"/>
            <p:cNvSpPr/>
            <p:nvPr/>
          </p:nvSpPr>
          <p:spPr>
            <a:xfrm>
              <a:off x="791496" y="3886363"/>
              <a:ext cx="7812952" cy="916776"/>
            </a:xfrm>
            <a:prstGeom prst="rect">
              <a:avLst/>
            </a:prstGeom>
          </p:spPr>
          <p:style>
            <a:lnRef idx="1">
              <a:schemeClr val="accent5">
                <a:hueOff val="-4966938"/>
                <a:satOff val="19906"/>
                <a:lumOff val="4314"/>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9" name="Полилиния 8"/>
            <p:cNvSpPr/>
            <p:nvPr/>
          </p:nvSpPr>
          <p:spPr>
            <a:xfrm>
              <a:off x="1182144" y="3349394"/>
              <a:ext cx="6702224" cy="1231734"/>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p:spPr>
          <p:style>
            <a:lnRef idx="0">
              <a:schemeClr val="lt1">
                <a:hueOff val="0"/>
                <a:satOff val="0"/>
                <a:lumOff val="0"/>
                <a:alphaOff val="0"/>
              </a:schemeClr>
            </a:lnRef>
            <a:fillRef idx="3">
              <a:schemeClr val="accent5">
                <a:hueOff val="-4966938"/>
                <a:satOff val="19906"/>
                <a:lumOff val="4314"/>
                <a:alphaOff val="0"/>
              </a:schemeClr>
            </a:fillRef>
            <a:effectRef idx="3">
              <a:schemeClr val="accent5">
                <a:hueOff val="-4966938"/>
                <a:satOff val="19906"/>
                <a:lumOff val="4314"/>
                <a:alphaOff val="0"/>
              </a:schemeClr>
            </a:effectRef>
            <a:fontRef idx="minor">
              <a:schemeClr val="lt1"/>
            </a:fontRef>
          </p:style>
          <p:txBody>
            <a:bodyPr spcFirstLastPara="0" vert="horz" wrap="square" lIns="205962" tIns="44672" rIns="205962" bIns="44672" numCol="1" spcCol="1270" anchor="ctr" anchorCtr="0">
              <a:noAutofit/>
            </a:bodyPr>
            <a:lstStyle/>
            <a:p>
              <a:pPr lvl="0" algn="l" defTabSz="889000">
                <a:lnSpc>
                  <a:spcPct val="90000"/>
                </a:lnSpc>
                <a:spcBef>
                  <a:spcPct val="0"/>
                </a:spcBef>
                <a:spcAft>
                  <a:spcPct val="35000"/>
                </a:spcAft>
              </a:pPr>
              <a:r>
                <a:rPr lang="en-US" sz="2400" b="1" kern="1200" dirty="0" smtClean="0">
                  <a:effectLst>
                    <a:outerShdw blurRad="38100" dist="38100" dir="2700000" algn="tl">
                      <a:srgbClr val="000000">
                        <a:alpha val="43137"/>
                      </a:srgbClr>
                    </a:outerShdw>
                  </a:effectLst>
                  <a:latin typeface="Times New Roman" pitchFamily="18" charset="0"/>
                  <a:cs typeface="Times New Roman" pitchFamily="18" charset="0"/>
                </a:rPr>
                <a:t>Pass English examination with honors with the help of a smartphone on 11 June, 2020.</a:t>
              </a:r>
              <a:endParaRPr lang="ru-RU" sz="2400" kern="1200" dirty="0">
                <a:latin typeface="Times New Roman" pitchFamily="18" charset="0"/>
                <a:cs typeface="Times New Roman" pitchFamily="18" charset="0"/>
              </a:endParaRPr>
            </a:p>
          </p:txBody>
        </p:sp>
      </p:grpSp>
      <p:grpSp>
        <p:nvGrpSpPr>
          <p:cNvPr id="14" name="Группа 13"/>
          <p:cNvGrpSpPr/>
          <p:nvPr/>
        </p:nvGrpSpPr>
        <p:grpSpPr>
          <a:xfrm>
            <a:off x="791496" y="1797425"/>
            <a:ext cx="7812952" cy="1453744"/>
            <a:chOff x="791496" y="4999592"/>
            <a:chExt cx="7812952" cy="1453744"/>
          </a:xfrm>
        </p:grpSpPr>
        <p:sp>
          <p:nvSpPr>
            <p:cNvPr id="10" name="Прямоугольник 9"/>
            <p:cNvSpPr/>
            <p:nvPr/>
          </p:nvSpPr>
          <p:spPr>
            <a:xfrm>
              <a:off x="791496" y="5536560"/>
              <a:ext cx="7812952" cy="916776"/>
            </a:xfrm>
            <a:prstGeom prst="rect">
              <a:avLst/>
            </a:prstGeom>
          </p:spPr>
          <p:style>
            <a:lnRef idx="1">
              <a:schemeClr val="accent5">
                <a:hueOff val="-9933876"/>
                <a:satOff val="39811"/>
                <a:lumOff val="8628"/>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1" name="Полилиния 10"/>
            <p:cNvSpPr/>
            <p:nvPr/>
          </p:nvSpPr>
          <p:spPr>
            <a:xfrm>
              <a:off x="1182144" y="4999592"/>
              <a:ext cx="6702224" cy="1165712"/>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p:spPr>
          <p:style>
            <a:lnRef idx="0">
              <a:schemeClr val="lt1">
                <a:hueOff val="0"/>
                <a:satOff val="0"/>
                <a:lumOff val="0"/>
                <a:alphaOff val="0"/>
              </a:schemeClr>
            </a:lnRef>
            <a:fillRef idx="3">
              <a:schemeClr val="accent5">
                <a:hueOff val="-9933876"/>
                <a:satOff val="39811"/>
                <a:lumOff val="8628"/>
                <a:alphaOff val="0"/>
              </a:schemeClr>
            </a:fillRef>
            <a:effectRef idx="3">
              <a:schemeClr val="accent5">
                <a:hueOff val="-9933876"/>
                <a:satOff val="39811"/>
                <a:lumOff val="8628"/>
                <a:alphaOff val="0"/>
              </a:schemeClr>
            </a:effectRef>
            <a:fontRef idx="minor">
              <a:schemeClr val="lt1"/>
            </a:fontRef>
          </p:style>
          <p:txBody>
            <a:bodyPr spcFirstLastPara="0" vert="horz" wrap="square" lIns="205962" tIns="44672" rIns="205962" bIns="44672" numCol="1" spcCol="1270" anchor="ctr" anchorCtr="0">
              <a:noAutofit/>
            </a:bodyPr>
            <a:lstStyle/>
            <a:p>
              <a:pPr lvl="0" algn="l" defTabSz="889000">
                <a:lnSpc>
                  <a:spcPct val="90000"/>
                </a:lnSpc>
                <a:spcBef>
                  <a:spcPct val="0"/>
                </a:spcBef>
                <a:spcAft>
                  <a:spcPct val="35000"/>
                </a:spcAft>
              </a:pPr>
              <a:r>
                <a:rPr lang="en-US" sz="2400" b="1" kern="1200" dirty="0" smtClean="0">
                  <a:effectLst>
                    <a:outerShdw blurRad="38100" dist="38100" dir="2700000" algn="tl">
                      <a:srgbClr val="000000">
                        <a:alpha val="43137"/>
                      </a:srgbClr>
                    </a:outerShdw>
                  </a:effectLst>
                  <a:latin typeface="Times New Roman" pitchFamily="18" charset="0"/>
                  <a:cs typeface="Times New Roman" pitchFamily="18" charset="0"/>
                </a:rPr>
                <a:t>Pass English examination on 11 June, 2020. </a:t>
              </a:r>
              <a:endParaRPr lang="ru-RU" sz="2400" kern="1200" dirty="0">
                <a:latin typeface="Times New Roman" pitchFamily="18" charset="0"/>
                <a:cs typeface="Times New Roman" pitchFamily="18" charset="0"/>
              </a:endParaRPr>
            </a:p>
          </p:txBody>
        </p:sp>
      </p:grpSp>
    </p:spTree>
    <p:extLst>
      <p:ext uri="{BB962C8B-B14F-4D97-AF65-F5344CB8AC3E}">
        <p14:creationId xmlns:p14="http://schemas.microsoft.com/office/powerpoint/2010/main" val="36236720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887484" y="-18867"/>
            <a:ext cx="8229600" cy="1143000"/>
          </a:xfrm>
        </p:spPr>
        <p:txBody>
          <a:bodyPr>
            <a:normAutofit/>
          </a:bodyPr>
          <a:lstStyle/>
          <a:p>
            <a:r>
              <a:rPr lang="en-US" sz="3400" b="1" dirty="0">
                <a:solidFill>
                  <a:schemeClr val="tx2"/>
                </a:solidFill>
                <a:effectLst>
                  <a:outerShdw blurRad="38100" dist="38100" dir="2700000" algn="tl">
                    <a:srgbClr val="000000">
                      <a:alpha val="43137"/>
                    </a:srgbClr>
                  </a:outerShdw>
                </a:effectLst>
                <a:latin typeface="Baskerville Old Face" pitchFamily="18" charset="0"/>
                <a:cs typeface="Times New Roman" pitchFamily="18" charset="0"/>
              </a:rPr>
              <a:t>Find the missing </a:t>
            </a:r>
            <a:r>
              <a:rPr lang="en-US" sz="3400" b="1" dirty="0" smtClean="0">
                <a:solidFill>
                  <a:schemeClr val="tx2"/>
                </a:solidFill>
                <a:effectLst>
                  <a:outerShdw blurRad="38100" dist="38100" dir="2700000" algn="tl">
                    <a:srgbClr val="000000">
                      <a:alpha val="43137"/>
                    </a:srgbClr>
                  </a:outerShdw>
                </a:effectLst>
                <a:latin typeface="Baskerville Old Face" pitchFamily="18" charset="0"/>
                <a:cs typeface="Times New Roman" pitchFamily="18" charset="0"/>
              </a:rPr>
              <a:t>aspect. Make the goal smart</a:t>
            </a:r>
            <a:endParaRPr lang="ru-RU" sz="3400" b="1" dirty="0">
              <a:solidFill>
                <a:schemeClr val="tx2"/>
              </a:solidFill>
              <a:effectLst>
                <a:outerShdw blurRad="38100" dist="38100" dir="2700000" algn="tl">
                  <a:srgbClr val="000000">
                    <a:alpha val="43137"/>
                  </a:srgbClr>
                </a:outerShdw>
              </a:effectLst>
              <a:latin typeface="Times New Roman" pitchFamily="18" charset="0"/>
              <a:cs typeface="Times New Roman" pitchFamily="18" charset="0"/>
            </a:endParaRPr>
          </a:p>
        </p:txBody>
      </p:sp>
      <p:grpSp>
        <p:nvGrpSpPr>
          <p:cNvPr id="10" name="Группа 9"/>
          <p:cNvGrpSpPr/>
          <p:nvPr/>
        </p:nvGrpSpPr>
        <p:grpSpPr>
          <a:xfrm>
            <a:off x="525857" y="3931318"/>
            <a:ext cx="8229600" cy="1361687"/>
            <a:chOff x="487183" y="3671335"/>
            <a:chExt cx="8229600" cy="1361687"/>
          </a:xfrm>
        </p:grpSpPr>
        <p:sp>
          <p:nvSpPr>
            <p:cNvPr id="8" name="Прямоугольник 7"/>
            <p:cNvSpPr/>
            <p:nvPr/>
          </p:nvSpPr>
          <p:spPr>
            <a:xfrm>
              <a:off x="487183" y="4125822"/>
              <a:ext cx="8229600" cy="907200"/>
            </a:xfrm>
            <a:prstGeom prst="rect">
              <a:avLst/>
            </a:prstGeom>
          </p:spPr>
          <p:style>
            <a:lnRef idx="1">
              <a:schemeClr val="accent5">
                <a:hueOff val="-9933876"/>
                <a:satOff val="39811"/>
                <a:lumOff val="8628"/>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9" name="Полилиния 8"/>
            <p:cNvSpPr/>
            <p:nvPr/>
          </p:nvSpPr>
          <p:spPr>
            <a:xfrm>
              <a:off x="848810" y="3671335"/>
              <a:ext cx="7560840" cy="1257192"/>
            </a:xfrm>
            <a:custGeom>
              <a:avLst/>
              <a:gdLst>
                <a:gd name="connsiteX0" fmla="*/ 0 w 5760720"/>
                <a:gd name="connsiteY0" fmla="*/ 177124 h 1062720"/>
                <a:gd name="connsiteX1" fmla="*/ 177124 w 5760720"/>
                <a:gd name="connsiteY1" fmla="*/ 0 h 1062720"/>
                <a:gd name="connsiteX2" fmla="*/ 5583596 w 5760720"/>
                <a:gd name="connsiteY2" fmla="*/ 0 h 1062720"/>
                <a:gd name="connsiteX3" fmla="*/ 5760720 w 5760720"/>
                <a:gd name="connsiteY3" fmla="*/ 177124 h 1062720"/>
                <a:gd name="connsiteX4" fmla="*/ 5760720 w 5760720"/>
                <a:gd name="connsiteY4" fmla="*/ 885596 h 1062720"/>
                <a:gd name="connsiteX5" fmla="*/ 5583596 w 5760720"/>
                <a:gd name="connsiteY5" fmla="*/ 1062720 h 1062720"/>
                <a:gd name="connsiteX6" fmla="*/ 177124 w 5760720"/>
                <a:gd name="connsiteY6" fmla="*/ 1062720 h 1062720"/>
                <a:gd name="connsiteX7" fmla="*/ 0 w 5760720"/>
                <a:gd name="connsiteY7" fmla="*/ 885596 h 1062720"/>
                <a:gd name="connsiteX8" fmla="*/ 0 w 5760720"/>
                <a:gd name="connsiteY8" fmla="*/ 177124 h 1062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0720" h="1062720">
                  <a:moveTo>
                    <a:pt x="0" y="177124"/>
                  </a:moveTo>
                  <a:cubicBezTo>
                    <a:pt x="0" y="79301"/>
                    <a:pt x="79301" y="0"/>
                    <a:pt x="177124" y="0"/>
                  </a:cubicBezTo>
                  <a:lnTo>
                    <a:pt x="5583596" y="0"/>
                  </a:lnTo>
                  <a:cubicBezTo>
                    <a:pt x="5681419" y="0"/>
                    <a:pt x="5760720" y="79301"/>
                    <a:pt x="5760720" y="177124"/>
                  </a:cubicBezTo>
                  <a:lnTo>
                    <a:pt x="5760720" y="885596"/>
                  </a:lnTo>
                  <a:cubicBezTo>
                    <a:pt x="5760720" y="983419"/>
                    <a:pt x="5681419" y="1062720"/>
                    <a:pt x="5583596" y="1062720"/>
                  </a:cubicBezTo>
                  <a:lnTo>
                    <a:pt x="177124" y="1062720"/>
                  </a:lnTo>
                  <a:cubicBezTo>
                    <a:pt x="79301" y="1062720"/>
                    <a:pt x="0" y="983419"/>
                    <a:pt x="0" y="885596"/>
                  </a:cubicBezTo>
                  <a:lnTo>
                    <a:pt x="0" y="177124"/>
                  </a:lnTo>
                  <a:close/>
                </a:path>
              </a:pathLst>
            </a:custGeom>
          </p:spPr>
          <p:style>
            <a:lnRef idx="0">
              <a:schemeClr val="lt1">
                <a:hueOff val="0"/>
                <a:satOff val="0"/>
                <a:lumOff val="0"/>
                <a:alphaOff val="0"/>
              </a:schemeClr>
            </a:lnRef>
            <a:fillRef idx="3">
              <a:schemeClr val="accent5">
                <a:hueOff val="-9933876"/>
                <a:satOff val="39811"/>
                <a:lumOff val="8628"/>
                <a:alphaOff val="0"/>
              </a:schemeClr>
            </a:fillRef>
            <a:effectRef idx="3">
              <a:schemeClr val="accent5">
                <a:hueOff val="-9933876"/>
                <a:satOff val="39811"/>
                <a:lumOff val="8628"/>
                <a:alphaOff val="0"/>
              </a:schemeClr>
            </a:effectRef>
            <a:fontRef idx="minor">
              <a:schemeClr val="lt1"/>
            </a:fontRef>
          </p:style>
          <p:txBody>
            <a:bodyPr spcFirstLastPara="0" vert="horz" wrap="square" lIns="269620" tIns="51878" rIns="269620" bIns="51878" numCol="1" spcCol="1270" anchor="ctr" anchorCtr="0">
              <a:noAutofit/>
            </a:bodyPr>
            <a:lstStyle/>
            <a:p>
              <a:pPr defTabSz="889000">
                <a:lnSpc>
                  <a:spcPct val="90000"/>
                </a:lnSpc>
                <a:spcBef>
                  <a:spcPct val="0"/>
                </a:spcBef>
                <a:spcAft>
                  <a:spcPct val="35000"/>
                </a:spcAft>
              </a:pPr>
              <a:r>
                <a:rPr lang="en-US" sz="28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It is</a:t>
              </a:r>
              <a:r>
                <a:rPr lang="ru-RU" sz="28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8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not  </a:t>
              </a:r>
              <a:r>
                <a:rPr lang="en-US" sz="28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measurable.</a:t>
              </a:r>
            </a:p>
            <a:p>
              <a:pPr defTabSz="889000">
                <a:lnSpc>
                  <a:spcPct val="90000"/>
                </a:lnSpc>
                <a:spcBef>
                  <a:spcPct val="0"/>
                </a:spcBef>
                <a:spcAft>
                  <a:spcPct val="35000"/>
                </a:spcAft>
              </a:pPr>
              <a:r>
                <a:rPr lang="en-US" sz="2400" b="1" dirty="0">
                  <a:effectLst>
                    <a:outerShdw blurRad="38100" dist="38100" dir="2700000" algn="tl">
                      <a:srgbClr val="000000">
                        <a:alpha val="43137"/>
                      </a:srgbClr>
                    </a:outerShdw>
                  </a:effectLst>
                  <a:latin typeface="Times New Roman" pitchFamily="18" charset="0"/>
                  <a:cs typeface="Times New Roman" pitchFamily="18" charset="0"/>
                </a:rPr>
                <a:t>Pass English examination </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……….on </a:t>
              </a:r>
              <a:r>
                <a:rPr lang="en-US" sz="2400" b="1" dirty="0">
                  <a:effectLst>
                    <a:outerShdw blurRad="38100" dist="38100" dir="2700000" algn="tl">
                      <a:srgbClr val="000000">
                        <a:alpha val="43137"/>
                      </a:srgbClr>
                    </a:outerShdw>
                  </a:effectLst>
                  <a:latin typeface="Times New Roman" pitchFamily="18" charset="0"/>
                  <a:cs typeface="Times New Roman" pitchFamily="18" charset="0"/>
                </a:rPr>
                <a:t>11 June, 2020</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a:t>
              </a:r>
              <a:endParaRPr lang="ru-RU" sz="2400" b="1" dirty="0">
                <a:effectLst>
                  <a:outerShdw blurRad="38100" dist="38100" dir="2700000" algn="tl">
                    <a:srgbClr val="000000">
                      <a:alpha val="43137"/>
                    </a:srgbClr>
                  </a:outerShdw>
                </a:effectLst>
                <a:latin typeface="Times New Roman" pitchFamily="18" charset="0"/>
                <a:cs typeface="Times New Roman" pitchFamily="18" charset="0"/>
              </a:endParaRPr>
            </a:p>
          </p:txBody>
        </p:sp>
      </p:grpSp>
      <p:grpSp>
        <p:nvGrpSpPr>
          <p:cNvPr id="15" name="Группа 14"/>
          <p:cNvGrpSpPr/>
          <p:nvPr/>
        </p:nvGrpSpPr>
        <p:grpSpPr>
          <a:xfrm>
            <a:off x="525857" y="5445224"/>
            <a:ext cx="8260533" cy="1305648"/>
            <a:chOff x="493991" y="5291208"/>
            <a:chExt cx="8260533" cy="1305648"/>
          </a:xfrm>
        </p:grpSpPr>
        <p:sp>
          <p:nvSpPr>
            <p:cNvPr id="13" name="Прямоугольник 12"/>
            <p:cNvSpPr/>
            <p:nvPr/>
          </p:nvSpPr>
          <p:spPr>
            <a:xfrm>
              <a:off x="493991" y="5689656"/>
              <a:ext cx="8260533" cy="907200"/>
            </a:xfrm>
            <a:prstGeom prst="rect">
              <a:avLst/>
            </a:prstGeom>
          </p:spPr>
          <p:style>
            <a:lnRef idx="1">
              <a:schemeClr val="accent5">
                <a:hueOff val="-9933876"/>
                <a:satOff val="39811"/>
                <a:lumOff val="8628"/>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4" name="Полилиния 13"/>
            <p:cNvSpPr/>
            <p:nvPr/>
          </p:nvSpPr>
          <p:spPr>
            <a:xfrm>
              <a:off x="917659" y="5291208"/>
              <a:ext cx="7476930" cy="1179432"/>
            </a:xfrm>
            <a:custGeom>
              <a:avLst/>
              <a:gdLst>
                <a:gd name="connsiteX0" fmla="*/ 0 w 5760720"/>
                <a:gd name="connsiteY0" fmla="*/ 177124 h 1062720"/>
                <a:gd name="connsiteX1" fmla="*/ 177124 w 5760720"/>
                <a:gd name="connsiteY1" fmla="*/ 0 h 1062720"/>
                <a:gd name="connsiteX2" fmla="*/ 5583596 w 5760720"/>
                <a:gd name="connsiteY2" fmla="*/ 0 h 1062720"/>
                <a:gd name="connsiteX3" fmla="*/ 5760720 w 5760720"/>
                <a:gd name="connsiteY3" fmla="*/ 177124 h 1062720"/>
                <a:gd name="connsiteX4" fmla="*/ 5760720 w 5760720"/>
                <a:gd name="connsiteY4" fmla="*/ 885596 h 1062720"/>
                <a:gd name="connsiteX5" fmla="*/ 5583596 w 5760720"/>
                <a:gd name="connsiteY5" fmla="*/ 1062720 h 1062720"/>
                <a:gd name="connsiteX6" fmla="*/ 177124 w 5760720"/>
                <a:gd name="connsiteY6" fmla="*/ 1062720 h 1062720"/>
                <a:gd name="connsiteX7" fmla="*/ 0 w 5760720"/>
                <a:gd name="connsiteY7" fmla="*/ 885596 h 1062720"/>
                <a:gd name="connsiteX8" fmla="*/ 0 w 5760720"/>
                <a:gd name="connsiteY8" fmla="*/ 177124 h 1062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0720" h="1062720">
                  <a:moveTo>
                    <a:pt x="0" y="177124"/>
                  </a:moveTo>
                  <a:cubicBezTo>
                    <a:pt x="0" y="79301"/>
                    <a:pt x="79301" y="0"/>
                    <a:pt x="177124" y="0"/>
                  </a:cubicBezTo>
                  <a:lnTo>
                    <a:pt x="5583596" y="0"/>
                  </a:lnTo>
                  <a:cubicBezTo>
                    <a:pt x="5681419" y="0"/>
                    <a:pt x="5760720" y="79301"/>
                    <a:pt x="5760720" y="177124"/>
                  </a:cubicBezTo>
                  <a:lnTo>
                    <a:pt x="5760720" y="885596"/>
                  </a:lnTo>
                  <a:cubicBezTo>
                    <a:pt x="5760720" y="983419"/>
                    <a:pt x="5681419" y="1062720"/>
                    <a:pt x="5583596" y="1062720"/>
                  </a:cubicBezTo>
                  <a:lnTo>
                    <a:pt x="177124" y="1062720"/>
                  </a:lnTo>
                  <a:cubicBezTo>
                    <a:pt x="79301" y="1062720"/>
                    <a:pt x="0" y="983419"/>
                    <a:pt x="0" y="885596"/>
                  </a:cubicBezTo>
                  <a:lnTo>
                    <a:pt x="0" y="177124"/>
                  </a:lnTo>
                  <a:close/>
                </a:path>
              </a:pathLst>
            </a:custGeom>
          </p:spPr>
          <p:style>
            <a:lnRef idx="0">
              <a:schemeClr val="lt1">
                <a:hueOff val="0"/>
                <a:satOff val="0"/>
                <a:lumOff val="0"/>
                <a:alphaOff val="0"/>
              </a:schemeClr>
            </a:lnRef>
            <a:fillRef idx="3">
              <a:schemeClr val="accent5">
                <a:hueOff val="-9933876"/>
                <a:satOff val="39811"/>
                <a:lumOff val="8628"/>
                <a:alphaOff val="0"/>
              </a:schemeClr>
            </a:fillRef>
            <a:effectRef idx="3">
              <a:schemeClr val="accent5">
                <a:hueOff val="-9933876"/>
                <a:satOff val="39811"/>
                <a:lumOff val="8628"/>
                <a:alphaOff val="0"/>
              </a:schemeClr>
            </a:effectRef>
            <a:fontRef idx="minor">
              <a:schemeClr val="lt1"/>
            </a:fontRef>
          </p:style>
          <p:txBody>
            <a:bodyPr spcFirstLastPara="0" vert="horz" wrap="square" lIns="269620" tIns="51878" rIns="269620" bIns="51878" numCol="1" spcCol="1270" anchor="ctr" anchorCtr="0">
              <a:noAutofit/>
            </a:bodyPr>
            <a:lstStyle/>
            <a:p>
              <a:pPr defTabSz="889000">
                <a:lnSpc>
                  <a:spcPct val="90000"/>
                </a:lnSpc>
                <a:spcBef>
                  <a:spcPct val="0"/>
                </a:spcBef>
                <a:spcAft>
                  <a:spcPct val="35000"/>
                </a:spcAft>
              </a:pPr>
              <a:r>
                <a:rPr lang="en-US" sz="2400" b="1" dirty="0">
                  <a:effectLst>
                    <a:outerShdw blurRad="38100" dist="38100" dir="2700000" algn="tl">
                      <a:srgbClr val="000000">
                        <a:alpha val="43137"/>
                      </a:srgbClr>
                    </a:outerShdw>
                  </a:effectLst>
                  <a:latin typeface="Times New Roman" pitchFamily="18" charset="0"/>
                  <a:cs typeface="Times New Roman" pitchFamily="18" charset="0"/>
                </a:rPr>
                <a:t>Pass English examination </a:t>
              </a:r>
              <a:r>
                <a:rPr lang="en-US" sz="24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with honors </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on </a:t>
              </a:r>
              <a:r>
                <a:rPr lang="en-US" sz="2400" b="1" dirty="0">
                  <a:effectLst>
                    <a:outerShdw blurRad="38100" dist="38100" dir="2700000" algn="tl">
                      <a:srgbClr val="000000">
                        <a:alpha val="43137"/>
                      </a:srgbClr>
                    </a:outerShdw>
                  </a:effectLst>
                  <a:latin typeface="Times New Roman" pitchFamily="18" charset="0"/>
                  <a:cs typeface="Times New Roman" pitchFamily="18" charset="0"/>
                </a:rPr>
                <a:t>11 June, </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2020</a:t>
              </a:r>
              <a:r>
                <a:rPr lang="en-US" sz="2400" b="1" kern="1200" dirty="0" smtClean="0">
                  <a:effectLst>
                    <a:outerShdw blurRad="38100" dist="38100" dir="2700000" algn="tl">
                      <a:srgbClr val="000000">
                        <a:alpha val="43137"/>
                      </a:srgbClr>
                    </a:outerShdw>
                  </a:effectLst>
                  <a:latin typeface="Times New Roman" pitchFamily="18" charset="0"/>
                  <a:cs typeface="Times New Roman" pitchFamily="18" charset="0"/>
                </a:rPr>
                <a:t>.</a:t>
              </a:r>
              <a:endParaRPr lang="ru-RU" sz="2400" b="1" kern="1200" dirty="0">
                <a:effectLst>
                  <a:outerShdw blurRad="38100" dist="38100" dir="2700000" algn="tl">
                    <a:srgbClr val="000000">
                      <a:alpha val="43137"/>
                    </a:srgbClr>
                  </a:outerShdw>
                </a:effectLst>
                <a:latin typeface="Times New Roman" pitchFamily="18" charset="0"/>
                <a:cs typeface="Times New Roman" pitchFamily="18" charset="0"/>
              </a:endParaRPr>
            </a:p>
          </p:txBody>
        </p:sp>
      </p:grpSp>
      <p:pic>
        <p:nvPicPr>
          <p:cNvPr id="26" name="Picture 3"/>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5551762" y="857634"/>
            <a:ext cx="1625109" cy="1452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4"/>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41342" y="857633"/>
            <a:ext cx="1611599" cy="1090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5"/>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1852942" y="857633"/>
            <a:ext cx="1732221" cy="1090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6"/>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3671950" y="857633"/>
            <a:ext cx="1715984" cy="1090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8"/>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7266452" y="801485"/>
            <a:ext cx="1691097" cy="1203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Прямоугольник 30"/>
          <p:cNvSpPr/>
          <p:nvPr/>
        </p:nvSpPr>
        <p:spPr>
          <a:xfrm>
            <a:off x="241343" y="1924957"/>
            <a:ext cx="1571400" cy="395679"/>
          </a:xfrm>
          <a:prstGeom prst="rect">
            <a:avLst/>
          </a:prstGeom>
          <a:ln w="57150">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400" b="1" dirty="0" smtClean="0">
                <a:solidFill>
                  <a:srgbClr val="FFC000"/>
                </a:solidFill>
                <a:latin typeface="Times New Roman" pitchFamily="18" charset="0"/>
                <a:cs typeface="Times New Roman" pitchFamily="18" charset="0"/>
              </a:rPr>
              <a:t>Конкретная</a:t>
            </a:r>
            <a:endParaRPr lang="ru-RU" sz="1400" b="1" dirty="0">
              <a:solidFill>
                <a:srgbClr val="FFC000"/>
              </a:solidFill>
              <a:latin typeface="Times New Roman" pitchFamily="18" charset="0"/>
              <a:cs typeface="Times New Roman" pitchFamily="18" charset="0"/>
            </a:endParaRPr>
          </a:p>
        </p:txBody>
      </p:sp>
      <p:sp>
        <p:nvSpPr>
          <p:cNvPr id="32" name="Прямоугольник 31"/>
          <p:cNvSpPr/>
          <p:nvPr/>
        </p:nvSpPr>
        <p:spPr>
          <a:xfrm>
            <a:off x="1852943" y="1924958"/>
            <a:ext cx="1742224" cy="395679"/>
          </a:xfrm>
          <a:prstGeom prst="rect">
            <a:avLst/>
          </a:prstGeom>
          <a:ln w="5715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400" b="1" dirty="0" smtClean="0">
                <a:solidFill>
                  <a:srgbClr val="C00000"/>
                </a:solidFill>
                <a:latin typeface="Times New Roman" pitchFamily="18" charset="0"/>
                <a:cs typeface="Times New Roman" pitchFamily="18" charset="0"/>
              </a:rPr>
              <a:t>Измеримая</a:t>
            </a:r>
            <a:endParaRPr lang="ru-RU" sz="1400" b="1" dirty="0">
              <a:solidFill>
                <a:srgbClr val="C00000"/>
              </a:solidFill>
              <a:latin typeface="Times New Roman" pitchFamily="18" charset="0"/>
              <a:cs typeface="Times New Roman" pitchFamily="18" charset="0"/>
            </a:endParaRPr>
          </a:p>
        </p:txBody>
      </p:sp>
      <p:sp>
        <p:nvSpPr>
          <p:cNvPr id="33" name="Прямоугольник 32"/>
          <p:cNvSpPr/>
          <p:nvPr/>
        </p:nvSpPr>
        <p:spPr>
          <a:xfrm>
            <a:off x="3671951" y="1929400"/>
            <a:ext cx="1779199" cy="380350"/>
          </a:xfrm>
          <a:prstGeom prst="rect">
            <a:avLst/>
          </a:prstGeom>
          <a:ln w="57150">
            <a:solidFill>
              <a:srgbClr val="92D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400" b="1" dirty="0" smtClean="0">
                <a:solidFill>
                  <a:srgbClr val="92D050"/>
                </a:solidFill>
                <a:latin typeface="Times New Roman" pitchFamily="18" charset="0"/>
                <a:cs typeface="Times New Roman" pitchFamily="18" charset="0"/>
              </a:rPr>
              <a:t>Достижимая</a:t>
            </a:r>
            <a:endParaRPr lang="ru-RU" sz="1400" b="1" dirty="0">
              <a:solidFill>
                <a:srgbClr val="92D050"/>
              </a:solidFill>
              <a:latin typeface="Times New Roman" pitchFamily="18" charset="0"/>
              <a:cs typeface="Times New Roman" pitchFamily="18" charset="0"/>
            </a:endParaRPr>
          </a:p>
        </p:txBody>
      </p:sp>
      <p:sp>
        <p:nvSpPr>
          <p:cNvPr id="34" name="Прямоугольник 33"/>
          <p:cNvSpPr/>
          <p:nvPr/>
        </p:nvSpPr>
        <p:spPr>
          <a:xfrm>
            <a:off x="5463716" y="1929400"/>
            <a:ext cx="1801202" cy="380350"/>
          </a:xfrm>
          <a:prstGeom prst="rect">
            <a:avLst/>
          </a:prstGeom>
          <a:ln w="57150">
            <a:solidFill>
              <a:srgbClr val="00B0F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400" b="1" dirty="0" smtClean="0">
                <a:solidFill>
                  <a:srgbClr val="00B0F0"/>
                </a:solidFill>
              </a:rPr>
              <a:t>Уместная</a:t>
            </a:r>
            <a:endParaRPr lang="ru-RU" sz="1400" b="1" dirty="0">
              <a:solidFill>
                <a:srgbClr val="00B0F0"/>
              </a:solidFill>
            </a:endParaRPr>
          </a:p>
        </p:txBody>
      </p:sp>
      <p:sp>
        <p:nvSpPr>
          <p:cNvPr id="35" name="Прямоугольник 34"/>
          <p:cNvSpPr/>
          <p:nvPr/>
        </p:nvSpPr>
        <p:spPr>
          <a:xfrm>
            <a:off x="7264919" y="1924958"/>
            <a:ext cx="1759502" cy="395679"/>
          </a:xfrm>
          <a:prstGeom prst="rect">
            <a:avLst/>
          </a:prstGeom>
          <a:ln w="57150">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200" b="1" dirty="0" smtClean="0">
                <a:solidFill>
                  <a:srgbClr val="0070C0"/>
                </a:solidFill>
                <a:latin typeface="Times New Roman" pitchFamily="18" charset="0"/>
                <a:cs typeface="Times New Roman" pitchFamily="18" charset="0"/>
              </a:rPr>
              <a:t>Ограниченная </a:t>
            </a:r>
            <a:r>
              <a:rPr lang="ru-RU" sz="1200" b="1" dirty="0">
                <a:solidFill>
                  <a:srgbClr val="0070C0"/>
                </a:solidFill>
                <a:latin typeface="Times New Roman" pitchFamily="18" charset="0"/>
                <a:cs typeface="Times New Roman" pitchFamily="18" charset="0"/>
              </a:rPr>
              <a:t>во времени</a:t>
            </a:r>
          </a:p>
        </p:txBody>
      </p:sp>
      <p:grpSp>
        <p:nvGrpSpPr>
          <p:cNvPr id="7" name="Группа 6"/>
          <p:cNvGrpSpPr/>
          <p:nvPr/>
        </p:nvGrpSpPr>
        <p:grpSpPr>
          <a:xfrm>
            <a:off x="493991" y="2360834"/>
            <a:ext cx="8229600" cy="1438560"/>
            <a:chOff x="493992" y="1850576"/>
            <a:chExt cx="8229600" cy="1438560"/>
          </a:xfrm>
        </p:grpSpPr>
        <p:sp>
          <p:nvSpPr>
            <p:cNvPr id="5" name="Прямоугольник 4"/>
            <p:cNvSpPr/>
            <p:nvPr/>
          </p:nvSpPr>
          <p:spPr>
            <a:xfrm>
              <a:off x="493992" y="2381936"/>
              <a:ext cx="8229600" cy="907200"/>
            </a:xfrm>
            <a:prstGeom prst="rect">
              <a:avLst/>
            </a:prstGeom>
          </p:spPr>
          <p:style>
            <a:lnRef idx="1">
              <a:schemeClr val="accent5">
                <a:hueOff val="-9933876"/>
                <a:satOff val="39811"/>
                <a:lumOff val="8628"/>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6" name="Полилиния 5"/>
            <p:cNvSpPr/>
            <p:nvPr/>
          </p:nvSpPr>
          <p:spPr>
            <a:xfrm>
              <a:off x="905471" y="1850576"/>
              <a:ext cx="7476931" cy="1179432"/>
            </a:xfrm>
            <a:custGeom>
              <a:avLst/>
              <a:gdLst>
                <a:gd name="connsiteX0" fmla="*/ 0 w 5760720"/>
                <a:gd name="connsiteY0" fmla="*/ 177124 h 1062720"/>
                <a:gd name="connsiteX1" fmla="*/ 177124 w 5760720"/>
                <a:gd name="connsiteY1" fmla="*/ 0 h 1062720"/>
                <a:gd name="connsiteX2" fmla="*/ 5583596 w 5760720"/>
                <a:gd name="connsiteY2" fmla="*/ 0 h 1062720"/>
                <a:gd name="connsiteX3" fmla="*/ 5760720 w 5760720"/>
                <a:gd name="connsiteY3" fmla="*/ 177124 h 1062720"/>
                <a:gd name="connsiteX4" fmla="*/ 5760720 w 5760720"/>
                <a:gd name="connsiteY4" fmla="*/ 885596 h 1062720"/>
                <a:gd name="connsiteX5" fmla="*/ 5583596 w 5760720"/>
                <a:gd name="connsiteY5" fmla="*/ 1062720 h 1062720"/>
                <a:gd name="connsiteX6" fmla="*/ 177124 w 5760720"/>
                <a:gd name="connsiteY6" fmla="*/ 1062720 h 1062720"/>
                <a:gd name="connsiteX7" fmla="*/ 0 w 5760720"/>
                <a:gd name="connsiteY7" fmla="*/ 885596 h 1062720"/>
                <a:gd name="connsiteX8" fmla="*/ 0 w 5760720"/>
                <a:gd name="connsiteY8" fmla="*/ 177124 h 1062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0720" h="1062720">
                  <a:moveTo>
                    <a:pt x="0" y="177124"/>
                  </a:moveTo>
                  <a:cubicBezTo>
                    <a:pt x="0" y="79301"/>
                    <a:pt x="79301" y="0"/>
                    <a:pt x="177124" y="0"/>
                  </a:cubicBezTo>
                  <a:lnTo>
                    <a:pt x="5583596" y="0"/>
                  </a:lnTo>
                  <a:cubicBezTo>
                    <a:pt x="5681419" y="0"/>
                    <a:pt x="5760720" y="79301"/>
                    <a:pt x="5760720" y="177124"/>
                  </a:cubicBezTo>
                  <a:lnTo>
                    <a:pt x="5760720" y="885596"/>
                  </a:lnTo>
                  <a:cubicBezTo>
                    <a:pt x="5760720" y="983419"/>
                    <a:pt x="5681419" y="1062720"/>
                    <a:pt x="5583596" y="1062720"/>
                  </a:cubicBezTo>
                  <a:lnTo>
                    <a:pt x="177124" y="1062720"/>
                  </a:lnTo>
                  <a:cubicBezTo>
                    <a:pt x="79301" y="1062720"/>
                    <a:pt x="0" y="983419"/>
                    <a:pt x="0" y="885596"/>
                  </a:cubicBezTo>
                  <a:lnTo>
                    <a:pt x="0" y="177124"/>
                  </a:lnTo>
                  <a:close/>
                </a:path>
              </a:pathLst>
            </a:custGeom>
          </p:spPr>
          <p:style>
            <a:lnRef idx="0">
              <a:schemeClr val="lt1">
                <a:hueOff val="0"/>
                <a:satOff val="0"/>
                <a:lumOff val="0"/>
                <a:alphaOff val="0"/>
              </a:schemeClr>
            </a:lnRef>
            <a:fillRef idx="3">
              <a:schemeClr val="accent5">
                <a:hueOff val="-9933876"/>
                <a:satOff val="39811"/>
                <a:lumOff val="8628"/>
                <a:alphaOff val="0"/>
              </a:schemeClr>
            </a:fillRef>
            <a:effectRef idx="3">
              <a:schemeClr val="accent5">
                <a:hueOff val="-9933876"/>
                <a:satOff val="39811"/>
                <a:lumOff val="8628"/>
                <a:alphaOff val="0"/>
              </a:schemeClr>
            </a:effectRef>
            <a:fontRef idx="minor">
              <a:schemeClr val="lt1"/>
            </a:fontRef>
          </p:style>
          <p:txBody>
            <a:bodyPr spcFirstLastPara="0" vert="horz" wrap="square" lIns="269620" tIns="51878" rIns="269620" bIns="51878" numCol="1" spcCol="1270" anchor="ctr" anchorCtr="0">
              <a:noAutofit/>
            </a:bodyPr>
            <a:lstStyle/>
            <a:p>
              <a:pPr defTabSz="889000">
                <a:lnSpc>
                  <a:spcPct val="90000"/>
                </a:lnSpc>
                <a:spcBef>
                  <a:spcPct val="0"/>
                </a:spcBef>
                <a:spcAft>
                  <a:spcPct val="35000"/>
                </a:spcAft>
              </a:pPr>
              <a:r>
                <a:rPr lang="en-US" sz="2400" b="1" dirty="0">
                  <a:effectLst>
                    <a:outerShdw blurRad="38100" dist="38100" dir="2700000" algn="tl">
                      <a:srgbClr val="000000">
                        <a:alpha val="43137"/>
                      </a:srgbClr>
                    </a:outerShdw>
                  </a:effectLst>
                  <a:latin typeface="Times New Roman" pitchFamily="18" charset="0"/>
                  <a:cs typeface="Times New Roman" pitchFamily="18" charset="0"/>
                </a:rPr>
                <a:t>Pass English examination on 11 June, </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2020</a:t>
              </a:r>
              <a:r>
                <a:rPr lang="en-US" sz="2400" b="1" kern="1200" dirty="0" smtClean="0">
                  <a:effectLst>
                    <a:outerShdw blurRad="38100" dist="38100" dir="2700000" algn="tl">
                      <a:srgbClr val="000000">
                        <a:alpha val="43137"/>
                      </a:srgbClr>
                    </a:outerShdw>
                  </a:effectLst>
                  <a:latin typeface="Times New Roman" pitchFamily="18" charset="0"/>
                  <a:cs typeface="Times New Roman" pitchFamily="18" charset="0"/>
                </a:rPr>
                <a:t>.</a:t>
              </a:r>
              <a:endParaRPr lang="ru-RU" sz="2400" b="1" kern="1200" dirty="0">
                <a:effectLst>
                  <a:outerShdw blurRad="38100" dist="38100" dir="2700000" algn="tl">
                    <a:srgbClr val="000000">
                      <a:alpha val="43137"/>
                    </a:srgbClr>
                  </a:outerShdw>
                </a:effectLst>
                <a:latin typeface="Times New Roman" pitchFamily="18" charset="0"/>
                <a:cs typeface="Times New Roman" pitchFamily="18" charset="0"/>
              </a:endParaRPr>
            </a:p>
          </p:txBody>
        </p:sp>
      </p:grpSp>
    </p:spTree>
    <p:extLst>
      <p:ext uri="{BB962C8B-B14F-4D97-AF65-F5344CB8AC3E}">
        <p14:creationId xmlns:p14="http://schemas.microsoft.com/office/powerpoint/2010/main" val="34791359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a:spLocks noGrp="1"/>
          </p:cNvSpPr>
          <p:nvPr>
            <p:ph type="title"/>
          </p:nvPr>
        </p:nvSpPr>
        <p:spPr>
          <a:xfrm>
            <a:off x="797262" y="-66529"/>
            <a:ext cx="8229600" cy="1143000"/>
          </a:xfrm>
        </p:spPr>
        <p:txBody>
          <a:bodyPr>
            <a:normAutofit/>
          </a:bodyPr>
          <a:lstStyle/>
          <a:p>
            <a:r>
              <a:rPr lang="en-US" sz="3400" b="1" dirty="0">
                <a:solidFill>
                  <a:schemeClr val="tx2"/>
                </a:solidFill>
                <a:effectLst>
                  <a:outerShdw blurRad="38100" dist="38100" dir="2700000" algn="tl">
                    <a:srgbClr val="000000">
                      <a:alpha val="43137"/>
                    </a:srgbClr>
                  </a:outerShdw>
                </a:effectLst>
                <a:latin typeface="Baskerville Old Face" pitchFamily="18" charset="0"/>
                <a:cs typeface="Times New Roman" pitchFamily="18" charset="0"/>
              </a:rPr>
              <a:t>Find the missing </a:t>
            </a:r>
            <a:r>
              <a:rPr lang="en-US" sz="3400" b="1" dirty="0" smtClean="0">
                <a:solidFill>
                  <a:schemeClr val="tx2"/>
                </a:solidFill>
                <a:effectLst>
                  <a:outerShdw blurRad="38100" dist="38100" dir="2700000" algn="tl">
                    <a:srgbClr val="000000">
                      <a:alpha val="43137"/>
                    </a:srgbClr>
                  </a:outerShdw>
                </a:effectLst>
                <a:latin typeface="Baskerville Old Face" pitchFamily="18" charset="0"/>
                <a:cs typeface="Times New Roman" pitchFamily="18" charset="0"/>
              </a:rPr>
              <a:t>aspect. Make the goal smart</a:t>
            </a:r>
            <a:endParaRPr lang="ru-RU" sz="3400" b="1" dirty="0">
              <a:solidFill>
                <a:schemeClr val="tx2"/>
              </a:solidFill>
              <a:effectLst>
                <a:outerShdw blurRad="38100" dist="38100" dir="2700000" algn="tl">
                  <a:srgbClr val="000000">
                    <a:alpha val="43137"/>
                  </a:srgbClr>
                </a:outerShdw>
              </a:effectLst>
              <a:latin typeface="Times New Roman" pitchFamily="18" charset="0"/>
              <a:cs typeface="Times New Roman" pitchFamily="18" charset="0"/>
            </a:endParaRPr>
          </a:p>
        </p:txBody>
      </p:sp>
      <p:grpSp>
        <p:nvGrpSpPr>
          <p:cNvPr id="15" name="Группа 14"/>
          <p:cNvGrpSpPr/>
          <p:nvPr/>
        </p:nvGrpSpPr>
        <p:grpSpPr>
          <a:xfrm>
            <a:off x="385782" y="3801601"/>
            <a:ext cx="8229600" cy="1464702"/>
            <a:chOff x="385782" y="3780169"/>
            <a:chExt cx="8229600" cy="1464702"/>
          </a:xfrm>
        </p:grpSpPr>
        <p:sp>
          <p:nvSpPr>
            <p:cNvPr id="13" name="Прямоугольник 12"/>
            <p:cNvSpPr/>
            <p:nvPr/>
          </p:nvSpPr>
          <p:spPr>
            <a:xfrm>
              <a:off x="385782" y="4337671"/>
              <a:ext cx="8229600" cy="907200"/>
            </a:xfrm>
            <a:prstGeom prst="rect">
              <a:avLst/>
            </a:prstGeom>
          </p:spPr>
          <p:style>
            <a:lnRef idx="1">
              <a:schemeClr val="accent5">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4" name="Полилиния 13"/>
            <p:cNvSpPr/>
            <p:nvPr/>
          </p:nvSpPr>
          <p:spPr>
            <a:xfrm>
              <a:off x="797262" y="3780169"/>
              <a:ext cx="7410944" cy="1261901"/>
            </a:xfrm>
            <a:custGeom>
              <a:avLst/>
              <a:gdLst>
                <a:gd name="connsiteX0" fmla="*/ 0 w 5760720"/>
                <a:gd name="connsiteY0" fmla="*/ 177124 h 1062720"/>
                <a:gd name="connsiteX1" fmla="*/ 177124 w 5760720"/>
                <a:gd name="connsiteY1" fmla="*/ 0 h 1062720"/>
                <a:gd name="connsiteX2" fmla="*/ 5583596 w 5760720"/>
                <a:gd name="connsiteY2" fmla="*/ 0 h 1062720"/>
                <a:gd name="connsiteX3" fmla="*/ 5760720 w 5760720"/>
                <a:gd name="connsiteY3" fmla="*/ 177124 h 1062720"/>
                <a:gd name="connsiteX4" fmla="*/ 5760720 w 5760720"/>
                <a:gd name="connsiteY4" fmla="*/ 885596 h 1062720"/>
                <a:gd name="connsiteX5" fmla="*/ 5583596 w 5760720"/>
                <a:gd name="connsiteY5" fmla="*/ 1062720 h 1062720"/>
                <a:gd name="connsiteX6" fmla="*/ 177124 w 5760720"/>
                <a:gd name="connsiteY6" fmla="*/ 1062720 h 1062720"/>
                <a:gd name="connsiteX7" fmla="*/ 0 w 5760720"/>
                <a:gd name="connsiteY7" fmla="*/ 885596 h 1062720"/>
                <a:gd name="connsiteX8" fmla="*/ 0 w 5760720"/>
                <a:gd name="connsiteY8" fmla="*/ 177124 h 1062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0720" h="1062720">
                  <a:moveTo>
                    <a:pt x="0" y="177124"/>
                  </a:moveTo>
                  <a:cubicBezTo>
                    <a:pt x="0" y="79301"/>
                    <a:pt x="79301" y="0"/>
                    <a:pt x="177124" y="0"/>
                  </a:cubicBezTo>
                  <a:lnTo>
                    <a:pt x="5583596" y="0"/>
                  </a:lnTo>
                  <a:cubicBezTo>
                    <a:pt x="5681419" y="0"/>
                    <a:pt x="5760720" y="79301"/>
                    <a:pt x="5760720" y="177124"/>
                  </a:cubicBezTo>
                  <a:lnTo>
                    <a:pt x="5760720" y="885596"/>
                  </a:lnTo>
                  <a:cubicBezTo>
                    <a:pt x="5760720" y="983419"/>
                    <a:pt x="5681419" y="1062720"/>
                    <a:pt x="5583596" y="1062720"/>
                  </a:cubicBezTo>
                  <a:lnTo>
                    <a:pt x="177124" y="1062720"/>
                  </a:lnTo>
                  <a:cubicBezTo>
                    <a:pt x="79301" y="1062720"/>
                    <a:pt x="0" y="983419"/>
                    <a:pt x="0" y="885596"/>
                  </a:cubicBezTo>
                  <a:lnTo>
                    <a:pt x="0" y="177124"/>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69620" tIns="51878" rIns="269620" bIns="51878" numCol="1" spcCol="1270" anchor="ctr" anchorCtr="0">
              <a:noAutofit/>
            </a:bodyPr>
            <a:lstStyle/>
            <a:p>
              <a:pPr defTabSz="889000">
                <a:lnSpc>
                  <a:spcPct val="90000"/>
                </a:lnSpc>
                <a:spcBef>
                  <a:spcPct val="0"/>
                </a:spcBef>
                <a:spcAft>
                  <a:spcPct val="35000"/>
                </a:spcAft>
              </a:pPr>
              <a:r>
                <a:rPr lang="en-US" sz="24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It is</a:t>
              </a:r>
              <a:r>
                <a:rPr lang="ru-RU" sz="24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not  </a:t>
              </a:r>
              <a:r>
                <a:rPr lang="en-US" sz="24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time-bound.</a:t>
              </a:r>
            </a:p>
            <a:p>
              <a:pPr defTabSz="889000">
                <a:lnSpc>
                  <a:spcPct val="90000"/>
                </a:lnSpc>
                <a:spcBef>
                  <a:spcPct val="0"/>
                </a:spcBef>
                <a:spcAft>
                  <a:spcPct val="35000"/>
                </a:spcAft>
              </a:pPr>
              <a:r>
                <a:rPr lang="en-US" sz="2000" b="1" dirty="0">
                  <a:effectLst>
                    <a:outerShdw blurRad="38100" dist="38100" dir="2700000" algn="tl">
                      <a:srgbClr val="000000">
                        <a:alpha val="43137"/>
                      </a:srgbClr>
                    </a:outerShdw>
                  </a:effectLst>
                  <a:latin typeface="Times New Roman" pitchFamily="18" charset="0"/>
                  <a:cs typeface="Times New Roman" pitchFamily="18" charset="0"/>
                </a:rPr>
                <a:t>Enter the Faculty of Foreign Languages and Area Studies in </a:t>
              </a:r>
              <a:r>
                <a:rPr lang="en-US" sz="2000" b="1" dirty="0" err="1">
                  <a:effectLst>
                    <a:outerShdw blurRad="38100" dist="38100" dir="2700000" algn="tl">
                      <a:srgbClr val="000000">
                        <a:alpha val="43137"/>
                      </a:srgbClr>
                    </a:outerShdw>
                  </a:effectLst>
                  <a:latin typeface="Times New Roman" pitchFamily="18" charset="0"/>
                  <a:cs typeface="Times New Roman" pitchFamily="18" charset="0"/>
                </a:rPr>
                <a:t>Lomonosov</a:t>
              </a:r>
              <a:r>
                <a:rPr lang="en-US" sz="2000" b="1" dirty="0">
                  <a:effectLst>
                    <a:outerShdw blurRad="38100" dist="38100" dir="2700000" algn="tl">
                      <a:srgbClr val="000000">
                        <a:alpha val="43137"/>
                      </a:srgbClr>
                    </a:outerShdw>
                  </a:effectLst>
                  <a:latin typeface="Times New Roman" pitchFamily="18" charset="0"/>
                  <a:cs typeface="Times New Roman" pitchFamily="18" charset="0"/>
                </a:rPr>
                <a:t> Moscow State </a:t>
              </a:r>
              <a:r>
                <a:rPr lang="en-US" sz="2000" b="1" dirty="0" smtClean="0">
                  <a:effectLst>
                    <a:outerShdw blurRad="38100" dist="38100" dir="2700000" algn="tl">
                      <a:srgbClr val="000000">
                        <a:alpha val="43137"/>
                      </a:srgbClr>
                    </a:outerShdw>
                  </a:effectLst>
                  <a:latin typeface="Times New Roman" pitchFamily="18" charset="0"/>
                  <a:cs typeface="Times New Roman" pitchFamily="18" charset="0"/>
                </a:rPr>
                <a:t>University </a:t>
              </a:r>
              <a:r>
                <a:rPr lang="en-US" sz="2000" b="1" dirty="0">
                  <a:effectLst>
                    <a:outerShdw blurRad="38100" dist="38100" dir="2700000" algn="tl">
                      <a:srgbClr val="000000">
                        <a:alpha val="43137"/>
                      </a:srgbClr>
                    </a:outerShdw>
                  </a:effectLst>
                  <a:latin typeface="Times New Roman" pitchFamily="18" charset="0"/>
                  <a:cs typeface="Times New Roman" pitchFamily="18" charset="0"/>
                </a:rPr>
                <a:t>without any difficulties </a:t>
              </a:r>
              <a:r>
                <a:rPr lang="en-US" sz="2000" b="1" dirty="0" smtClean="0">
                  <a:effectLst>
                    <a:outerShdw blurRad="38100" dist="38100" dir="2700000" algn="tl">
                      <a:srgbClr val="000000">
                        <a:alpha val="43137"/>
                      </a:srgbClr>
                    </a:outerShdw>
                  </a:effectLst>
                  <a:latin typeface="Times New Roman" pitchFamily="18" charset="0"/>
                  <a:cs typeface="Times New Roman" pitchFamily="18" charset="0"/>
                </a:rPr>
                <a:t>……………….</a:t>
              </a:r>
              <a:endParaRPr lang="ru-RU" sz="20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endParaRPr>
            </a:p>
          </p:txBody>
        </p:sp>
      </p:grpSp>
      <p:grpSp>
        <p:nvGrpSpPr>
          <p:cNvPr id="17" name="Группа 16"/>
          <p:cNvGrpSpPr/>
          <p:nvPr/>
        </p:nvGrpSpPr>
        <p:grpSpPr>
          <a:xfrm>
            <a:off x="385782" y="5322631"/>
            <a:ext cx="8229600" cy="1438560"/>
            <a:chOff x="385782" y="5322631"/>
            <a:chExt cx="8229600" cy="1438560"/>
          </a:xfrm>
        </p:grpSpPr>
        <p:sp>
          <p:nvSpPr>
            <p:cNvPr id="18" name="Прямоугольник 17"/>
            <p:cNvSpPr/>
            <p:nvPr/>
          </p:nvSpPr>
          <p:spPr>
            <a:xfrm>
              <a:off x="385782" y="5853991"/>
              <a:ext cx="8229600" cy="907200"/>
            </a:xfrm>
            <a:prstGeom prst="rect">
              <a:avLst/>
            </a:prstGeom>
          </p:spPr>
          <p:style>
            <a:lnRef idx="1">
              <a:schemeClr val="accent5">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9" name="Полилиния 18"/>
            <p:cNvSpPr/>
            <p:nvPr/>
          </p:nvSpPr>
          <p:spPr>
            <a:xfrm>
              <a:off x="797262" y="5322631"/>
              <a:ext cx="7410944" cy="1179432"/>
            </a:xfrm>
            <a:custGeom>
              <a:avLst/>
              <a:gdLst>
                <a:gd name="connsiteX0" fmla="*/ 0 w 5760720"/>
                <a:gd name="connsiteY0" fmla="*/ 177124 h 1062720"/>
                <a:gd name="connsiteX1" fmla="*/ 177124 w 5760720"/>
                <a:gd name="connsiteY1" fmla="*/ 0 h 1062720"/>
                <a:gd name="connsiteX2" fmla="*/ 5583596 w 5760720"/>
                <a:gd name="connsiteY2" fmla="*/ 0 h 1062720"/>
                <a:gd name="connsiteX3" fmla="*/ 5760720 w 5760720"/>
                <a:gd name="connsiteY3" fmla="*/ 177124 h 1062720"/>
                <a:gd name="connsiteX4" fmla="*/ 5760720 w 5760720"/>
                <a:gd name="connsiteY4" fmla="*/ 885596 h 1062720"/>
                <a:gd name="connsiteX5" fmla="*/ 5583596 w 5760720"/>
                <a:gd name="connsiteY5" fmla="*/ 1062720 h 1062720"/>
                <a:gd name="connsiteX6" fmla="*/ 177124 w 5760720"/>
                <a:gd name="connsiteY6" fmla="*/ 1062720 h 1062720"/>
                <a:gd name="connsiteX7" fmla="*/ 0 w 5760720"/>
                <a:gd name="connsiteY7" fmla="*/ 885596 h 1062720"/>
                <a:gd name="connsiteX8" fmla="*/ 0 w 5760720"/>
                <a:gd name="connsiteY8" fmla="*/ 177124 h 1062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0720" h="1062720">
                  <a:moveTo>
                    <a:pt x="0" y="177124"/>
                  </a:moveTo>
                  <a:cubicBezTo>
                    <a:pt x="0" y="79301"/>
                    <a:pt x="79301" y="0"/>
                    <a:pt x="177124" y="0"/>
                  </a:cubicBezTo>
                  <a:lnTo>
                    <a:pt x="5583596" y="0"/>
                  </a:lnTo>
                  <a:cubicBezTo>
                    <a:pt x="5681419" y="0"/>
                    <a:pt x="5760720" y="79301"/>
                    <a:pt x="5760720" y="177124"/>
                  </a:cubicBezTo>
                  <a:lnTo>
                    <a:pt x="5760720" y="885596"/>
                  </a:lnTo>
                  <a:cubicBezTo>
                    <a:pt x="5760720" y="983419"/>
                    <a:pt x="5681419" y="1062720"/>
                    <a:pt x="5583596" y="1062720"/>
                  </a:cubicBezTo>
                  <a:lnTo>
                    <a:pt x="177124" y="1062720"/>
                  </a:lnTo>
                  <a:cubicBezTo>
                    <a:pt x="79301" y="1062720"/>
                    <a:pt x="0" y="983419"/>
                    <a:pt x="0" y="885596"/>
                  </a:cubicBezTo>
                  <a:lnTo>
                    <a:pt x="0" y="177124"/>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69620" tIns="51878" rIns="269620" bIns="51878" numCol="1" spcCol="1270" anchor="ctr" anchorCtr="0">
              <a:noAutofit/>
            </a:bodyPr>
            <a:lstStyle/>
            <a:p>
              <a:pPr lvl="0" defTabSz="889000">
                <a:lnSpc>
                  <a:spcPct val="90000"/>
                </a:lnSpc>
                <a:spcBef>
                  <a:spcPct val="0"/>
                </a:spcBef>
                <a:spcAft>
                  <a:spcPct val="35000"/>
                </a:spcAft>
              </a:pPr>
              <a:r>
                <a:rPr lang="en-US" sz="2400" b="1" dirty="0">
                  <a:effectLst>
                    <a:outerShdw blurRad="38100" dist="38100" dir="2700000" algn="tl">
                      <a:srgbClr val="000000">
                        <a:alpha val="43137"/>
                      </a:srgbClr>
                    </a:outerShdw>
                  </a:effectLst>
                  <a:latin typeface="Times New Roman" pitchFamily="18" charset="0"/>
                  <a:cs typeface="Times New Roman" pitchFamily="18" charset="0"/>
                </a:rPr>
                <a:t>Enter the Faculty of Foreign Languages and Area Studies in </a:t>
              </a:r>
              <a:r>
                <a:rPr lang="en-US" sz="2400" b="1" dirty="0" err="1">
                  <a:effectLst>
                    <a:outerShdw blurRad="38100" dist="38100" dir="2700000" algn="tl">
                      <a:srgbClr val="000000">
                        <a:alpha val="43137"/>
                      </a:srgbClr>
                    </a:outerShdw>
                  </a:effectLst>
                  <a:latin typeface="Times New Roman" pitchFamily="18" charset="0"/>
                  <a:cs typeface="Times New Roman" pitchFamily="18" charset="0"/>
                </a:rPr>
                <a:t>Lomonosov</a:t>
              </a:r>
              <a:r>
                <a:rPr lang="en-US" sz="2400" b="1" dirty="0">
                  <a:effectLst>
                    <a:outerShdw blurRad="38100" dist="38100" dir="2700000" algn="tl">
                      <a:srgbClr val="000000">
                        <a:alpha val="43137"/>
                      </a:srgbClr>
                    </a:outerShdw>
                  </a:effectLst>
                  <a:latin typeface="Times New Roman" pitchFamily="18" charset="0"/>
                  <a:cs typeface="Times New Roman" pitchFamily="18" charset="0"/>
                </a:rPr>
                <a:t> Moscow State </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University</a:t>
              </a:r>
              <a:r>
                <a:rPr lang="ru-RU"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a:effectLst>
                    <a:outerShdw blurRad="38100" dist="38100" dir="2700000" algn="tl">
                      <a:srgbClr val="000000">
                        <a:alpha val="43137"/>
                      </a:srgbClr>
                    </a:outerShdw>
                  </a:effectLst>
                  <a:latin typeface="Times New Roman" pitchFamily="18" charset="0"/>
                  <a:cs typeface="Times New Roman" pitchFamily="18" charset="0"/>
                </a:rPr>
                <a:t>without any difficulties </a:t>
              </a:r>
              <a:r>
                <a:rPr lang="en-US" sz="24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in summer, 2020.</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 </a:t>
              </a:r>
              <a:endParaRPr lang="ru-RU" sz="2400" b="1" kern="1200" dirty="0">
                <a:effectLst>
                  <a:outerShdw blurRad="38100" dist="38100" dir="2700000" algn="tl">
                    <a:srgbClr val="000000">
                      <a:alpha val="43137"/>
                    </a:srgbClr>
                  </a:outerShdw>
                </a:effectLst>
                <a:latin typeface="Times New Roman" pitchFamily="18" charset="0"/>
                <a:cs typeface="Times New Roman" pitchFamily="18" charset="0"/>
              </a:endParaRPr>
            </a:p>
          </p:txBody>
        </p:sp>
      </p:grpSp>
      <p:grpSp>
        <p:nvGrpSpPr>
          <p:cNvPr id="12" name="Группа 11"/>
          <p:cNvGrpSpPr/>
          <p:nvPr/>
        </p:nvGrpSpPr>
        <p:grpSpPr>
          <a:xfrm>
            <a:off x="391884" y="2460532"/>
            <a:ext cx="8229600" cy="1284743"/>
            <a:chOff x="411987" y="2187361"/>
            <a:chExt cx="8229600" cy="1284743"/>
          </a:xfrm>
        </p:grpSpPr>
        <p:sp>
          <p:nvSpPr>
            <p:cNvPr id="10" name="Прямоугольник 9"/>
            <p:cNvSpPr/>
            <p:nvPr/>
          </p:nvSpPr>
          <p:spPr>
            <a:xfrm>
              <a:off x="411987" y="2564904"/>
              <a:ext cx="8229600" cy="907200"/>
            </a:xfrm>
            <a:prstGeom prst="rect">
              <a:avLst/>
            </a:prstGeom>
          </p:spPr>
          <p:style>
            <a:lnRef idx="1">
              <a:schemeClr val="accent5">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1" name="Полилиния 10"/>
            <p:cNvSpPr/>
            <p:nvPr/>
          </p:nvSpPr>
          <p:spPr>
            <a:xfrm>
              <a:off x="797262" y="2187361"/>
              <a:ext cx="7410944" cy="1095418"/>
            </a:xfrm>
            <a:custGeom>
              <a:avLst/>
              <a:gdLst>
                <a:gd name="connsiteX0" fmla="*/ 0 w 5760720"/>
                <a:gd name="connsiteY0" fmla="*/ 177124 h 1062720"/>
                <a:gd name="connsiteX1" fmla="*/ 177124 w 5760720"/>
                <a:gd name="connsiteY1" fmla="*/ 0 h 1062720"/>
                <a:gd name="connsiteX2" fmla="*/ 5583596 w 5760720"/>
                <a:gd name="connsiteY2" fmla="*/ 0 h 1062720"/>
                <a:gd name="connsiteX3" fmla="*/ 5760720 w 5760720"/>
                <a:gd name="connsiteY3" fmla="*/ 177124 h 1062720"/>
                <a:gd name="connsiteX4" fmla="*/ 5760720 w 5760720"/>
                <a:gd name="connsiteY4" fmla="*/ 885596 h 1062720"/>
                <a:gd name="connsiteX5" fmla="*/ 5583596 w 5760720"/>
                <a:gd name="connsiteY5" fmla="*/ 1062720 h 1062720"/>
                <a:gd name="connsiteX6" fmla="*/ 177124 w 5760720"/>
                <a:gd name="connsiteY6" fmla="*/ 1062720 h 1062720"/>
                <a:gd name="connsiteX7" fmla="*/ 0 w 5760720"/>
                <a:gd name="connsiteY7" fmla="*/ 885596 h 1062720"/>
                <a:gd name="connsiteX8" fmla="*/ 0 w 5760720"/>
                <a:gd name="connsiteY8" fmla="*/ 177124 h 1062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0720" h="1062720">
                  <a:moveTo>
                    <a:pt x="0" y="177124"/>
                  </a:moveTo>
                  <a:cubicBezTo>
                    <a:pt x="0" y="79301"/>
                    <a:pt x="79301" y="0"/>
                    <a:pt x="177124" y="0"/>
                  </a:cubicBezTo>
                  <a:lnTo>
                    <a:pt x="5583596" y="0"/>
                  </a:lnTo>
                  <a:cubicBezTo>
                    <a:pt x="5681419" y="0"/>
                    <a:pt x="5760720" y="79301"/>
                    <a:pt x="5760720" y="177124"/>
                  </a:cubicBezTo>
                  <a:lnTo>
                    <a:pt x="5760720" y="885596"/>
                  </a:lnTo>
                  <a:cubicBezTo>
                    <a:pt x="5760720" y="983419"/>
                    <a:pt x="5681419" y="1062720"/>
                    <a:pt x="5583596" y="1062720"/>
                  </a:cubicBezTo>
                  <a:lnTo>
                    <a:pt x="177124" y="1062720"/>
                  </a:lnTo>
                  <a:cubicBezTo>
                    <a:pt x="79301" y="1062720"/>
                    <a:pt x="0" y="983419"/>
                    <a:pt x="0" y="885596"/>
                  </a:cubicBezTo>
                  <a:lnTo>
                    <a:pt x="0" y="177124"/>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69620" tIns="51878" rIns="269620" bIns="51878" numCol="1" spcCol="1270" anchor="ctr" anchorCtr="0">
              <a:noAutofit/>
            </a:bodyPr>
            <a:lstStyle/>
            <a:p>
              <a:pPr lvl="0" algn="just" defTabSz="889000">
                <a:lnSpc>
                  <a:spcPct val="90000"/>
                </a:lnSpc>
                <a:spcBef>
                  <a:spcPct val="0"/>
                </a:spcBef>
                <a:spcAft>
                  <a:spcPct val="35000"/>
                </a:spcAft>
              </a:pPr>
              <a:r>
                <a:rPr lang="en-US" sz="2200" b="1" dirty="0">
                  <a:effectLst>
                    <a:outerShdw blurRad="38100" dist="38100" dir="2700000" algn="tl">
                      <a:srgbClr val="000000">
                        <a:alpha val="43137"/>
                      </a:srgbClr>
                    </a:outerShdw>
                  </a:effectLst>
                  <a:latin typeface="Times New Roman" pitchFamily="18" charset="0"/>
                  <a:cs typeface="Times New Roman" pitchFamily="18" charset="0"/>
                </a:rPr>
                <a:t>Enter the Faculty of Foreign Languages and Area Studies in </a:t>
              </a:r>
              <a:r>
                <a:rPr lang="en-US" sz="2200" b="1" dirty="0" err="1">
                  <a:effectLst>
                    <a:outerShdw blurRad="38100" dist="38100" dir="2700000" algn="tl">
                      <a:srgbClr val="000000">
                        <a:alpha val="43137"/>
                      </a:srgbClr>
                    </a:outerShdw>
                  </a:effectLst>
                  <a:latin typeface="Times New Roman" pitchFamily="18" charset="0"/>
                  <a:cs typeface="Times New Roman" pitchFamily="18" charset="0"/>
                </a:rPr>
                <a:t>Lomonosov</a:t>
              </a:r>
              <a:r>
                <a:rPr lang="en-US" sz="2200" b="1" dirty="0">
                  <a:effectLst>
                    <a:outerShdw blurRad="38100" dist="38100" dir="2700000" algn="tl">
                      <a:srgbClr val="000000">
                        <a:alpha val="43137"/>
                      </a:srgbClr>
                    </a:outerShdw>
                  </a:effectLst>
                  <a:latin typeface="Times New Roman" pitchFamily="18" charset="0"/>
                  <a:cs typeface="Times New Roman" pitchFamily="18" charset="0"/>
                </a:rPr>
                <a:t> Moscow State </a:t>
              </a:r>
              <a:r>
                <a:rPr lang="en-US" sz="2200" b="1" dirty="0" smtClean="0">
                  <a:effectLst>
                    <a:outerShdw blurRad="38100" dist="38100" dir="2700000" algn="tl">
                      <a:srgbClr val="000000">
                        <a:alpha val="43137"/>
                      </a:srgbClr>
                    </a:outerShdw>
                  </a:effectLst>
                  <a:latin typeface="Times New Roman" pitchFamily="18" charset="0"/>
                  <a:cs typeface="Times New Roman" pitchFamily="18" charset="0"/>
                </a:rPr>
                <a:t>University without any difficulties. </a:t>
              </a:r>
              <a:endParaRPr lang="ru-RU" sz="2200" b="1" kern="1200" dirty="0">
                <a:effectLst>
                  <a:outerShdw blurRad="38100" dist="38100" dir="2700000" algn="tl">
                    <a:srgbClr val="000000">
                      <a:alpha val="43137"/>
                    </a:srgbClr>
                  </a:outerShdw>
                </a:effectLst>
                <a:latin typeface="Times New Roman" pitchFamily="18" charset="0"/>
                <a:cs typeface="Times New Roman" pitchFamily="18" charset="0"/>
              </a:endParaRPr>
            </a:p>
          </p:txBody>
        </p:sp>
      </p:grpSp>
      <p:pic>
        <p:nvPicPr>
          <p:cNvPr id="30" name="Picture 3"/>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5551762" y="937321"/>
            <a:ext cx="1625109" cy="1452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4"/>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41342" y="937320"/>
            <a:ext cx="1611599" cy="1090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5"/>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1852942" y="937320"/>
            <a:ext cx="1732221" cy="1090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6"/>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3671950" y="937320"/>
            <a:ext cx="1715984" cy="1090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8"/>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7266452" y="881172"/>
            <a:ext cx="1691097" cy="1203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Прямоугольник 34"/>
          <p:cNvSpPr/>
          <p:nvPr/>
        </p:nvSpPr>
        <p:spPr>
          <a:xfrm>
            <a:off x="241343" y="2004644"/>
            <a:ext cx="1571400" cy="395679"/>
          </a:xfrm>
          <a:prstGeom prst="rect">
            <a:avLst/>
          </a:prstGeom>
          <a:ln w="57150">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400" b="1" dirty="0" smtClean="0">
                <a:solidFill>
                  <a:srgbClr val="FFC000"/>
                </a:solidFill>
                <a:latin typeface="Times New Roman" pitchFamily="18" charset="0"/>
                <a:cs typeface="Times New Roman" pitchFamily="18" charset="0"/>
              </a:rPr>
              <a:t>Конкретная</a:t>
            </a:r>
            <a:endParaRPr lang="ru-RU" sz="1400" b="1" dirty="0">
              <a:solidFill>
                <a:srgbClr val="FFC000"/>
              </a:solidFill>
              <a:latin typeface="Times New Roman" pitchFamily="18" charset="0"/>
              <a:cs typeface="Times New Roman" pitchFamily="18" charset="0"/>
            </a:endParaRPr>
          </a:p>
        </p:txBody>
      </p:sp>
      <p:sp>
        <p:nvSpPr>
          <p:cNvPr id="36" name="Прямоугольник 35"/>
          <p:cNvSpPr/>
          <p:nvPr/>
        </p:nvSpPr>
        <p:spPr>
          <a:xfrm>
            <a:off x="1852943" y="2004645"/>
            <a:ext cx="1742224" cy="395679"/>
          </a:xfrm>
          <a:prstGeom prst="rect">
            <a:avLst/>
          </a:prstGeom>
          <a:ln w="5715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400" b="1" dirty="0" smtClean="0">
                <a:solidFill>
                  <a:srgbClr val="C00000"/>
                </a:solidFill>
                <a:latin typeface="Times New Roman" pitchFamily="18" charset="0"/>
                <a:cs typeface="Times New Roman" pitchFamily="18" charset="0"/>
              </a:rPr>
              <a:t>Измеримая</a:t>
            </a:r>
            <a:endParaRPr lang="ru-RU" sz="1400" b="1" dirty="0">
              <a:solidFill>
                <a:srgbClr val="C00000"/>
              </a:solidFill>
              <a:latin typeface="Times New Roman" pitchFamily="18" charset="0"/>
              <a:cs typeface="Times New Roman" pitchFamily="18" charset="0"/>
            </a:endParaRPr>
          </a:p>
        </p:txBody>
      </p:sp>
      <p:sp>
        <p:nvSpPr>
          <p:cNvPr id="37" name="Прямоугольник 36"/>
          <p:cNvSpPr/>
          <p:nvPr/>
        </p:nvSpPr>
        <p:spPr>
          <a:xfrm>
            <a:off x="3671951" y="2009087"/>
            <a:ext cx="1779199" cy="380350"/>
          </a:xfrm>
          <a:prstGeom prst="rect">
            <a:avLst/>
          </a:prstGeom>
          <a:ln w="57150">
            <a:solidFill>
              <a:srgbClr val="92D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400" b="1" dirty="0" smtClean="0">
                <a:solidFill>
                  <a:srgbClr val="92D050"/>
                </a:solidFill>
                <a:latin typeface="Times New Roman" pitchFamily="18" charset="0"/>
                <a:cs typeface="Times New Roman" pitchFamily="18" charset="0"/>
              </a:rPr>
              <a:t>Достижимая</a:t>
            </a:r>
            <a:endParaRPr lang="ru-RU" sz="1400" b="1" dirty="0">
              <a:solidFill>
                <a:srgbClr val="92D050"/>
              </a:solidFill>
              <a:latin typeface="Times New Roman" pitchFamily="18" charset="0"/>
              <a:cs typeface="Times New Roman" pitchFamily="18" charset="0"/>
            </a:endParaRPr>
          </a:p>
        </p:txBody>
      </p:sp>
      <p:sp>
        <p:nvSpPr>
          <p:cNvPr id="38" name="Прямоугольник 37"/>
          <p:cNvSpPr/>
          <p:nvPr/>
        </p:nvSpPr>
        <p:spPr>
          <a:xfrm>
            <a:off x="5463716" y="2009087"/>
            <a:ext cx="1801202" cy="380350"/>
          </a:xfrm>
          <a:prstGeom prst="rect">
            <a:avLst/>
          </a:prstGeom>
          <a:ln w="57150">
            <a:solidFill>
              <a:srgbClr val="00B0F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400" b="1" dirty="0" smtClean="0">
                <a:solidFill>
                  <a:srgbClr val="00B0F0"/>
                </a:solidFill>
              </a:rPr>
              <a:t>Уместная</a:t>
            </a:r>
            <a:endParaRPr lang="ru-RU" sz="1400" b="1" dirty="0">
              <a:solidFill>
                <a:srgbClr val="00B0F0"/>
              </a:solidFill>
            </a:endParaRPr>
          </a:p>
        </p:txBody>
      </p:sp>
      <p:sp>
        <p:nvSpPr>
          <p:cNvPr id="39" name="Прямоугольник 38"/>
          <p:cNvSpPr/>
          <p:nvPr/>
        </p:nvSpPr>
        <p:spPr>
          <a:xfrm>
            <a:off x="7264919" y="2004645"/>
            <a:ext cx="1759502" cy="395679"/>
          </a:xfrm>
          <a:prstGeom prst="rect">
            <a:avLst/>
          </a:prstGeom>
          <a:ln w="57150">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200" b="1" dirty="0" smtClean="0">
                <a:solidFill>
                  <a:srgbClr val="0070C0"/>
                </a:solidFill>
                <a:latin typeface="Times New Roman" pitchFamily="18" charset="0"/>
                <a:cs typeface="Times New Roman" pitchFamily="18" charset="0"/>
              </a:rPr>
              <a:t>Ограниченная </a:t>
            </a:r>
            <a:r>
              <a:rPr lang="ru-RU" sz="1200" b="1" dirty="0">
                <a:solidFill>
                  <a:srgbClr val="0070C0"/>
                </a:solidFill>
                <a:latin typeface="Times New Roman" pitchFamily="18" charset="0"/>
                <a:cs typeface="Times New Roman" pitchFamily="18" charset="0"/>
              </a:rPr>
              <a:t>во времени</a:t>
            </a:r>
          </a:p>
        </p:txBody>
      </p:sp>
    </p:spTree>
    <p:extLst>
      <p:ext uri="{BB962C8B-B14F-4D97-AF65-F5344CB8AC3E}">
        <p14:creationId xmlns:p14="http://schemas.microsoft.com/office/powerpoint/2010/main" val="8507807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a:spLocks noGrp="1"/>
          </p:cNvSpPr>
          <p:nvPr>
            <p:ph type="title"/>
          </p:nvPr>
        </p:nvSpPr>
        <p:spPr>
          <a:xfrm>
            <a:off x="752678" y="-39294"/>
            <a:ext cx="8622871" cy="1143000"/>
          </a:xfrm>
        </p:spPr>
        <p:txBody>
          <a:bodyPr>
            <a:normAutofit/>
          </a:bodyPr>
          <a:lstStyle/>
          <a:p>
            <a:r>
              <a:rPr lang="en-US" sz="3400" b="1" dirty="0">
                <a:solidFill>
                  <a:schemeClr val="tx2"/>
                </a:solidFill>
                <a:effectLst>
                  <a:outerShdw blurRad="38100" dist="38100" dir="2700000" algn="tl">
                    <a:srgbClr val="000000">
                      <a:alpha val="43137"/>
                    </a:srgbClr>
                  </a:outerShdw>
                </a:effectLst>
                <a:latin typeface="Baskerville Old Face" panose="02020602080505020303" pitchFamily="18" charset="0"/>
                <a:cs typeface="Times New Roman" panose="02020603050405020304" pitchFamily="18" charset="0"/>
              </a:rPr>
              <a:t>Find the missing </a:t>
            </a:r>
            <a:r>
              <a:rPr lang="en-US" sz="3400" b="1" dirty="0" smtClean="0">
                <a:solidFill>
                  <a:schemeClr val="tx2"/>
                </a:solidFill>
                <a:effectLst>
                  <a:outerShdw blurRad="38100" dist="38100" dir="2700000" algn="tl">
                    <a:srgbClr val="000000">
                      <a:alpha val="43137"/>
                    </a:srgbClr>
                  </a:outerShdw>
                </a:effectLst>
                <a:latin typeface="Baskerville Old Face" panose="02020602080505020303" pitchFamily="18" charset="0"/>
                <a:cs typeface="Times New Roman" panose="02020603050405020304" pitchFamily="18" charset="0"/>
              </a:rPr>
              <a:t>aspect. Make the goal smart</a:t>
            </a:r>
            <a:endParaRPr lang="ru-RU" sz="3400" b="1" dirty="0">
              <a:solidFill>
                <a:schemeClr val="tx2"/>
              </a:solidFill>
              <a:effectLst>
                <a:outerShdw blurRad="38100" dist="38100" dir="2700000" algn="tl">
                  <a:srgbClr val="000000">
                    <a:alpha val="43137"/>
                  </a:srgbClr>
                </a:outerShdw>
              </a:effectLst>
              <a:latin typeface="Times New Roman" pitchFamily="18" charset="0"/>
              <a:cs typeface="Times New Roman" pitchFamily="18" charset="0"/>
            </a:endParaRPr>
          </a:p>
        </p:txBody>
      </p:sp>
      <p:grpSp>
        <p:nvGrpSpPr>
          <p:cNvPr id="17" name="Группа 16"/>
          <p:cNvGrpSpPr/>
          <p:nvPr/>
        </p:nvGrpSpPr>
        <p:grpSpPr>
          <a:xfrm>
            <a:off x="465072" y="4001448"/>
            <a:ext cx="8229600" cy="1360947"/>
            <a:chOff x="457200" y="3680156"/>
            <a:chExt cx="8229600" cy="1360947"/>
          </a:xfrm>
        </p:grpSpPr>
        <p:sp>
          <p:nvSpPr>
            <p:cNvPr id="13" name="Прямоугольник 12"/>
            <p:cNvSpPr/>
            <p:nvPr/>
          </p:nvSpPr>
          <p:spPr>
            <a:xfrm>
              <a:off x="457200" y="4133903"/>
              <a:ext cx="8229600" cy="907200"/>
            </a:xfrm>
            <a:prstGeom prst="rect">
              <a:avLst/>
            </a:prstGeom>
          </p:spPr>
          <p:style>
            <a:lnRef idx="1">
              <a:schemeClr val="accent5">
                <a:hueOff val="-4966938"/>
                <a:satOff val="19906"/>
                <a:lumOff val="4314"/>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4" name="Полилиния 13"/>
            <p:cNvSpPr/>
            <p:nvPr/>
          </p:nvSpPr>
          <p:spPr>
            <a:xfrm>
              <a:off x="718784" y="3680156"/>
              <a:ext cx="7487347" cy="1153437"/>
            </a:xfrm>
            <a:custGeom>
              <a:avLst/>
              <a:gdLst>
                <a:gd name="connsiteX0" fmla="*/ 0 w 5760720"/>
                <a:gd name="connsiteY0" fmla="*/ 177124 h 1062720"/>
                <a:gd name="connsiteX1" fmla="*/ 177124 w 5760720"/>
                <a:gd name="connsiteY1" fmla="*/ 0 h 1062720"/>
                <a:gd name="connsiteX2" fmla="*/ 5583596 w 5760720"/>
                <a:gd name="connsiteY2" fmla="*/ 0 h 1062720"/>
                <a:gd name="connsiteX3" fmla="*/ 5760720 w 5760720"/>
                <a:gd name="connsiteY3" fmla="*/ 177124 h 1062720"/>
                <a:gd name="connsiteX4" fmla="*/ 5760720 w 5760720"/>
                <a:gd name="connsiteY4" fmla="*/ 885596 h 1062720"/>
                <a:gd name="connsiteX5" fmla="*/ 5583596 w 5760720"/>
                <a:gd name="connsiteY5" fmla="*/ 1062720 h 1062720"/>
                <a:gd name="connsiteX6" fmla="*/ 177124 w 5760720"/>
                <a:gd name="connsiteY6" fmla="*/ 1062720 h 1062720"/>
                <a:gd name="connsiteX7" fmla="*/ 0 w 5760720"/>
                <a:gd name="connsiteY7" fmla="*/ 885596 h 1062720"/>
                <a:gd name="connsiteX8" fmla="*/ 0 w 5760720"/>
                <a:gd name="connsiteY8" fmla="*/ 177124 h 1062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0720" h="1062720">
                  <a:moveTo>
                    <a:pt x="0" y="177124"/>
                  </a:moveTo>
                  <a:cubicBezTo>
                    <a:pt x="0" y="79301"/>
                    <a:pt x="79301" y="0"/>
                    <a:pt x="177124" y="0"/>
                  </a:cubicBezTo>
                  <a:lnTo>
                    <a:pt x="5583596" y="0"/>
                  </a:lnTo>
                  <a:cubicBezTo>
                    <a:pt x="5681419" y="0"/>
                    <a:pt x="5760720" y="79301"/>
                    <a:pt x="5760720" y="177124"/>
                  </a:cubicBezTo>
                  <a:lnTo>
                    <a:pt x="5760720" y="885596"/>
                  </a:lnTo>
                  <a:cubicBezTo>
                    <a:pt x="5760720" y="983419"/>
                    <a:pt x="5681419" y="1062720"/>
                    <a:pt x="5583596" y="1062720"/>
                  </a:cubicBezTo>
                  <a:lnTo>
                    <a:pt x="177124" y="1062720"/>
                  </a:lnTo>
                  <a:cubicBezTo>
                    <a:pt x="79301" y="1062720"/>
                    <a:pt x="0" y="983419"/>
                    <a:pt x="0" y="885596"/>
                  </a:cubicBezTo>
                  <a:lnTo>
                    <a:pt x="0" y="177124"/>
                  </a:lnTo>
                  <a:close/>
                </a:path>
              </a:pathLst>
            </a:custGeom>
          </p:spPr>
          <p:style>
            <a:lnRef idx="0">
              <a:schemeClr val="lt1">
                <a:hueOff val="0"/>
                <a:satOff val="0"/>
                <a:lumOff val="0"/>
                <a:alphaOff val="0"/>
              </a:schemeClr>
            </a:lnRef>
            <a:fillRef idx="3">
              <a:schemeClr val="accent5">
                <a:hueOff val="-4966938"/>
                <a:satOff val="19906"/>
                <a:lumOff val="4314"/>
                <a:alphaOff val="0"/>
              </a:schemeClr>
            </a:fillRef>
            <a:effectRef idx="3">
              <a:schemeClr val="accent5">
                <a:hueOff val="-4966938"/>
                <a:satOff val="19906"/>
                <a:lumOff val="4314"/>
                <a:alphaOff val="0"/>
              </a:schemeClr>
            </a:effectRef>
            <a:fontRef idx="minor">
              <a:schemeClr val="lt1"/>
            </a:fontRef>
          </p:style>
          <p:txBody>
            <a:bodyPr spcFirstLastPara="0" vert="horz" wrap="square" lIns="269620" tIns="51878" rIns="269620" bIns="51878" numCol="1" spcCol="1270" anchor="ctr" anchorCtr="0">
              <a:noAutofit/>
            </a:bodyPr>
            <a:lstStyle/>
            <a:p>
              <a:pPr lvl="0" defTabSz="889000">
                <a:lnSpc>
                  <a:spcPct val="90000"/>
                </a:lnSpc>
                <a:spcBef>
                  <a:spcPct val="0"/>
                </a:spcBef>
                <a:spcAft>
                  <a:spcPts val="600"/>
                </a:spcAft>
              </a:pPr>
              <a:r>
                <a:rPr lang="en-US" sz="2800" b="1" kern="1200" dirty="0" smtClean="0">
                  <a:effectLst>
                    <a:outerShdw blurRad="38100" dist="38100" dir="2700000" algn="tl">
                      <a:srgbClr val="000000">
                        <a:alpha val="43137"/>
                      </a:srgbClr>
                    </a:outerShdw>
                  </a:effectLst>
                  <a:latin typeface="Times New Roman" pitchFamily="18" charset="0"/>
                  <a:cs typeface="Times New Roman" pitchFamily="18" charset="0"/>
                </a:rPr>
                <a:t>It is not </a:t>
              </a:r>
              <a:r>
                <a:rPr lang="en-US" sz="2800" b="1" kern="1200" dirty="0" smtClean="0">
                  <a:solidFill>
                    <a:srgbClr val="008E40"/>
                  </a:solidFill>
                  <a:effectLst>
                    <a:outerShdw blurRad="38100" dist="38100" dir="2700000" algn="tl">
                      <a:srgbClr val="000000">
                        <a:alpha val="43137"/>
                      </a:srgbClr>
                    </a:outerShdw>
                  </a:effectLst>
                  <a:latin typeface="Times New Roman" pitchFamily="18" charset="0"/>
                  <a:cs typeface="Times New Roman" pitchFamily="18" charset="0"/>
                </a:rPr>
                <a:t>achievable.</a:t>
              </a:r>
            </a:p>
            <a:p>
              <a:pPr defTabSz="889000">
                <a:lnSpc>
                  <a:spcPct val="90000"/>
                </a:lnSpc>
                <a:spcBef>
                  <a:spcPct val="0"/>
                </a:spcBef>
                <a:spcAft>
                  <a:spcPts val="600"/>
                </a:spcAft>
              </a:pPr>
              <a:r>
                <a:rPr lang="en-US"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Pass English examination with honors with the help of a smartphone on 11 June, 2020</a:t>
              </a:r>
              <a:r>
                <a:rPr lang="en-US" sz="2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ru-RU" sz="2400" b="1" dirty="0">
                <a:effectLst>
                  <a:outerShdw blurRad="38100" dist="38100" dir="2700000" algn="tl">
                    <a:srgbClr val="000000">
                      <a:alpha val="43137"/>
                    </a:srgbClr>
                  </a:outerShdw>
                </a:effectLst>
                <a:latin typeface="Times New Roman" pitchFamily="18" charset="0"/>
                <a:cs typeface="Times New Roman" pitchFamily="18" charset="0"/>
              </a:endParaRPr>
            </a:p>
          </p:txBody>
        </p:sp>
      </p:grpSp>
      <p:grpSp>
        <p:nvGrpSpPr>
          <p:cNvPr id="18" name="Группа 17"/>
          <p:cNvGrpSpPr/>
          <p:nvPr/>
        </p:nvGrpSpPr>
        <p:grpSpPr>
          <a:xfrm>
            <a:off x="457200" y="5362395"/>
            <a:ext cx="8229600" cy="1333367"/>
            <a:chOff x="457200" y="5362395"/>
            <a:chExt cx="8229600" cy="1333367"/>
          </a:xfrm>
        </p:grpSpPr>
        <p:sp>
          <p:nvSpPr>
            <p:cNvPr id="19" name="Прямоугольник 18"/>
            <p:cNvSpPr/>
            <p:nvPr/>
          </p:nvSpPr>
          <p:spPr>
            <a:xfrm>
              <a:off x="457200" y="5788562"/>
              <a:ext cx="8229600" cy="907200"/>
            </a:xfrm>
            <a:prstGeom prst="rect">
              <a:avLst/>
            </a:prstGeom>
          </p:spPr>
          <p:style>
            <a:lnRef idx="1">
              <a:schemeClr val="accent5">
                <a:hueOff val="-4966938"/>
                <a:satOff val="19906"/>
                <a:lumOff val="4314"/>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20" name="Полилиния 19"/>
            <p:cNvSpPr/>
            <p:nvPr/>
          </p:nvSpPr>
          <p:spPr>
            <a:xfrm>
              <a:off x="726655" y="5362395"/>
              <a:ext cx="7487347" cy="1179432"/>
            </a:xfrm>
            <a:custGeom>
              <a:avLst/>
              <a:gdLst>
                <a:gd name="connsiteX0" fmla="*/ 0 w 5760720"/>
                <a:gd name="connsiteY0" fmla="*/ 177124 h 1062720"/>
                <a:gd name="connsiteX1" fmla="*/ 177124 w 5760720"/>
                <a:gd name="connsiteY1" fmla="*/ 0 h 1062720"/>
                <a:gd name="connsiteX2" fmla="*/ 5583596 w 5760720"/>
                <a:gd name="connsiteY2" fmla="*/ 0 h 1062720"/>
                <a:gd name="connsiteX3" fmla="*/ 5760720 w 5760720"/>
                <a:gd name="connsiteY3" fmla="*/ 177124 h 1062720"/>
                <a:gd name="connsiteX4" fmla="*/ 5760720 w 5760720"/>
                <a:gd name="connsiteY4" fmla="*/ 885596 h 1062720"/>
                <a:gd name="connsiteX5" fmla="*/ 5583596 w 5760720"/>
                <a:gd name="connsiteY5" fmla="*/ 1062720 h 1062720"/>
                <a:gd name="connsiteX6" fmla="*/ 177124 w 5760720"/>
                <a:gd name="connsiteY6" fmla="*/ 1062720 h 1062720"/>
                <a:gd name="connsiteX7" fmla="*/ 0 w 5760720"/>
                <a:gd name="connsiteY7" fmla="*/ 885596 h 1062720"/>
                <a:gd name="connsiteX8" fmla="*/ 0 w 5760720"/>
                <a:gd name="connsiteY8" fmla="*/ 177124 h 1062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0720" h="1062720">
                  <a:moveTo>
                    <a:pt x="0" y="177124"/>
                  </a:moveTo>
                  <a:cubicBezTo>
                    <a:pt x="0" y="79301"/>
                    <a:pt x="79301" y="0"/>
                    <a:pt x="177124" y="0"/>
                  </a:cubicBezTo>
                  <a:lnTo>
                    <a:pt x="5583596" y="0"/>
                  </a:lnTo>
                  <a:cubicBezTo>
                    <a:pt x="5681419" y="0"/>
                    <a:pt x="5760720" y="79301"/>
                    <a:pt x="5760720" y="177124"/>
                  </a:cubicBezTo>
                  <a:lnTo>
                    <a:pt x="5760720" y="885596"/>
                  </a:lnTo>
                  <a:cubicBezTo>
                    <a:pt x="5760720" y="983419"/>
                    <a:pt x="5681419" y="1062720"/>
                    <a:pt x="5583596" y="1062720"/>
                  </a:cubicBezTo>
                  <a:lnTo>
                    <a:pt x="177124" y="1062720"/>
                  </a:lnTo>
                  <a:cubicBezTo>
                    <a:pt x="79301" y="1062720"/>
                    <a:pt x="0" y="983419"/>
                    <a:pt x="0" y="885596"/>
                  </a:cubicBezTo>
                  <a:lnTo>
                    <a:pt x="0" y="177124"/>
                  </a:lnTo>
                  <a:close/>
                </a:path>
              </a:pathLst>
            </a:custGeom>
          </p:spPr>
          <p:style>
            <a:lnRef idx="0">
              <a:schemeClr val="lt1">
                <a:hueOff val="0"/>
                <a:satOff val="0"/>
                <a:lumOff val="0"/>
                <a:alphaOff val="0"/>
              </a:schemeClr>
            </a:lnRef>
            <a:fillRef idx="3">
              <a:schemeClr val="accent5">
                <a:hueOff val="-4966938"/>
                <a:satOff val="19906"/>
                <a:lumOff val="4314"/>
                <a:alphaOff val="0"/>
              </a:schemeClr>
            </a:fillRef>
            <a:effectRef idx="3">
              <a:schemeClr val="accent5">
                <a:hueOff val="-4966938"/>
                <a:satOff val="19906"/>
                <a:lumOff val="4314"/>
                <a:alphaOff val="0"/>
              </a:schemeClr>
            </a:effectRef>
            <a:fontRef idx="minor">
              <a:schemeClr val="lt1"/>
            </a:fontRef>
          </p:style>
          <p:txBody>
            <a:bodyPr spcFirstLastPara="0" vert="horz" wrap="square" lIns="269620" tIns="51878" rIns="269620" bIns="51878" numCol="1" spcCol="1270" anchor="ctr" anchorCtr="0">
              <a:noAutofit/>
            </a:bodyPr>
            <a:lstStyle/>
            <a:p>
              <a:pPr lvl="0" algn="just" defTabSz="889000">
                <a:lnSpc>
                  <a:spcPct val="90000"/>
                </a:lnSpc>
                <a:spcBef>
                  <a:spcPct val="0"/>
                </a:spcBef>
                <a:spcAft>
                  <a:spcPct val="35000"/>
                </a:spcAft>
              </a:pPr>
              <a:r>
                <a:rPr lang="en-US"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Pass English examination with honors </a:t>
              </a:r>
              <a:r>
                <a:rPr lang="en-US" sz="2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on </a:t>
              </a:r>
              <a:r>
                <a:rPr lang="en-US"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11 June, 2020.</a:t>
              </a:r>
              <a:endParaRPr lang="ru-RU" sz="2400" b="1" kern="1200" dirty="0">
                <a:effectLst>
                  <a:outerShdw blurRad="38100" dist="38100" dir="2700000" algn="tl">
                    <a:srgbClr val="000000">
                      <a:alpha val="43137"/>
                    </a:srgbClr>
                  </a:outerShdw>
                </a:effectLst>
                <a:latin typeface="Times New Roman" pitchFamily="18" charset="0"/>
                <a:cs typeface="Times New Roman" pitchFamily="18" charset="0"/>
              </a:endParaRPr>
            </a:p>
          </p:txBody>
        </p:sp>
      </p:grpSp>
      <p:grpSp>
        <p:nvGrpSpPr>
          <p:cNvPr id="12" name="Группа 11"/>
          <p:cNvGrpSpPr/>
          <p:nvPr/>
        </p:nvGrpSpPr>
        <p:grpSpPr>
          <a:xfrm>
            <a:off x="465072" y="2433297"/>
            <a:ext cx="8229600" cy="1470075"/>
            <a:chOff x="457200" y="2052485"/>
            <a:chExt cx="8229600" cy="1470075"/>
          </a:xfrm>
        </p:grpSpPr>
        <p:sp>
          <p:nvSpPr>
            <p:cNvPr id="10" name="Прямоугольник 9"/>
            <p:cNvSpPr/>
            <p:nvPr/>
          </p:nvSpPr>
          <p:spPr>
            <a:xfrm>
              <a:off x="457200" y="2615360"/>
              <a:ext cx="8229600" cy="907200"/>
            </a:xfrm>
            <a:prstGeom prst="rect">
              <a:avLst/>
            </a:prstGeom>
          </p:spPr>
          <p:style>
            <a:lnRef idx="1">
              <a:schemeClr val="accent5">
                <a:hueOff val="-4966938"/>
                <a:satOff val="19906"/>
                <a:lumOff val="4314"/>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1" name="Полилиния 10"/>
            <p:cNvSpPr/>
            <p:nvPr/>
          </p:nvSpPr>
          <p:spPr>
            <a:xfrm>
              <a:off x="683568" y="2052485"/>
              <a:ext cx="7522563" cy="1145193"/>
            </a:xfrm>
            <a:custGeom>
              <a:avLst/>
              <a:gdLst>
                <a:gd name="connsiteX0" fmla="*/ 0 w 5760720"/>
                <a:gd name="connsiteY0" fmla="*/ 177124 h 1062720"/>
                <a:gd name="connsiteX1" fmla="*/ 177124 w 5760720"/>
                <a:gd name="connsiteY1" fmla="*/ 0 h 1062720"/>
                <a:gd name="connsiteX2" fmla="*/ 5583596 w 5760720"/>
                <a:gd name="connsiteY2" fmla="*/ 0 h 1062720"/>
                <a:gd name="connsiteX3" fmla="*/ 5760720 w 5760720"/>
                <a:gd name="connsiteY3" fmla="*/ 177124 h 1062720"/>
                <a:gd name="connsiteX4" fmla="*/ 5760720 w 5760720"/>
                <a:gd name="connsiteY4" fmla="*/ 885596 h 1062720"/>
                <a:gd name="connsiteX5" fmla="*/ 5583596 w 5760720"/>
                <a:gd name="connsiteY5" fmla="*/ 1062720 h 1062720"/>
                <a:gd name="connsiteX6" fmla="*/ 177124 w 5760720"/>
                <a:gd name="connsiteY6" fmla="*/ 1062720 h 1062720"/>
                <a:gd name="connsiteX7" fmla="*/ 0 w 5760720"/>
                <a:gd name="connsiteY7" fmla="*/ 885596 h 1062720"/>
                <a:gd name="connsiteX8" fmla="*/ 0 w 5760720"/>
                <a:gd name="connsiteY8" fmla="*/ 177124 h 1062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0720" h="1062720">
                  <a:moveTo>
                    <a:pt x="0" y="177124"/>
                  </a:moveTo>
                  <a:cubicBezTo>
                    <a:pt x="0" y="79301"/>
                    <a:pt x="79301" y="0"/>
                    <a:pt x="177124" y="0"/>
                  </a:cubicBezTo>
                  <a:lnTo>
                    <a:pt x="5583596" y="0"/>
                  </a:lnTo>
                  <a:cubicBezTo>
                    <a:pt x="5681419" y="0"/>
                    <a:pt x="5760720" y="79301"/>
                    <a:pt x="5760720" y="177124"/>
                  </a:cubicBezTo>
                  <a:lnTo>
                    <a:pt x="5760720" y="885596"/>
                  </a:lnTo>
                  <a:cubicBezTo>
                    <a:pt x="5760720" y="983419"/>
                    <a:pt x="5681419" y="1062720"/>
                    <a:pt x="5583596" y="1062720"/>
                  </a:cubicBezTo>
                  <a:lnTo>
                    <a:pt x="177124" y="1062720"/>
                  </a:lnTo>
                  <a:cubicBezTo>
                    <a:pt x="79301" y="1062720"/>
                    <a:pt x="0" y="983419"/>
                    <a:pt x="0" y="885596"/>
                  </a:cubicBezTo>
                  <a:lnTo>
                    <a:pt x="0" y="177124"/>
                  </a:lnTo>
                  <a:close/>
                </a:path>
              </a:pathLst>
            </a:custGeom>
          </p:spPr>
          <p:style>
            <a:lnRef idx="0">
              <a:schemeClr val="lt1">
                <a:hueOff val="0"/>
                <a:satOff val="0"/>
                <a:lumOff val="0"/>
                <a:alphaOff val="0"/>
              </a:schemeClr>
            </a:lnRef>
            <a:fillRef idx="3">
              <a:schemeClr val="accent5">
                <a:hueOff val="-4966938"/>
                <a:satOff val="19906"/>
                <a:lumOff val="4314"/>
                <a:alphaOff val="0"/>
              </a:schemeClr>
            </a:fillRef>
            <a:effectRef idx="3">
              <a:schemeClr val="accent5">
                <a:hueOff val="-4966938"/>
                <a:satOff val="19906"/>
                <a:lumOff val="4314"/>
                <a:alphaOff val="0"/>
              </a:schemeClr>
            </a:effectRef>
            <a:fontRef idx="minor">
              <a:schemeClr val="lt1"/>
            </a:fontRef>
          </p:style>
          <p:txBody>
            <a:bodyPr spcFirstLastPara="0" vert="horz" wrap="square" lIns="269620" tIns="51878" rIns="269620" bIns="51878" numCol="1" spcCol="1270" anchor="ctr" anchorCtr="0">
              <a:noAutofit/>
            </a:bodyPr>
            <a:lstStyle/>
            <a:p>
              <a:pPr lvl="0" defTabSz="889000">
                <a:lnSpc>
                  <a:spcPct val="90000"/>
                </a:lnSpc>
                <a:spcBef>
                  <a:spcPct val="0"/>
                </a:spcBef>
                <a:spcAft>
                  <a:spcPct val="35000"/>
                </a:spcAft>
              </a:pPr>
              <a:r>
                <a:rPr lang="en-US"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Pass English examination with honors with the help of a smartphone on 11 June, 2020.</a:t>
              </a:r>
              <a:endParaRPr lang="ru-RU" sz="2400" b="1" kern="1200" dirty="0">
                <a:effectLst>
                  <a:outerShdw blurRad="38100" dist="38100" dir="2700000" algn="tl">
                    <a:srgbClr val="000000">
                      <a:alpha val="43137"/>
                    </a:srgbClr>
                  </a:outerShdw>
                </a:effectLst>
                <a:latin typeface="Times New Roman" pitchFamily="18" charset="0"/>
                <a:cs typeface="Times New Roman" pitchFamily="18" charset="0"/>
              </a:endParaRPr>
            </a:p>
          </p:txBody>
        </p:sp>
      </p:grpSp>
      <p:pic>
        <p:nvPicPr>
          <p:cNvPr id="31"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551762" y="937321"/>
            <a:ext cx="1625109" cy="1452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4"/>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241342" y="937320"/>
            <a:ext cx="1611599" cy="1090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5"/>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1852942" y="937320"/>
            <a:ext cx="1732221" cy="1090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6"/>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3671950" y="937320"/>
            <a:ext cx="1715984" cy="1090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8"/>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a:stretch/>
        </p:blipFill>
        <p:spPr bwMode="auto">
          <a:xfrm>
            <a:off x="7266452" y="881172"/>
            <a:ext cx="1691097" cy="1203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Прямоугольник 35"/>
          <p:cNvSpPr/>
          <p:nvPr/>
        </p:nvSpPr>
        <p:spPr>
          <a:xfrm>
            <a:off x="241343" y="2004644"/>
            <a:ext cx="1571400" cy="395679"/>
          </a:xfrm>
          <a:prstGeom prst="rect">
            <a:avLst/>
          </a:prstGeom>
          <a:ln w="57150">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400" b="1" dirty="0" smtClean="0">
                <a:solidFill>
                  <a:srgbClr val="FFC000"/>
                </a:solidFill>
                <a:latin typeface="Times New Roman" pitchFamily="18" charset="0"/>
                <a:cs typeface="Times New Roman" pitchFamily="18" charset="0"/>
              </a:rPr>
              <a:t>Конкретная</a:t>
            </a:r>
            <a:endParaRPr lang="ru-RU" sz="1400" b="1" dirty="0">
              <a:solidFill>
                <a:srgbClr val="FFC000"/>
              </a:solidFill>
              <a:latin typeface="Times New Roman" pitchFamily="18" charset="0"/>
              <a:cs typeface="Times New Roman" pitchFamily="18" charset="0"/>
            </a:endParaRPr>
          </a:p>
        </p:txBody>
      </p:sp>
      <p:sp>
        <p:nvSpPr>
          <p:cNvPr id="37" name="Прямоугольник 36"/>
          <p:cNvSpPr/>
          <p:nvPr/>
        </p:nvSpPr>
        <p:spPr>
          <a:xfrm>
            <a:off x="1852943" y="2004645"/>
            <a:ext cx="1742224" cy="395679"/>
          </a:xfrm>
          <a:prstGeom prst="rect">
            <a:avLst/>
          </a:prstGeom>
          <a:ln w="5715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400" b="1" dirty="0" smtClean="0">
                <a:solidFill>
                  <a:srgbClr val="C00000"/>
                </a:solidFill>
                <a:latin typeface="Times New Roman" pitchFamily="18" charset="0"/>
                <a:cs typeface="Times New Roman" pitchFamily="18" charset="0"/>
              </a:rPr>
              <a:t>Измеримая</a:t>
            </a:r>
            <a:endParaRPr lang="ru-RU" sz="1400" b="1" dirty="0">
              <a:solidFill>
                <a:srgbClr val="C00000"/>
              </a:solidFill>
              <a:latin typeface="Times New Roman" pitchFamily="18" charset="0"/>
              <a:cs typeface="Times New Roman" pitchFamily="18" charset="0"/>
            </a:endParaRPr>
          </a:p>
        </p:txBody>
      </p:sp>
      <p:sp>
        <p:nvSpPr>
          <p:cNvPr id="38" name="Прямоугольник 37"/>
          <p:cNvSpPr/>
          <p:nvPr/>
        </p:nvSpPr>
        <p:spPr>
          <a:xfrm>
            <a:off x="3671951" y="2009087"/>
            <a:ext cx="1779199" cy="380350"/>
          </a:xfrm>
          <a:prstGeom prst="rect">
            <a:avLst/>
          </a:prstGeom>
          <a:ln w="57150">
            <a:solidFill>
              <a:srgbClr val="92D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400" b="1" dirty="0" smtClean="0">
                <a:solidFill>
                  <a:srgbClr val="92D050"/>
                </a:solidFill>
                <a:latin typeface="Times New Roman" pitchFamily="18" charset="0"/>
                <a:cs typeface="Times New Roman" pitchFamily="18" charset="0"/>
              </a:rPr>
              <a:t>Достижимая</a:t>
            </a:r>
            <a:endParaRPr lang="ru-RU" sz="1400" b="1" dirty="0">
              <a:solidFill>
                <a:srgbClr val="92D050"/>
              </a:solidFill>
              <a:latin typeface="Times New Roman" pitchFamily="18" charset="0"/>
              <a:cs typeface="Times New Roman" pitchFamily="18" charset="0"/>
            </a:endParaRPr>
          </a:p>
        </p:txBody>
      </p:sp>
      <p:sp>
        <p:nvSpPr>
          <p:cNvPr id="39" name="Прямоугольник 38"/>
          <p:cNvSpPr/>
          <p:nvPr/>
        </p:nvSpPr>
        <p:spPr>
          <a:xfrm>
            <a:off x="5463716" y="2009087"/>
            <a:ext cx="1801202" cy="380350"/>
          </a:xfrm>
          <a:prstGeom prst="rect">
            <a:avLst/>
          </a:prstGeom>
          <a:ln w="57150">
            <a:solidFill>
              <a:srgbClr val="00B0F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400" b="1" dirty="0" smtClean="0">
                <a:solidFill>
                  <a:srgbClr val="00B0F0"/>
                </a:solidFill>
              </a:rPr>
              <a:t>Уместная</a:t>
            </a:r>
            <a:endParaRPr lang="ru-RU" sz="1400" b="1" dirty="0">
              <a:solidFill>
                <a:srgbClr val="00B0F0"/>
              </a:solidFill>
            </a:endParaRPr>
          </a:p>
        </p:txBody>
      </p:sp>
      <p:sp>
        <p:nvSpPr>
          <p:cNvPr id="40" name="Прямоугольник 39"/>
          <p:cNvSpPr/>
          <p:nvPr/>
        </p:nvSpPr>
        <p:spPr>
          <a:xfrm>
            <a:off x="7264919" y="2004645"/>
            <a:ext cx="1759502" cy="395679"/>
          </a:xfrm>
          <a:prstGeom prst="rect">
            <a:avLst/>
          </a:prstGeom>
          <a:ln w="57150">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200" b="1" dirty="0" smtClean="0">
                <a:solidFill>
                  <a:srgbClr val="0070C0"/>
                </a:solidFill>
                <a:latin typeface="Times New Roman" pitchFamily="18" charset="0"/>
                <a:cs typeface="Times New Roman" pitchFamily="18" charset="0"/>
              </a:rPr>
              <a:t>Ограниченная </a:t>
            </a:r>
            <a:r>
              <a:rPr lang="ru-RU" sz="1200" b="1" dirty="0">
                <a:solidFill>
                  <a:srgbClr val="0070C0"/>
                </a:solidFill>
                <a:latin typeface="Times New Roman" pitchFamily="18" charset="0"/>
                <a:cs typeface="Times New Roman" pitchFamily="18" charset="0"/>
              </a:rPr>
              <a:t>во времени</a:t>
            </a:r>
          </a:p>
        </p:txBody>
      </p:sp>
    </p:spTree>
    <p:extLst>
      <p:ext uri="{BB962C8B-B14F-4D97-AF65-F5344CB8AC3E}">
        <p14:creationId xmlns:p14="http://schemas.microsoft.com/office/powerpoint/2010/main" val="7507675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8253" y="116632"/>
            <a:ext cx="9144000" cy="1143000"/>
          </a:xfrm>
        </p:spPr>
        <p:txBody>
          <a:bodyPr>
            <a:normAutofit/>
          </a:bodyPr>
          <a:lstStyle/>
          <a:p>
            <a:r>
              <a:rPr lang="en-US" sz="2400" b="1" dirty="0" smtClean="0">
                <a:solidFill>
                  <a:schemeClr val="tx2"/>
                </a:solidFill>
                <a:effectLst>
                  <a:outerShdw blurRad="38100" dist="38100" dir="2700000" algn="tl">
                    <a:srgbClr val="000000">
                      <a:alpha val="43137"/>
                    </a:srgbClr>
                  </a:outerShdw>
                </a:effectLst>
                <a:latin typeface="Baskerville Old Face" pitchFamily="18" charset="0"/>
                <a:cs typeface="Times New Roman" pitchFamily="18" charset="0"/>
              </a:rPr>
              <a:t>Choose </a:t>
            </a:r>
            <a:r>
              <a:rPr lang="en-US" sz="2400" b="1" dirty="0">
                <a:solidFill>
                  <a:schemeClr val="tx2"/>
                </a:solidFill>
                <a:effectLst>
                  <a:outerShdw blurRad="38100" dist="38100" dir="2700000" algn="tl">
                    <a:srgbClr val="000000">
                      <a:alpha val="43137"/>
                    </a:srgbClr>
                  </a:outerShdw>
                </a:effectLst>
                <a:latin typeface="Baskerville Old Face" pitchFamily="18" charset="0"/>
                <a:cs typeface="Times New Roman" pitchFamily="18" charset="0"/>
              </a:rPr>
              <a:t>the appropriate items to complete the following </a:t>
            </a:r>
            <a:r>
              <a:rPr lang="en-US" sz="2400" b="1" dirty="0" smtClean="0">
                <a:solidFill>
                  <a:schemeClr val="tx2"/>
                </a:solidFill>
                <a:effectLst>
                  <a:outerShdw blurRad="38100" dist="38100" dir="2700000" algn="tl">
                    <a:srgbClr val="000000">
                      <a:alpha val="43137"/>
                    </a:srgbClr>
                  </a:outerShdw>
                </a:effectLst>
                <a:latin typeface="Baskerville Old Face" pitchFamily="18" charset="0"/>
                <a:cs typeface="Times New Roman" pitchFamily="18" charset="0"/>
              </a:rPr>
              <a:t>sentences</a:t>
            </a:r>
            <a:endParaRPr lang="ru-RU" sz="2400" b="1" dirty="0">
              <a:solidFill>
                <a:schemeClr val="tx2"/>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6" name="Полилиния 5"/>
          <p:cNvSpPr/>
          <p:nvPr/>
        </p:nvSpPr>
        <p:spPr>
          <a:xfrm>
            <a:off x="107504" y="1001453"/>
            <a:ext cx="7920880" cy="1349247"/>
          </a:xfrm>
          <a:custGeom>
            <a:avLst/>
            <a:gdLst>
              <a:gd name="connsiteX0" fmla="*/ 0 w 7139145"/>
              <a:gd name="connsiteY0" fmla="*/ 161277 h 1612774"/>
              <a:gd name="connsiteX1" fmla="*/ 161277 w 7139145"/>
              <a:gd name="connsiteY1" fmla="*/ 0 h 1612774"/>
              <a:gd name="connsiteX2" fmla="*/ 6977868 w 7139145"/>
              <a:gd name="connsiteY2" fmla="*/ 0 h 1612774"/>
              <a:gd name="connsiteX3" fmla="*/ 7139145 w 7139145"/>
              <a:gd name="connsiteY3" fmla="*/ 161277 h 1612774"/>
              <a:gd name="connsiteX4" fmla="*/ 7139145 w 7139145"/>
              <a:gd name="connsiteY4" fmla="*/ 1451497 h 1612774"/>
              <a:gd name="connsiteX5" fmla="*/ 6977868 w 7139145"/>
              <a:gd name="connsiteY5" fmla="*/ 1612774 h 1612774"/>
              <a:gd name="connsiteX6" fmla="*/ 161277 w 7139145"/>
              <a:gd name="connsiteY6" fmla="*/ 1612774 h 1612774"/>
              <a:gd name="connsiteX7" fmla="*/ 0 w 7139145"/>
              <a:gd name="connsiteY7" fmla="*/ 1451497 h 1612774"/>
              <a:gd name="connsiteX8" fmla="*/ 0 w 7139145"/>
              <a:gd name="connsiteY8" fmla="*/ 161277 h 1612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39145" h="1612774">
                <a:moveTo>
                  <a:pt x="0" y="161277"/>
                </a:moveTo>
                <a:cubicBezTo>
                  <a:pt x="0" y="72206"/>
                  <a:pt x="72206" y="0"/>
                  <a:pt x="161277" y="0"/>
                </a:cubicBezTo>
                <a:lnTo>
                  <a:pt x="6977868" y="0"/>
                </a:lnTo>
                <a:cubicBezTo>
                  <a:pt x="7066939" y="0"/>
                  <a:pt x="7139145" y="72206"/>
                  <a:pt x="7139145" y="161277"/>
                </a:cubicBezTo>
                <a:lnTo>
                  <a:pt x="7139145" y="1451497"/>
                </a:lnTo>
                <a:cubicBezTo>
                  <a:pt x="7139145" y="1540568"/>
                  <a:pt x="7066939" y="1612774"/>
                  <a:pt x="6977868" y="1612774"/>
                </a:cubicBezTo>
                <a:lnTo>
                  <a:pt x="161277" y="1612774"/>
                </a:lnTo>
                <a:cubicBezTo>
                  <a:pt x="72206" y="1612774"/>
                  <a:pt x="0" y="1540568"/>
                  <a:pt x="0" y="1451497"/>
                </a:cubicBezTo>
                <a:lnTo>
                  <a:pt x="0" y="161277"/>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108197" tIns="108197" rIns="1301288" bIns="108197" numCol="1" spcCol="1270" anchor="ctr" anchorCtr="0">
            <a:noAutofit/>
          </a:bodyPr>
          <a:lstStyle/>
          <a:p>
            <a:pPr lvl="0" algn="l" defTabSz="711200">
              <a:lnSpc>
                <a:spcPct val="90000"/>
              </a:lnSpc>
              <a:spcBef>
                <a:spcPct val="0"/>
              </a:spcBef>
              <a:spcAft>
                <a:spcPct val="35000"/>
              </a:spcAft>
            </a:pPr>
            <a:r>
              <a:rPr lang="en-US" sz="1600" b="1" kern="1200" dirty="0" smtClean="0">
                <a:solidFill>
                  <a:schemeClr val="tx1"/>
                </a:solidFill>
                <a:latin typeface="Times New Roman" pitchFamily="18" charset="0"/>
                <a:cs typeface="Times New Roman" pitchFamily="18" charset="0"/>
              </a:rPr>
              <a:t>Steve Jobs understood where his interests lay …</a:t>
            </a:r>
            <a:endParaRPr lang="ru-RU" sz="1600" kern="1200" dirty="0" smtClean="0">
              <a:solidFill>
                <a:schemeClr val="tx1"/>
              </a:solidFill>
              <a:latin typeface="Times New Roman" pitchFamily="18" charset="0"/>
              <a:cs typeface="Times New Roman" pitchFamily="18" charset="0"/>
            </a:endParaRPr>
          </a:p>
          <a:p>
            <a:pPr indent="354013" defTabSz="711200">
              <a:lnSpc>
                <a:spcPct val="90000"/>
              </a:lnSpc>
              <a:spcBef>
                <a:spcPct val="0"/>
              </a:spcBef>
              <a:spcAft>
                <a:spcPct val="35000"/>
              </a:spcAft>
            </a:pPr>
            <a:r>
              <a:rPr lang="en-US" sz="1600" kern="1200" dirty="0" smtClean="0">
                <a:solidFill>
                  <a:schemeClr val="tx1"/>
                </a:solidFill>
                <a:latin typeface="Times New Roman" pitchFamily="18" charset="0"/>
                <a:cs typeface="Times New Roman" pitchFamily="18" charset="0"/>
              </a:rPr>
              <a:t>a) in his </a:t>
            </a:r>
            <a:r>
              <a:rPr lang="en-US" sz="1600" dirty="0">
                <a:solidFill>
                  <a:schemeClr val="tx1"/>
                </a:solidFill>
                <a:latin typeface="Times New Roman" pitchFamily="18" charset="0"/>
                <a:cs typeface="Times New Roman" pitchFamily="18" charset="0"/>
              </a:rPr>
              <a:t>childhood		</a:t>
            </a:r>
            <a:r>
              <a:rPr lang="en-US" sz="1600" dirty="0" smtClean="0">
                <a:solidFill>
                  <a:schemeClr val="tx1"/>
                </a:solidFill>
                <a:latin typeface="Times New Roman" pitchFamily="18" charset="0"/>
                <a:cs typeface="Times New Roman" pitchFamily="18" charset="0"/>
              </a:rPr>
              <a:t>	c</a:t>
            </a:r>
            <a:r>
              <a:rPr lang="en-US" sz="1600" dirty="0">
                <a:solidFill>
                  <a:schemeClr val="tx1"/>
                </a:solidFill>
                <a:latin typeface="Times New Roman" pitchFamily="18" charset="0"/>
                <a:cs typeface="Times New Roman" pitchFamily="18" charset="0"/>
              </a:rPr>
              <a:t>) when he was fired from </a:t>
            </a:r>
            <a:r>
              <a:rPr lang="en-US" sz="1600" dirty="0" smtClean="0">
                <a:solidFill>
                  <a:schemeClr val="tx1"/>
                </a:solidFill>
                <a:latin typeface="Times New Roman" pitchFamily="18" charset="0"/>
                <a:cs typeface="Times New Roman" pitchFamily="18" charset="0"/>
              </a:rPr>
              <a:t>Apple</a:t>
            </a:r>
            <a:endParaRPr lang="ru-RU" sz="1600" kern="1200" dirty="0" smtClean="0">
              <a:solidFill>
                <a:schemeClr val="tx1"/>
              </a:solidFill>
              <a:latin typeface="Times New Roman" pitchFamily="18" charset="0"/>
              <a:cs typeface="Times New Roman" pitchFamily="18" charset="0"/>
            </a:endParaRPr>
          </a:p>
          <a:p>
            <a:pPr indent="354013" defTabSz="711200">
              <a:lnSpc>
                <a:spcPct val="90000"/>
              </a:lnSpc>
              <a:spcBef>
                <a:spcPct val="0"/>
              </a:spcBef>
              <a:spcAft>
                <a:spcPct val="35000"/>
              </a:spcAft>
            </a:pPr>
            <a:r>
              <a:rPr lang="en-US" sz="1600" kern="1200" dirty="0" smtClean="0">
                <a:solidFill>
                  <a:schemeClr val="tx1"/>
                </a:solidFill>
                <a:latin typeface="Times New Roman" pitchFamily="18" charset="0"/>
                <a:cs typeface="Times New Roman" pitchFamily="18" charset="0"/>
              </a:rPr>
              <a:t>b) when he was a young </a:t>
            </a:r>
            <a:r>
              <a:rPr lang="en-US" sz="1600" dirty="0">
                <a:solidFill>
                  <a:schemeClr val="tx1"/>
                </a:solidFill>
                <a:latin typeface="Times New Roman" pitchFamily="18" charset="0"/>
                <a:cs typeface="Times New Roman" pitchFamily="18" charset="0"/>
              </a:rPr>
              <a:t>man		d) at the peak of his </a:t>
            </a:r>
            <a:r>
              <a:rPr lang="en-US" sz="1600" dirty="0" smtClean="0">
                <a:solidFill>
                  <a:schemeClr val="tx1"/>
                </a:solidFill>
                <a:latin typeface="Times New Roman" pitchFamily="18" charset="0"/>
                <a:cs typeface="Times New Roman" pitchFamily="18" charset="0"/>
              </a:rPr>
              <a:t>career</a:t>
            </a:r>
            <a:endParaRPr lang="ru-RU" sz="1600" kern="1200" dirty="0" smtClean="0">
              <a:solidFill>
                <a:schemeClr val="tx1"/>
              </a:solidFill>
              <a:latin typeface="Times New Roman" pitchFamily="18" charset="0"/>
              <a:cs typeface="Times New Roman" pitchFamily="18" charset="0"/>
            </a:endParaRPr>
          </a:p>
        </p:txBody>
      </p:sp>
      <p:sp>
        <p:nvSpPr>
          <p:cNvPr id="7" name="Полилиния 6"/>
          <p:cNvSpPr/>
          <p:nvPr/>
        </p:nvSpPr>
        <p:spPr>
          <a:xfrm>
            <a:off x="251520" y="2210084"/>
            <a:ext cx="8424936" cy="1427701"/>
          </a:xfrm>
          <a:custGeom>
            <a:avLst/>
            <a:gdLst>
              <a:gd name="connsiteX0" fmla="*/ 0 w 7159686"/>
              <a:gd name="connsiteY0" fmla="*/ 159656 h 1596564"/>
              <a:gd name="connsiteX1" fmla="*/ 159656 w 7159686"/>
              <a:gd name="connsiteY1" fmla="*/ 0 h 1596564"/>
              <a:gd name="connsiteX2" fmla="*/ 7000030 w 7159686"/>
              <a:gd name="connsiteY2" fmla="*/ 0 h 1596564"/>
              <a:gd name="connsiteX3" fmla="*/ 7159686 w 7159686"/>
              <a:gd name="connsiteY3" fmla="*/ 159656 h 1596564"/>
              <a:gd name="connsiteX4" fmla="*/ 7159686 w 7159686"/>
              <a:gd name="connsiteY4" fmla="*/ 1436908 h 1596564"/>
              <a:gd name="connsiteX5" fmla="*/ 7000030 w 7159686"/>
              <a:gd name="connsiteY5" fmla="*/ 1596564 h 1596564"/>
              <a:gd name="connsiteX6" fmla="*/ 159656 w 7159686"/>
              <a:gd name="connsiteY6" fmla="*/ 1596564 h 1596564"/>
              <a:gd name="connsiteX7" fmla="*/ 0 w 7159686"/>
              <a:gd name="connsiteY7" fmla="*/ 1436908 h 1596564"/>
              <a:gd name="connsiteX8" fmla="*/ 0 w 7159686"/>
              <a:gd name="connsiteY8" fmla="*/ 159656 h 1596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9686" h="1596564">
                <a:moveTo>
                  <a:pt x="0" y="159656"/>
                </a:moveTo>
                <a:cubicBezTo>
                  <a:pt x="0" y="71480"/>
                  <a:pt x="71480" y="0"/>
                  <a:pt x="159656" y="0"/>
                </a:cubicBezTo>
                <a:lnTo>
                  <a:pt x="7000030" y="0"/>
                </a:lnTo>
                <a:cubicBezTo>
                  <a:pt x="7088206" y="0"/>
                  <a:pt x="7159686" y="71480"/>
                  <a:pt x="7159686" y="159656"/>
                </a:cubicBezTo>
                <a:lnTo>
                  <a:pt x="7159686" y="1436908"/>
                </a:lnTo>
                <a:cubicBezTo>
                  <a:pt x="7159686" y="1525084"/>
                  <a:pt x="7088206" y="1596564"/>
                  <a:pt x="7000030" y="1596564"/>
                </a:cubicBezTo>
                <a:lnTo>
                  <a:pt x="159656" y="1596564"/>
                </a:lnTo>
                <a:cubicBezTo>
                  <a:pt x="71480" y="1596564"/>
                  <a:pt x="0" y="1525084"/>
                  <a:pt x="0" y="1436908"/>
                </a:cubicBezTo>
                <a:lnTo>
                  <a:pt x="0" y="159656"/>
                </a:lnTo>
                <a:close/>
              </a:path>
            </a:pathLst>
          </a:custGeom>
        </p:spPr>
        <p:style>
          <a:lnRef idx="0">
            <a:schemeClr val="lt1">
              <a:hueOff val="0"/>
              <a:satOff val="0"/>
              <a:lumOff val="0"/>
              <a:alphaOff val="0"/>
            </a:schemeClr>
          </a:lnRef>
          <a:fillRef idx="3">
            <a:schemeClr val="accent4">
              <a:hueOff val="-1488257"/>
              <a:satOff val="8966"/>
              <a:lumOff val="719"/>
              <a:alphaOff val="0"/>
            </a:schemeClr>
          </a:fillRef>
          <a:effectRef idx="3">
            <a:schemeClr val="accent4">
              <a:hueOff val="-1488257"/>
              <a:satOff val="8966"/>
              <a:lumOff val="719"/>
              <a:alphaOff val="0"/>
            </a:schemeClr>
          </a:effectRef>
          <a:fontRef idx="minor">
            <a:schemeClr val="lt1"/>
          </a:fontRef>
        </p:style>
        <p:txBody>
          <a:bodyPr spcFirstLastPara="0" vert="horz" wrap="square" lIns="107722" tIns="107722" rIns="1411183" bIns="107722" numCol="1" spcCol="1270" anchor="ctr" anchorCtr="0">
            <a:noAutofit/>
          </a:bodyPr>
          <a:lstStyle/>
          <a:p>
            <a:pPr lvl="0" algn="l" defTabSz="711200">
              <a:lnSpc>
                <a:spcPct val="90000"/>
              </a:lnSpc>
              <a:spcBef>
                <a:spcPct val="0"/>
              </a:spcBef>
              <a:spcAft>
                <a:spcPct val="35000"/>
              </a:spcAft>
            </a:pPr>
            <a:r>
              <a:rPr lang="en-US" sz="1600" b="1" kern="1200" dirty="0" smtClean="0">
                <a:latin typeface="Times New Roman" pitchFamily="18" charset="0"/>
                <a:cs typeface="Times New Roman" pitchFamily="18" charset="0"/>
              </a:rPr>
              <a:t>The world-famous company Apple began …</a:t>
            </a:r>
            <a:endParaRPr lang="ru-RU" sz="1600" kern="1200" dirty="0" smtClean="0">
              <a:latin typeface="Times New Roman" pitchFamily="18" charset="0"/>
              <a:cs typeface="Times New Roman" pitchFamily="18" charset="0"/>
            </a:endParaRPr>
          </a:p>
          <a:p>
            <a:pPr indent="354013" defTabSz="711200">
              <a:lnSpc>
                <a:spcPct val="90000"/>
              </a:lnSpc>
              <a:spcBef>
                <a:spcPct val="0"/>
              </a:spcBef>
              <a:spcAft>
                <a:spcPct val="35000"/>
              </a:spcAft>
            </a:pPr>
            <a:r>
              <a:rPr lang="en-US" sz="1600" kern="1200" dirty="0" smtClean="0">
                <a:latin typeface="Times New Roman" pitchFamily="18" charset="0"/>
                <a:cs typeface="Times New Roman" pitchFamily="18" charset="0"/>
              </a:rPr>
              <a:t>a) as the company of 4, 000 employees</a:t>
            </a:r>
            <a:r>
              <a:rPr lang="en-US" sz="1600" dirty="0">
                <a:latin typeface="Times New Roman" pitchFamily="18" charset="0"/>
                <a:cs typeface="Times New Roman" pitchFamily="18" charset="0"/>
              </a:rPr>
              <a:t>		</a:t>
            </a:r>
            <a:r>
              <a:rPr lang="en-US" sz="1600" dirty="0" smtClean="0">
                <a:latin typeface="Times New Roman" pitchFamily="18" charset="0"/>
                <a:cs typeface="Times New Roman" pitchFamily="18" charset="0"/>
              </a:rPr>
              <a:t>c) </a:t>
            </a:r>
            <a:r>
              <a:rPr lang="en-US" sz="1600" dirty="0">
                <a:latin typeface="Times New Roman" pitchFamily="18" charset="0"/>
                <a:cs typeface="Times New Roman" pitchFamily="18" charset="0"/>
              </a:rPr>
              <a:t>as a cooperation of two </a:t>
            </a:r>
            <a:r>
              <a:rPr lang="en-US" sz="1600" dirty="0" smtClean="0">
                <a:latin typeface="Times New Roman" pitchFamily="18" charset="0"/>
                <a:cs typeface="Times New Roman" pitchFamily="18" charset="0"/>
              </a:rPr>
              <a:t>youth</a:t>
            </a:r>
            <a:endParaRPr lang="ru-RU" sz="1600" kern="1200" dirty="0" smtClean="0">
              <a:latin typeface="Times New Roman" pitchFamily="18" charset="0"/>
              <a:cs typeface="Times New Roman" pitchFamily="18" charset="0"/>
            </a:endParaRPr>
          </a:p>
          <a:p>
            <a:pPr indent="354013" defTabSz="711200">
              <a:lnSpc>
                <a:spcPct val="90000"/>
              </a:lnSpc>
              <a:spcBef>
                <a:spcPct val="0"/>
              </a:spcBef>
              <a:spcAft>
                <a:spcPct val="35000"/>
              </a:spcAft>
            </a:pPr>
            <a:r>
              <a:rPr lang="en-US" sz="1600" kern="1200" dirty="0" smtClean="0">
                <a:latin typeface="Times New Roman" pitchFamily="18" charset="0"/>
                <a:cs typeface="Times New Roman" pitchFamily="18" charset="0"/>
              </a:rPr>
              <a:t>b) as a 2 billion dollars </a:t>
            </a:r>
            <a:r>
              <a:rPr lang="en-US" sz="1600" dirty="0" smtClean="0">
                <a:latin typeface="Times New Roman" pitchFamily="18" charset="0"/>
                <a:cs typeface="Times New Roman" pitchFamily="18" charset="0"/>
              </a:rPr>
              <a:t>company		d) </a:t>
            </a:r>
            <a:r>
              <a:rPr lang="en-US" sz="1600" dirty="0">
                <a:latin typeface="Times New Roman" pitchFamily="18" charset="0"/>
                <a:cs typeface="Times New Roman" pitchFamily="18" charset="0"/>
              </a:rPr>
              <a:t>as the company that released </a:t>
            </a:r>
            <a:r>
              <a:rPr lang="en-US" sz="1600" dirty="0" smtClean="0">
                <a:latin typeface="Times New Roman" pitchFamily="18" charset="0"/>
                <a:cs typeface="Times New Roman" pitchFamily="18" charset="0"/>
              </a:rPr>
              <a:t>						the Macintosh</a:t>
            </a:r>
            <a:endParaRPr lang="ru-RU" sz="1600" dirty="0">
              <a:latin typeface="Times New Roman" pitchFamily="18" charset="0"/>
              <a:cs typeface="Times New Roman" pitchFamily="18" charset="0"/>
            </a:endParaRPr>
          </a:p>
        </p:txBody>
      </p:sp>
      <p:sp>
        <p:nvSpPr>
          <p:cNvPr id="8" name="Полилиния 7"/>
          <p:cNvSpPr/>
          <p:nvPr/>
        </p:nvSpPr>
        <p:spPr>
          <a:xfrm>
            <a:off x="611560" y="3501008"/>
            <a:ext cx="8280920" cy="1403380"/>
          </a:xfrm>
          <a:custGeom>
            <a:avLst/>
            <a:gdLst>
              <a:gd name="connsiteX0" fmla="*/ 0 w 7673937"/>
              <a:gd name="connsiteY0" fmla="*/ 171579 h 1715790"/>
              <a:gd name="connsiteX1" fmla="*/ 171579 w 7673937"/>
              <a:gd name="connsiteY1" fmla="*/ 0 h 1715790"/>
              <a:gd name="connsiteX2" fmla="*/ 7502358 w 7673937"/>
              <a:gd name="connsiteY2" fmla="*/ 0 h 1715790"/>
              <a:gd name="connsiteX3" fmla="*/ 7673937 w 7673937"/>
              <a:gd name="connsiteY3" fmla="*/ 171579 h 1715790"/>
              <a:gd name="connsiteX4" fmla="*/ 7673937 w 7673937"/>
              <a:gd name="connsiteY4" fmla="*/ 1544211 h 1715790"/>
              <a:gd name="connsiteX5" fmla="*/ 7502358 w 7673937"/>
              <a:gd name="connsiteY5" fmla="*/ 1715790 h 1715790"/>
              <a:gd name="connsiteX6" fmla="*/ 171579 w 7673937"/>
              <a:gd name="connsiteY6" fmla="*/ 1715790 h 1715790"/>
              <a:gd name="connsiteX7" fmla="*/ 0 w 7673937"/>
              <a:gd name="connsiteY7" fmla="*/ 1544211 h 1715790"/>
              <a:gd name="connsiteX8" fmla="*/ 0 w 7673937"/>
              <a:gd name="connsiteY8" fmla="*/ 171579 h 171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73937" h="1715790">
                <a:moveTo>
                  <a:pt x="0" y="171579"/>
                </a:moveTo>
                <a:cubicBezTo>
                  <a:pt x="0" y="76819"/>
                  <a:pt x="76819" y="0"/>
                  <a:pt x="171579" y="0"/>
                </a:cubicBezTo>
                <a:lnTo>
                  <a:pt x="7502358" y="0"/>
                </a:lnTo>
                <a:cubicBezTo>
                  <a:pt x="7597118" y="0"/>
                  <a:pt x="7673937" y="76819"/>
                  <a:pt x="7673937" y="171579"/>
                </a:cubicBezTo>
                <a:lnTo>
                  <a:pt x="7673937" y="1544211"/>
                </a:lnTo>
                <a:cubicBezTo>
                  <a:pt x="7673937" y="1638971"/>
                  <a:pt x="7597118" y="1715790"/>
                  <a:pt x="7502358" y="1715790"/>
                </a:cubicBezTo>
                <a:lnTo>
                  <a:pt x="171579" y="1715790"/>
                </a:lnTo>
                <a:cubicBezTo>
                  <a:pt x="76819" y="1715790"/>
                  <a:pt x="0" y="1638971"/>
                  <a:pt x="0" y="1544211"/>
                </a:cubicBezTo>
                <a:lnTo>
                  <a:pt x="0" y="171579"/>
                </a:lnTo>
                <a:close/>
              </a:path>
            </a:pathLst>
          </a:custGeom>
        </p:spPr>
        <p:style>
          <a:lnRef idx="0">
            <a:schemeClr val="lt1">
              <a:hueOff val="0"/>
              <a:satOff val="0"/>
              <a:lumOff val="0"/>
              <a:alphaOff val="0"/>
            </a:schemeClr>
          </a:lnRef>
          <a:fillRef idx="3">
            <a:schemeClr val="accent4">
              <a:hueOff val="-2976513"/>
              <a:satOff val="17933"/>
              <a:lumOff val="1437"/>
              <a:alphaOff val="0"/>
            </a:schemeClr>
          </a:fillRef>
          <a:effectRef idx="3">
            <a:schemeClr val="accent4">
              <a:hueOff val="-2976513"/>
              <a:satOff val="17933"/>
              <a:lumOff val="1437"/>
              <a:alphaOff val="0"/>
            </a:schemeClr>
          </a:effectRef>
          <a:fontRef idx="minor">
            <a:schemeClr val="lt1"/>
          </a:fontRef>
        </p:style>
        <p:txBody>
          <a:bodyPr spcFirstLastPara="0" vert="horz" wrap="square" lIns="111214" tIns="111214" rIns="1498705" bIns="111214" numCol="1" spcCol="1270" anchor="ctr" anchorCtr="0">
            <a:noAutofit/>
          </a:bodyPr>
          <a:lstStyle/>
          <a:p>
            <a:pPr lvl="0" algn="l" defTabSz="711200">
              <a:lnSpc>
                <a:spcPct val="90000"/>
              </a:lnSpc>
              <a:spcBef>
                <a:spcPct val="0"/>
              </a:spcBef>
              <a:spcAft>
                <a:spcPct val="35000"/>
              </a:spcAft>
            </a:pPr>
            <a:r>
              <a:rPr lang="en-US" sz="1600" b="1" kern="1200" dirty="0" smtClean="0">
                <a:latin typeface="Times New Roman" pitchFamily="18" charset="0"/>
                <a:cs typeface="Times New Roman" pitchFamily="18" charset="0"/>
              </a:rPr>
              <a:t>The best period of Steve Jobs’ life, as he estimates it, is …</a:t>
            </a:r>
            <a:endParaRPr lang="ru-RU" sz="1600" kern="1200" dirty="0" smtClean="0">
              <a:latin typeface="Times New Roman" pitchFamily="18" charset="0"/>
              <a:cs typeface="Times New Roman" pitchFamily="18" charset="0"/>
            </a:endParaRPr>
          </a:p>
          <a:p>
            <a:pPr indent="354013" defTabSz="711200">
              <a:lnSpc>
                <a:spcPct val="90000"/>
              </a:lnSpc>
              <a:spcBef>
                <a:spcPct val="0"/>
              </a:spcBef>
              <a:spcAft>
                <a:spcPct val="35000"/>
              </a:spcAft>
            </a:pPr>
            <a:r>
              <a:rPr lang="en-US" sz="1600" kern="1200" dirty="0" smtClean="0">
                <a:latin typeface="Times New Roman" pitchFamily="18" charset="0"/>
                <a:cs typeface="Times New Roman" pitchFamily="18" charset="0"/>
              </a:rPr>
              <a:t>a) his </a:t>
            </a:r>
            <a:r>
              <a:rPr lang="en-US" sz="1600" dirty="0">
                <a:latin typeface="Times New Roman" pitchFamily="18" charset="0"/>
                <a:cs typeface="Times New Roman" pitchFamily="18" charset="0"/>
              </a:rPr>
              <a:t>childhood	</a:t>
            </a:r>
            <a:r>
              <a:rPr lang="en-US" sz="1600" dirty="0" smtClean="0">
                <a:latin typeface="Times New Roman" pitchFamily="18" charset="0"/>
                <a:cs typeface="Times New Roman" pitchFamily="18" charset="0"/>
              </a:rPr>
              <a:t>		c) </a:t>
            </a:r>
            <a:r>
              <a:rPr lang="en-US" sz="1600" dirty="0">
                <a:latin typeface="Times New Roman" pitchFamily="18" charset="0"/>
                <a:cs typeface="Times New Roman" pitchFamily="18" charset="0"/>
              </a:rPr>
              <a:t>the time he spent with Woz in his </a:t>
            </a:r>
            <a:r>
              <a:rPr lang="en-US" sz="1600" dirty="0" smtClean="0">
                <a:latin typeface="Times New Roman" pitchFamily="18" charset="0"/>
                <a:cs typeface="Times New Roman" pitchFamily="18" charset="0"/>
              </a:rPr>
              <a:t>					father’s	garage</a:t>
            </a:r>
            <a:endParaRPr lang="ru-RU" sz="1600" dirty="0">
              <a:latin typeface="Times New Roman" pitchFamily="18" charset="0"/>
              <a:cs typeface="Times New Roman" pitchFamily="18" charset="0"/>
            </a:endParaRPr>
          </a:p>
          <a:p>
            <a:pPr indent="354013" defTabSz="711200">
              <a:lnSpc>
                <a:spcPct val="90000"/>
              </a:lnSpc>
              <a:spcBef>
                <a:spcPct val="0"/>
              </a:spcBef>
              <a:spcAft>
                <a:spcPct val="35000"/>
              </a:spcAft>
            </a:pPr>
            <a:r>
              <a:rPr lang="en-US" sz="1600" dirty="0">
                <a:latin typeface="Times New Roman" pitchFamily="18" charset="0"/>
                <a:cs typeface="Times New Roman" pitchFamily="18" charset="0"/>
              </a:rPr>
              <a:t>b</a:t>
            </a:r>
            <a:r>
              <a:rPr lang="en-US" sz="1600" dirty="0" smtClean="0">
                <a:latin typeface="Times New Roman" pitchFamily="18" charset="0"/>
                <a:cs typeface="Times New Roman" pitchFamily="18" charset="0"/>
              </a:rPr>
              <a:t>) </a:t>
            </a:r>
            <a:r>
              <a:rPr lang="en-US" sz="1600" dirty="0">
                <a:latin typeface="Times New Roman" pitchFamily="18" charset="0"/>
                <a:cs typeface="Times New Roman" pitchFamily="18" charset="0"/>
              </a:rPr>
              <a:t>the year when he became </a:t>
            </a:r>
            <a:r>
              <a:rPr lang="en-US" sz="1600" dirty="0" smtClean="0">
                <a:latin typeface="Times New Roman" pitchFamily="18" charset="0"/>
                <a:cs typeface="Times New Roman" pitchFamily="18" charset="0"/>
              </a:rPr>
              <a:t>thirty	</a:t>
            </a:r>
            <a:r>
              <a:rPr lang="en-US" sz="1600" dirty="0">
                <a:latin typeface="Times New Roman" pitchFamily="18" charset="0"/>
                <a:cs typeface="Times New Roman" pitchFamily="18" charset="0"/>
              </a:rPr>
              <a:t>d) the time after he lost his position in </a:t>
            </a:r>
            <a:r>
              <a:rPr lang="en-US" sz="1600" dirty="0" smtClean="0">
                <a:latin typeface="Times New Roman" pitchFamily="18" charset="0"/>
                <a:cs typeface="Times New Roman" pitchFamily="18" charset="0"/>
              </a:rPr>
              <a:t>					Apple</a:t>
            </a:r>
            <a:endParaRPr lang="ru-RU" sz="1600" kern="1200" dirty="0" smtClean="0">
              <a:latin typeface="Times New Roman" pitchFamily="18" charset="0"/>
              <a:cs typeface="Times New Roman" pitchFamily="18" charset="0"/>
            </a:endParaRPr>
          </a:p>
        </p:txBody>
      </p:sp>
      <p:sp>
        <p:nvSpPr>
          <p:cNvPr id="9" name="Полилиния 8"/>
          <p:cNvSpPr/>
          <p:nvPr/>
        </p:nvSpPr>
        <p:spPr>
          <a:xfrm>
            <a:off x="1247339" y="4868275"/>
            <a:ext cx="7848872" cy="1800200"/>
          </a:xfrm>
          <a:custGeom>
            <a:avLst/>
            <a:gdLst>
              <a:gd name="connsiteX0" fmla="*/ 0 w 7540288"/>
              <a:gd name="connsiteY0" fmla="*/ 168280 h 1682802"/>
              <a:gd name="connsiteX1" fmla="*/ 168280 w 7540288"/>
              <a:gd name="connsiteY1" fmla="*/ 0 h 1682802"/>
              <a:gd name="connsiteX2" fmla="*/ 7372008 w 7540288"/>
              <a:gd name="connsiteY2" fmla="*/ 0 h 1682802"/>
              <a:gd name="connsiteX3" fmla="*/ 7540288 w 7540288"/>
              <a:gd name="connsiteY3" fmla="*/ 168280 h 1682802"/>
              <a:gd name="connsiteX4" fmla="*/ 7540288 w 7540288"/>
              <a:gd name="connsiteY4" fmla="*/ 1514522 h 1682802"/>
              <a:gd name="connsiteX5" fmla="*/ 7372008 w 7540288"/>
              <a:gd name="connsiteY5" fmla="*/ 1682802 h 1682802"/>
              <a:gd name="connsiteX6" fmla="*/ 168280 w 7540288"/>
              <a:gd name="connsiteY6" fmla="*/ 1682802 h 1682802"/>
              <a:gd name="connsiteX7" fmla="*/ 0 w 7540288"/>
              <a:gd name="connsiteY7" fmla="*/ 1514522 h 1682802"/>
              <a:gd name="connsiteX8" fmla="*/ 0 w 7540288"/>
              <a:gd name="connsiteY8" fmla="*/ 168280 h 1682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40288" h="1682802">
                <a:moveTo>
                  <a:pt x="0" y="168280"/>
                </a:moveTo>
                <a:cubicBezTo>
                  <a:pt x="0" y="75342"/>
                  <a:pt x="75342" y="0"/>
                  <a:pt x="168280" y="0"/>
                </a:cubicBezTo>
                <a:lnTo>
                  <a:pt x="7372008" y="0"/>
                </a:lnTo>
                <a:cubicBezTo>
                  <a:pt x="7464946" y="0"/>
                  <a:pt x="7540288" y="75342"/>
                  <a:pt x="7540288" y="168280"/>
                </a:cubicBezTo>
                <a:lnTo>
                  <a:pt x="7540288" y="1514522"/>
                </a:lnTo>
                <a:cubicBezTo>
                  <a:pt x="7540288" y="1607460"/>
                  <a:pt x="7464946" y="1682802"/>
                  <a:pt x="7372008" y="1682802"/>
                </a:cubicBezTo>
                <a:lnTo>
                  <a:pt x="168280" y="1682802"/>
                </a:lnTo>
                <a:cubicBezTo>
                  <a:pt x="75342" y="1682802"/>
                  <a:pt x="0" y="1607460"/>
                  <a:pt x="0" y="1514522"/>
                </a:cubicBezTo>
                <a:lnTo>
                  <a:pt x="0" y="168280"/>
                </a:lnTo>
                <a:close/>
              </a:path>
            </a:pathLst>
          </a:custGeom>
        </p:spPr>
        <p:style>
          <a:lnRef idx="0">
            <a:schemeClr val="lt1">
              <a:hueOff val="0"/>
              <a:satOff val="0"/>
              <a:lumOff val="0"/>
              <a:alphaOff val="0"/>
            </a:schemeClr>
          </a:lnRef>
          <a:fillRef idx="3">
            <a:schemeClr val="accent4">
              <a:hueOff val="-4464770"/>
              <a:satOff val="26899"/>
              <a:lumOff val="2156"/>
              <a:alphaOff val="0"/>
            </a:schemeClr>
          </a:fillRef>
          <a:effectRef idx="3">
            <a:schemeClr val="accent4">
              <a:hueOff val="-4464770"/>
              <a:satOff val="26899"/>
              <a:lumOff val="2156"/>
              <a:alphaOff val="0"/>
            </a:schemeClr>
          </a:effectRef>
          <a:fontRef idx="minor">
            <a:schemeClr val="lt1"/>
          </a:fontRef>
        </p:style>
        <p:txBody>
          <a:bodyPr spcFirstLastPara="0" vert="horz" wrap="square" lIns="110248" tIns="110248" rIns="1483000" bIns="110248" numCol="1" spcCol="1270" anchor="ctr" anchorCtr="0">
            <a:noAutofit/>
          </a:bodyPr>
          <a:lstStyle/>
          <a:p>
            <a:pPr lvl="0" algn="l" defTabSz="711200">
              <a:lnSpc>
                <a:spcPct val="90000"/>
              </a:lnSpc>
              <a:spcBef>
                <a:spcPct val="0"/>
              </a:spcBef>
              <a:spcAft>
                <a:spcPct val="35000"/>
              </a:spcAft>
            </a:pPr>
            <a:r>
              <a:rPr lang="en-US" sz="1600" b="1" kern="1200" dirty="0" smtClean="0">
                <a:latin typeface="Times New Roman" pitchFamily="18" charset="0"/>
                <a:cs typeface="Times New Roman" pitchFamily="18" charset="0"/>
              </a:rPr>
              <a:t>Steve Jobs seems to be sure that …</a:t>
            </a:r>
            <a:endParaRPr lang="ru-RU" sz="1600" kern="1200" dirty="0" smtClean="0">
              <a:latin typeface="Times New Roman" pitchFamily="18" charset="0"/>
              <a:cs typeface="Times New Roman" pitchFamily="18" charset="0"/>
            </a:endParaRPr>
          </a:p>
          <a:p>
            <a:pPr marL="354013" lvl="0" algn="just" defTabSz="711200">
              <a:lnSpc>
                <a:spcPct val="90000"/>
              </a:lnSpc>
              <a:spcBef>
                <a:spcPct val="0"/>
              </a:spcBef>
              <a:spcAft>
                <a:spcPct val="35000"/>
              </a:spcAft>
            </a:pPr>
            <a:r>
              <a:rPr lang="en-US" sz="1600" kern="1200" dirty="0" smtClean="0">
                <a:latin typeface="Times New Roman" pitchFamily="18" charset="0"/>
                <a:cs typeface="Times New Roman" pitchFamily="18" charset="0"/>
              </a:rPr>
              <a:t>a) each person should experience a remarkable turn of events</a:t>
            </a:r>
            <a:endParaRPr lang="ru-RU" sz="1600" kern="1200" dirty="0" smtClean="0">
              <a:latin typeface="Times New Roman" pitchFamily="18" charset="0"/>
              <a:cs typeface="Times New Roman" pitchFamily="18" charset="0"/>
            </a:endParaRPr>
          </a:p>
          <a:p>
            <a:pPr marL="354013" lvl="0" algn="just" defTabSz="711200">
              <a:lnSpc>
                <a:spcPct val="90000"/>
              </a:lnSpc>
              <a:spcBef>
                <a:spcPct val="0"/>
              </a:spcBef>
              <a:spcAft>
                <a:spcPct val="35000"/>
              </a:spcAft>
            </a:pPr>
            <a:r>
              <a:rPr lang="en-US" sz="1600" kern="1200" dirty="0" smtClean="0">
                <a:latin typeface="Times New Roman" pitchFamily="18" charset="0"/>
                <a:cs typeface="Times New Roman" pitchFamily="18" charset="0"/>
              </a:rPr>
              <a:t>b) you can overcome difficulties in your life if you are engaged in something you love to do</a:t>
            </a:r>
            <a:endParaRPr lang="ru-RU" sz="1600" kern="1200" dirty="0" smtClean="0">
              <a:latin typeface="Times New Roman" pitchFamily="18" charset="0"/>
              <a:cs typeface="Times New Roman" pitchFamily="18" charset="0"/>
            </a:endParaRPr>
          </a:p>
          <a:p>
            <a:pPr marL="354013" lvl="0" algn="just" defTabSz="711200">
              <a:lnSpc>
                <a:spcPct val="90000"/>
              </a:lnSpc>
              <a:spcBef>
                <a:spcPct val="0"/>
              </a:spcBef>
              <a:spcAft>
                <a:spcPct val="35000"/>
              </a:spcAft>
            </a:pPr>
            <a:r>
              <a:rPr lang="en-US" sz="1600" kern="1200" dirty="0" smtClean="0">
                <a:latin typeface="Times New Roman" pitchFamily="18" charset="0"/>
                <a:cs typeface="Times New Roman" pitchFamily="18" charset="0"/>
              </a:rPr>
              <a:t>c) there is always a period of renaissance in people’s careers</a:t>
            </a:r>
            <a:endParaRPr lang="ru-RU" sz="1600" kern="1200" dirty="0" smtClean="0">
              <a:latin typeface="Times New Roman" pitchFamily="18" charset="0"/>
              <a:cs typeface="Times New Roman" pitchFamily="18" charset="0"/>
            </a:endParaRPr>
          </a:p>
          <a:p>
            <a:pPr marL="354013" lvl="0" algn="just" defTabSz="711200">
              <a:lnSpc>
                <a:spcPct val="90000"/>
              </a:lnSpc>
              <a:spcBef>
                <a:spcPct val="0"/>
              </a:spcBef>
              <a:spcAft>
                <a:spcPct val="35000"/>
              </a:spcAft>
            </a:pPr>
            <a:r>
              <a:rPr lang="en-US" sz="1600" kern="1200" dirty="0" smtClean="0">
                <a:latin typeface="Times New Roman" pitchFamily="18" charset="0"/>
                <a:cs typeface="Times New Roman" pitchFamily="18" charset="0"/>
              </a:rPr>
              <a:t>d) you can be successful if you don’t settle</a:t>
            </a:r>
            <a:endParaRPr lang="ru-RU" sz="1600" kern="1200" dirty="0">
              <a:latin typeface="Times New Roman" pitchFamily="18" charset="0"/>
              <a:cs typeface="Times New Roman" pitchFamily="18" charset="0"/>
            </a:endParaRPr>
          </a:p>
        </p:txBody>
      </p:sp>
      <p:pic>
        <p:nvPicPr>
          <p:cNvPr id="4" name="rob-simonsen-falcon-hero.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06760" y="6058875"/>
            <a:ext cx="609600" cy="609600"/>
          </a:xfrm>
          <a:prstGeom prst="rect">
            <a:avLst/>
          </a:prstGeom>
        </p:spPr>
      </p:pic>
    </p:spTree>
    <p:extLst>
      <p:ext uri="{BB962C8B-B14F-4D97-AF65-F5344CB8AC3E}">
        <p14:creationId xmlns:p14="http://schemas.microsoft.com/office/powerpoint/2010/main" val="380897504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 presetClass="mediacall" presetSubtype="0" fill="hold" nodeType="afterEffect">
                                  <p:stCondLst>
                                    <p:cond delay="0"/>
                                  </p:stCondLst>
                                  <p:childTnLst>
                                    <p:cmd type="call" cmd="playFrom(0.0)">
                                      <p:cBhvr>
                                        <p:cTn id="22" dur="3218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4545">
                <p:cTn id="23" fill="hold" display="0">
                  <p:stCondLst>
                    <p:cond delay="indefinite"/>
                  </p:stCondLst>
                  <p:endCondLst>
                    <p:cond evt="onStopAudio" delay="0">
                      <p:tgtEl>
                        <p:sldTgt/>
                      </p:tgtEl>
                    </p:cond>
                  </p:endCondLst>
                </p:cTn>
                <p:tgtEl>
                  <p:spTgt spid="4"/>
                </p:tgtEl>
              </p:cMediaNode>
            </p:audio>
          </p:childTnLst>
        </p:cTn>
      </p:par>
    </p:tnLst>
    <p:bldLst>
      <p:bldP spid="6" grpId="0" animBg="1"/>
      <p:bldP spid="7" grpId="0" animBg="1"/>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24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404664"/>
            <a:ext cx="8172400" cy="1012974"/>
          </a:xfrm>
        </p:spPr>
        <p:txBody>
          <a:bodyPr>
            <a:noAutofit/>
          </a:bodyPr>
          <a:lstStyle/>
          <a:p>
            <a:r>
              <a:rPr lang="en-US" sz="3600" b="1" dirty="0">
                <a:solidFill>
                  <a:srgbClr val="002060"/>
                </a:solidFill>
                <a:effectLst>
                  <a:outerShdw blurRad="38100" dist="38100" dir="2700000" algn="tl">
                    <a:srgbClr val="000000">
                      <a:alpha val="43137"/>
                    </a:srgbClr>
                  </a:outerShdw>
                </a:effectLst>
                <a:latin typeface="Baskerville Old Face" pitchFamily="18" charset="0"/>
                <a:cs typeface="Times New Roman" pitchFamily="18" charset="0"/>
              </a:rPr>
              <a:t>Listen to Steve Jobs’ speech and check if your suggestions were right</a:t>
            </a:r>
            <a:endParaRPr lang="ru-RU"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4" name="Готово">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755576" y="1755189"/>
            <a:ext cx="7848872" cy="4414990"/>
          </a:xfrm>
          <a:prstGeom prst="rect">
            <a:avLst/>
          </a:prstGeom>
        </p:spPr>
      </p:pic>
    </p:spTree>
    <p:extLst>
      <p:ext uri="{BB962C8B-B14F-4D97-AF65-F5344CB8AC3E}">
        <p14:creationId xmlns:p14="http://schemas.microsoft.com/office/powerpoint/2010/main" val="2287294756"/>
      </p:ext>
    </p:extLst>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100000">
                <p:cTn id="7" fill="hold" display="0">
                  <p:stCondLst>
                    <p:cond delay="indefinite"/>
                  </p:stCondLst>
                </p:cTn>
                <p:tgtEl>
                  <p:spTgt spid="4"/>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941955" y="106943"/>
            <a:ext cx="3168352" cy="142850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66999" y="2060848"/>
            <a:ext cx="2592288" cy="201184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962053" y="1958037"/>
            <a:ext cx="3145096" cy="207953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100000" l="0" r="95333"/>
                    </a14:imgEffect>
                  </a14:imgLayer>
                </a14:imgProps>
              </a:ext>
              <a:ext uri="{28A0092B-C50C-407E-A947-70E740481C1C}">
                <a14:useLocalDpi xmlns:a14="http://schemas.microsoft.com/office/drawing/2010/main"/>
              </a:ext>
            </a:extLst>
          </a:blip>
          <a:srcRect/>
          <a:stretch>
            <a:fillRect/>
          </a:stretch>
        </p:blipFill>
        <p:spPr bwMode="auto">
          <a:xfrm>
            <a:off x="1824418" y="1658825"/>
            <a:ext cx="5311312" cy="5070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Овальная выноска 4"/>
          <p:cNvSpPr/>
          <p:nvPr/>
        </p:nvSpPr>
        <p:spPr>
          <a:xfrm>
            <a:off x="909286" y="386507"/>
            <a:ext cx="2456075" cy="1320093"/>
          </a:xfrm>
          <a:prstGeom prst="wedgeEllipseCallout">
            <a:avLst>
              <a:gd name="adj1" fmla="val 20345"/>
              <a:gd name="adj2" fmla="val 66589"/>
            </a:avLst>
          </a:prstGeom>
          <a:ln>
            <a:solidFill>
              <a:schemeClr val="tx2"/>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b="1" dirty="0" smtClean="0">
                <a:effectLst>
                  <a:outerShdw blurRad="38100" dist="38100" dir="2700000" algn="tl">
                    <a:srgbClr val="000000">
                      <a:alpha val="43137"/>
                    </a:srgbClr>
                  </a:outerShdw>
                </a:effectLst>
                <a:latin typeface="Times New Roman" pitchFamily="18" charset="0"/>
                <a:cs typeface="Times New Roman" pitchFamily="18" charset="0"/>
              </a:rPr>
              <a:t>His name?</a:t>
            </a:r>
          </a:p>
          <a:p>
            <a:pPr algn="ctr"/>
            <a:r>
              <a:rPr lang="en-US" sz="2000" b="1" dirty="0" smtClean="0">
                <a:effectLst>
                  <a:outerShdw blurRad="38100" dist="38100" dir="2700000" algn="tl">
                    <a:srgbClr val="000000">
                      <a:alpha val="43137"/>
                    </a:srgbClr>
                  </a:outerShdw>
                </a:effectLst>
                <a:latin typeface="Times New Roman" pitchFamily="18" charset="0"/>
                <a:cs typeface="Times New Roman" pitchFamily="18" charset="0"/>
              </a:rPr>
              <a:t>Last name?</a:t>
            </a:r>
            <a:endParaRPr lang="ru-RU" sz="2000" b="1"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13" name="Объект 6"/>
          <p:cNvPicPr>
            <a:picLocks noChangeAspect="1"/>
          </p:cNvPicPr>
          <p:nvPr/>
        </p:nvPicPr>
        <p:blipFill>
          <a:blip r:embed="rId7"/>
          <a:stretch>
            <a:fillRect/>
          </a:stretch>
        </p:blipFill>
        <p:spPr>
          <a:xfrm>
            <a:off x="2137323" y="4615745"/>
            <a:ext cx="1661386" cy="1661386"/>
          </a:xfrm>
          <a:prstGeom prst="rect">
            <a:avLst/>
          </a:prstGeom>
          <a:ln>
            <a:noFill/>
          </a:ln>
          <a:effectLst>
            <a:softEdge rad="112500"/>
          </a:effectLst>
        </p:spPr>
      </p:pic>
      <p:pic>
        <p:nvPicPr>
          <p:cNvPr id="14" name="Рисунок 13"/>
          <p:cNvPicPr>
            <a:picLocks noChangeAspect="1"/>
          </p:cNvPicPr>
          <p:nvPr/>
        </p:nvPicPr>
        <p:blipFill>
          <a:blip r:embed="rId8"/>
          <a:stretch>
            <a:fillRect/>
          </a:stretch>
        </p:blipFill>
        <p:spPr>
          <a:xfrm>
            <a:off x="5482463" y="4522814"/>
            <a:ext cx="2773920" cy="1847248"/>
          </a:xfrm>
          <a:prstGeom prst="rect">
            <a:avLst/>
          </a:prstGeom>
        </p:spPr>
      </p:pic>
      <p:pic>
        <p:nvPicPr>
          <p:cNvPr id="15" name="Рисунок 14"/>
          <p:cNvPicPr>
            <a:picLocks noChangeAspect="1"/>
          </p:cNvPicPr>
          <p:nvPr/>
        </p:nvPicPr>
        <p:blipFill>
          <a:blip r:embed="rId9"/>
          <a:stretch>
            <a:fillRect/>
          </a:stretch>
        </p:blipFill>
        <p:spPr>
          <a:xfrm>
            <a:off x="881647" y="3928402"/>
            <a:ext cx="1176630" cy="1188823"/>
          </a:xfrm>
          <a:prstGeom prst="rect">
            <a:avLst/>
          </a:prstGeom>
          <a:ln>
            <a:noFill/>
          </a:ln>
          <a:effectLst>
            <a:softEdge rad="112500"/>
          </a:effectLst>
        </p:spPr>
      </p:pic>
    </p:spTree>
    <p:extLst>
      <p:ext uri="{BB962C8B-B14F-4D97-AF65-F5344CB8AC3E}">
        <p14:creationId xmlns:p14="http://schemas.microsoft.com/office/powerpoint/2010/main" val="41294924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53"/>
                                        </p:tgtEl>
                                        <p:attrNameLst>
                                          <p:attrName>style.visibility</p:attrName>
                                        </p:attrNameLst>
                                      </p:cBhvr>
                                      <p:to>
                                        <p:strVal val="visible"/>
                                      </p:to>
                                    </p:set>
                                    <p:animEffect transition="in" filter="fade">
                                      <p:cBhvr>
                                        <p:cTn id="11" dur="500"/>
                                        <p:tgtEl>
                                          <p:spTgt spid="205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54"/>
                                        </p:tgtEl>
                                        <p:attrNameLst>
                                          <p:attrName>style.visibility</p:attrName>
                                        </p:attrNameLst>
                                      </p:cBhvr>
                                      <p:to>
                                        <p:strVal val="visible"/>
                                      </p:to>
                                    </p:set>
                                    <p:animEffect transition="in" filter="fade">
                                      <p:cBhvr>
                                        <p:cTn id="15" dur="500"/>
                                        <p:tgtEl>
                                          <p:spTgt spid="205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5127" y="101366"/>
            <a:ext cx="7879721" cy="1143000"/>
          </a:xfrm>
        </p:spPr>
        <p:txBody>
          <a:bodyPr>
            <a:normAutofit/>
          </a:bodyPr>
          <a:lstStyle/>
          <a:p>
            <a:r>
              <a:rPr lang="en-US" sz="2400" b="1" dirty="0" smtClean="0">
                <a:solidFill>
                  <a:schemeClr val="tx2"/>
                </a:solidFill>
                <a:effectLst>
                  <a:outerShdw blurRad="38100" dist="38100" dir="2700000" algn="tl">
                    <a:srgbClr val="000000">
                      <a:alpha val="43137"/>
                    </a:srgbClr>
                  </a:outerShdw>
                </a:effectLst>
                <a:latin typeface="Times New Roman" pitchFamily="18" charset="0"/>
                <a:cs typeface="Times New Roman" pitchFamily="18" charset="0"/>
              </a:rPr>
              <a:t>Choose </a:t>
            </a:r>
            <a:r>
              <a:rPr lang="en-US" sz="2400" b="1" dirty="0">
                <a:solidFill>
                  <a:schemeClr val="tx2"/>
                </a:solidFill>
                <a:effectLst>
                  <a:outerShdw blurRad="38100" dist="38100" dir="2700000" algn="tl">
                    <a:srgbClr val="000000">
                      <a:alpha val="43137"/>
                    </a:srgbClr>
                  </a:outerShdw>
                </a:effectLst>
                <a:latin typeface="Times New Roman" pitchFamily="18" charset="0"/>
                <a:cs typeface="Times New Roman" pitchFamily="18" charset="0"/>
              </a:rPr>
              <a:t>the appropriate items to complete the following </a:t>
            </a:r>
            <a:r>
              <a:rPr lang="en-US" sz="2400" b="1" dirty="0" smtClean="0">
                <a:solidFill>
                  <a:schemeClr val="tx2"/>
                </a:solidFill>
                <a:effectLst>
                  <a:outerShdw blurRad="38100" dist="38100" dir="2700000" algn="tl">
                    <a:srgbClr val="000000">
                      <a:alpha val="43137"/>
                    </a:srgbClr>
                  </a:outerShdw>
                </a:effectLst>
                <a:latin typeface="Times New Roman" pitchFamily="18" charset="0"/>
                <a:cs typeface="Times New Roman" pitchFamily="18" charset="0"/>
              </a:rPr>
              <a:t>sentences</a:t>
            </a:r>
            <a:endParaRPr lang="ru-RU" sz="2400" b="1" dirty="0">
              <a:solidFill>
                <a:schemeClr val="tx2"/>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6" name="Полилиния 5"/>
          <p:cNvSpPr/>
          <p:nvPr/>
        </p:nvSpPr>
        <p:spPr>
          <a:xfrm>
            <a:off x="107504" y="1001453"/>
            <a:ext cx="7920880" cy="1349247"/>
          </a:xfrm>
          <a:custGeom>
            <a:avLst/>
            <a:gdLst>
              <a:gd name="connsiteX0" fmla="*/ 0 w 7139145"/>
              <a:gd name="connsiteY0" fmla="*/ 161277 h 1612774"/>
              <a:gd name="connsiteX1" fmla="*/ 161277 w 7139145"/>
              <a:gd name="connsiteY1" fmla="*/ 0 h 1612774"/>
              <a:gd name="connsiteX2" fmla="*/ 6977868 w 7139145"/>
              <a:gd name="connsiteY2" fmla="*/ 0 h 1612774"/>
              <a:gd name="connsiteX3" fmla="*/ 7139145 w 7139145"/>
              <a:gd name="connsiteY3" fmla="*/ 161277 h 1612774"/>
              <a:gd name="connsiteX4" fmla="*/ 7139145 w 7139145"/>
              <a:gd name="connsiteY4" fmla="*/ 1451497 h 1612774"/>
              <a:gd name="connsiteX5" fmla="*/ 6977868 w 7139145"/>
              <a:gd name="connsiteY5" fmla="*/ 1612774 h 1612774"/>
              <a:gd name="connsiteX6" fmla="*/ 161277 w 7139145"/>
              <a:gd name="connsiteY6" fmla="*/ 1612774 h 1612774"/>
              <a:gd name="connsiteX7" fmla="*/ 0 w 7139145"/>
              <a:gd name="connsiteY7" fmla="*/ 1451497 h 1612774"/>
              <a:gd name="connsiteX8" fmla="*/ 0 w 7139145"/>
              <a:gd name="connsiteY8" fmla="*/ 161277 h 1612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39145" h="1612774">
                <a:moveTo>
                  <a:pt x="0" y="161277"/>
                </a:moveTo>
                <a:cubicBezTo>
                  <a:pt x="0" y="72206"/>
                  <a:pt x="72206" y="0"/>
                  <a:pt x="161277" y="0"/>
                </a:cubicBezTo>
                <a:lnTo>
                  <a:pt x="6977868" y="0"/>
                </a:lnTo>
                <a:cubicBezTo>
                  <a:pt x="7066939" y="0"/>
                  <a:pt x="7139145" y="72206"/>
                  <a:pt x="7139145" y="161277"/>
                </a:cubicBezTo>
                <a:lnTo>
                  <a:pt x="7139145" y="1451497"/>
                </a:lnTo>
                <a:cubicBezTo>
                  <a:pt x="7139145" y="1540568"/>
                  <a:pt x="7066939" y="1612774"/>
                  <a:pt x="6977868" y="1612774"/>
                </a:cubicBezTo>
                <a:lnTo>
                  <a:pt x="161277" y="1612774"/>
                </a:lnTo>
                <a:cubicBezTo>
                  <a:pt x="72206" y="1612774"/>
                  <a:pt x="0" y="1540568"/>
                  <a:pt x="0" y="1451497"/>
                </a:cubicBezTo>
                <a:lnTo>
                  <a:pt x="0" y="161277"/>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108197" tIns="108197" rIns="1301288" bIns="108197" numCol="1" spcCol="1270" anchor="ctr" anchorCtr="0">
            <a:noAutofit/>
          </a:bodyPr>
          <a:lstStyle/>
          <a:p>
            <a:pPr lvl="0" algn="l" defTabSz="711200">
              <a:lnSpc>
                <a:spcPct val="90000"/>
              </a:lnSpc>
              <a:spcBef>
                <a:spcPct val="0"/>
              </a:spcBef>
              <a:spcAft>
                <a:spcPct val="35000"/>
              </a:spcAft>
            </a:pPr>
            <a:r>
              <a:rPr lang="en-US" sz="1600" b="1" kern="1200" dirty="0" smtClean="0">
                <a:latin typeface="Times New Roman" pitchFamily="18" charset="0"/>
                <a:cs typeface="Times New Roman" pitchFamily="18" charset="0"/>
              </a:rPr>
              <a:t>Steve Jobs understood where his interests lay …</a:t>
            </a:r>
            <a:endParaRPr lang="ru-RU" sz="1600" kern="1200" dirty="0" smtClean="0">
              <a:latin typeface="Times New Roman" pitchFamily="18" charset="0"/>
              <a:cs typeface="Times New Roman" pitchFamily="18" charset="0"/>
            </a:endParaRPr>
          </a:p>
          <a:p>
            <a:pPr indent="354013" defTabSz="711200">
              <a:lnSpc>
                <a:spcPct val="90000"/>
              </a:lnSpc>
              <a:spcBef>
                <a:spcPct val="0"/>
              </a:spcBef>
              <a:spcAft>
                <a:spcPct val="35000"/>
              </a:spcAft>
            </a:pPr>
            <a:r>
              <a:rPr lang="en-US" sz="1600" kern="1200" dirty="0" smtClean="0">
                <a:latin typeface="Times New Roman" pitchFamily="18" charset="0"/>
                <a:cs typeface="Times New Roman" pitchFamily="18" charset="0"/>
              </a:rPr>
              <a:t>a) in his </a:t>
            </a:r>
            <a:r>
              <a:rPr lang="en-US" sz="1600" dirty="0" smtClean="0">
                <a:latin typeface="Times New Roman" pitchFamily="18" charset="0"/>
                <a:cs typeface="Times New Roman" pitchFamily="18" charset="0"/>
              </a:rPr>
              <a:t>childhood			c) when he was fired from Apple</a:t>
            </a:r>
            <a:endParaRPr lang="ru-RU" sz="1600" kern="1200" dirty="0" smtClean="0">
              <a:latin typeface="Times New Roman" pitchFamily="18" charset="0"/>
              <a:cs typeface="Times New Roman" pitchFamily="18" charset="0"/>
            </a:endParaRPr>
          </a:p>
          <a:p>
            <a:pPr indent="354013" defTabSz="711200">
              <a:lnSpc>
                <a:spcPct val="90000"/>
              </a:lnSpc>
              <a:spcBef>
                <a:spcPct val="0"/>
              </a:spcBef>
              <a:spcAft>
                <a:spcPct val="35000"/>
              </a:spcAft>
            </a:pPr>
            <a:r>
              <a:rPr lang="en-US" sz="1600" kern="1200" dirty="0" smtClean="0">
                <a:latin typeface="Times New Roman" pitchFamily="18" charset="0"/>
                <a:cs typeface="Times New Roman" pitchFamily="18" charset="0"/>
              </a:rPr>
              <a:t>b) when he was a young </a:t>
            </a:r>
            <a:r>
              <a:rPr lang="en-US" sz="1600" dirty="0">
                <a:latin typeface="Times New Roman" pitchFamily="18" charset="0"/>
                <a:cs typeface="Times New Roman" pitchFamily="18" charset="0"/>
              </a:rPr>
              <a:t>man		d) at the peak of his </a:t>
            </a:r>
            <a:r>
              <a:rPr lang="en-US" sz="1600" dirty="0" smtClean="0">
                <a:latin typeface="Times New Roman" pitchFamily="18" charset="0"/>
                <a:cs typeface="Times New Roman" pitchFamily="18" charset="0"/>
              </a:rPr>
              <a:t>career</a:t>
            </a:r>
            <a:endParaRPr lang="ru-RU" sz="1600" kern="1200" dirty="0" smtClean="0">
              <a:latin typeface="Times New Roman" pitchFamily="18" charset="0"/>
              <a:cs typeface="Times New Roman" pitchFamily="18" charset="0"/>
            </a:endParaRPr>
          </a:p>
        </p:txBody>
      </p:sp>
      <p:sp>
        <p:nvSpPr>
          <p:cNvPr id="11" name="Полилиния 10"/>
          <p:cNvSpPr/>
          <p:nvPr/>
        </p:nvSpPr>
        <p:spPr>
          <a:xfrm>
            <a:off x="107504" y="1003513"/>
            <a:ext cx="7920880" cy="1349247"/>
          </a:xfrm>
          <a:custGeom>
            <a:avLst/>
            <a:gdLst>
              <a:gd name="connsiteX0" fmla="*/ 0 w 7139145"/>
              <a:gd name="connsiteY0" fmla="*/ 161277 h 1612774"/>
              <a:gd name="connsiteX1" fmla="*/ 161277 w 7139145"/>
              <a:gd name="connsiteY1" fmla="*/ 0 h 1612774"/>
              <a:gd name="connsiteX2" fmla="*/ 6977868 w 7139145"/>
              <a:gd name="connsiteY2" fmla="*/ 0 h 1612774"/>
              <a:gd name="connsiteX3" fmla="*/ 7139145 w 7139145"/>
              <a:gd name="connsiteY3" fmla="*/ 161277 h 1612774"/>
              <a:gd name="connsiteX4" fmla="*/ 7139145 w 7139145"/>
              <a:gd name="connsiteY4" fmla="*/ 1451497 h 1612774"/>
              <a:gd name="connsiteX5" fmla="*/ 6977868 w 7139145"/>
              <a:gd name="connsiteY5" fmla="*/ 1612774 h 1612774"/>
              <a:gd name="connsiteX6" fmla="*/ 161277 w 7139145"/>
              <a:gd name="connsiteY6" fmla="*/ 1612774 h 1612774"/>
              <a:gd name="connsiteX7" fmla="*/ 0 w 7139145"/>
              <a:gd name="connsiteY7" fmla="*/ 1451497 h 1612774"/>
              <a:gd name="connsiteX8" fmla="*/ 0 w 7139145"/>
              <a:gd name="connsiteY8" fmla="*/ 161277 h 1612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39145" h="1612774">
                <a:moveTo>
                  <a:pt x="0" y="161277"/>
                </a:moveTo>
                <a:cubicBezTo>
                  <a:pt x="0" y="72206"/>
                  <a:pt x="72206" y="0"/>
                  <a:pt x="161277" y="0"/>
                </a:cubicBezTo>
                <a:lnTo>
                  <a:pt x="6977868" y="0"/>
                </a:lnTo>
                <a:cubicBezTo>
                  <a:pt x="7066939" y="0"/>
                  <a:pt x="7139145" y="72206"/>
                  <a:pt x="7139145" y="161277"/>
                </a:cubicBezTo>
                <a:lnTo>
                  <a:pt x="7139145" y="1451497"/>
                </a:lnTo>
                <a:cubicBezTo>
                  <a:pt x="7139145" y="1540568"/>
                  <a:pt x="7066939" y="1612774"/>
                  <a:pt x="6977868" y="1612774"/>
                </a:cubicBezTo>
                <a:lnTo>
                  <a:pt x="161277" y="1612774"/>
                </a:lnTo>
                <a:cubicBezTo>
                  <a:pt x="72206" y="1612774"/>
                  <a:pt x="0" y="1540568"/>
                  <a:pt x="0" y="1451497"/>
                </a:cubicBezTo>
                <a:lnTo>
                  <a:pt x="0" y="161277"/>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108197" tIns="108197" rIns="1301288" bIns="108197" numCol="1" spcCol="1270" anchor="ctr" anchorCtr="0">
            <a:noAutofit/>
          </a:bodyPr>
          <a:lstStyle/>
          <a:p>
            <a:pPr lvl="0" algn="just" defTabSz="711200">
              <a:lnSpc>
                <a:spcPct val="90000"/>
              </a:lnSpc>
              <a:spcBef>
                <a:spcPct val="0"/>
              </a:spcBef>
              <a:spcAft>
                <a:spcPct val="35000"/>
              </a:spcAft>
            </a:pPr>
            <a:r>
              <a:rPr lang="en-US" sz="2000" b="1" kern="1200" dirty="0" smtClean="0">
                <a:effectLst>
                  <a:outerShdw blurRad="38100" dist="38100" dir="2700000" algn="tl">
                    <a:srgbClr val="000000">
                      <a:alpha val="43137"/>
                    </a:srgbClr>
                  </a:outerShdw>
                </a:effectLst>
                <a:latin typeface="Times New Roman" pitchFamily="18" charset="0"/>
                <a:cs typeface="Times New Roman" pitchFamily="18" charset="0"/>
              </a:rPr>
              <a:t>Steve Jobs understood where his interests lay </a:t>
            </a:r>
            <a:r>
              <a:rPr lang="en-US" sz="2000" b="1" kern="12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when he was a young </a:t>
            </a:r>
            <a:r>
              <a:rPr lang="en-US" sz="2000" b="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man</a:t>
            </a:r>
            <a:r>
              <a:rPr lang="ru-RU" sz="2000" b="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a:t>
            </a:r>
            <a:endParaRPr lang="ru-RU" sz="2000" b="1" kern="12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Полилиния 6"/>
          <p:cNvSpPr/>
          <p:nvPr/>
        </p:nvSpPr>
        <p:spPr>
          <a:xfrm>
            <a:off x="251520" y="2212840"/>
            <a:ext cx="8424936" cy="1427701"/>
          </a:xfrm>
          <a:custGeom>
            <a:avLst/>
            <a:gdLst>
              <a:gd name="connsiteX0" fmla="*/ 0 w 7159686"/>
              <a:gd name="connsiteY0" fmla="*/ 159656 h 1596564"/>
              <a:gd name="connsiteX1" fmla="*/ 159656 w 7159686"/>
              <a:gd name="connsiteY1" fmla="*/ 0 h 1596564"/>
              <a:gd name="connsiteX2" fmla="*/ 7000030 w 7159686"/>
              <a:gd name="connsiteY2" fmla="*/ 0 h 1596564"/>
              <a:gd name="connsiteX3" fmla="*/ 7159686 w 7159686"/>
              <a:gd name="connsiteY3" fmla="*/ 159656 h 1596564"/>
              <a:gd name="connsiteX4" fmla="*/ 7159686 w 7159686"/>
              <a:gd name="connsiteY4" fmla="*/ 1436908 h 1596564"/>
              <a:gd name="connsiteX5" fmla="*/ 7000030 w 7159686"/>
              <a:gd name="connsiteY5" fmla="*/ 1596564 h 1596564"/>
              <a:gd name="connsiteX6" fmla="*/ 159656 w 7159686"/>
              <a:gd name="connsiteY6" fmla="*/ 1596564 h 1596564"/>
              <a:gd name="connsiteX7" fmla="*/ 0 w 7159686"/>
              <a:gd name="connsiteY7" fmla="*/ 1436908 h 1596564"/>
              <a:gd name="connsiteX8" fmla="*/ 0 w 7159686"/>
              <a:gd name="connsiteY8" fmla="*/ 159656 h 1596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9686" h="1596564">
                <a:moveTo>
                  <a:pt x="0" y="159656"/>
                </a:moveTo>
                <a:cubicBezTo>
                  <a:pt x="0" y="71480"/>
                  <a:pt x="71480" y="0"/>
                  <a:pt x="159656" y="0"/>
                </a:cubicBezTo>
                <a:lnTo>
                  <a:pt x="7000030" y="0"/>
                </a:lnTo>
                <a:cubicBezTo>
                  <a:pt x="7088206" y="0"/>
                  <a:pt x="7159686" y="71480"/>
                  <a:pt x="7159686" y="159656"/>
                </a:cubicBezTo>
                <a:lnTo>
                  <a:pt x="7159686" y="1436908"/>
                </a:lnTo>
                <a:cubicBezTo>
                  <a:pt x="7159686" y="1525084"/>
                  <a:pt x="7088206" y="1596564"/>
                  <a:pt x="7000030" y="1596564"/>
                </a:cubicBezTo>
                <a:lnTo>
                  <a:pt x="159656" y="1596564"/>
                </a:lnTo>
                <a:cubicBezTo>
                  <a:pt x="71480" y="1596564"/>
                  <a:pt x="0" y="1525084"/>
                  <a:pt x="0" y="1436908"/>
                </a:cubicBezTo>
                <a:lnTo>
                  <a:pt x="0" y="159656"/>
                </a:lnTo>
                <a:close/>
              </a:path>
            </a:pathLst>
          </a:custGeom>
        </p:spPr>
        <p:style>
          <a:lnRef idx="0">
            <a:schemeClr val="lt1">
              <a:hueOff val="0"/>
              <a:satOff val="0"/>
              <a:lumOff val="0"/>
              <a:alphaOff val="0"/>
            </a:schemeClr>
          </a:lnRef>
          <a:fillRef idx="3">
            <a:schemeClr val="accent4">
              <a:hueOff val="-1488257"/>
              <a:satOff val="8966"/>
              <a:lumOff val="719"/>
              <a:alphaOff val="0"/>
            </a:schemeClr>
          </a:fillRef>
          <a:effectRef idx="3">
            <a:schemeClr val="accent4">
              <a:hueOff val="-1488257"/>
              <a:satOff val="8966"/>
              <a:lumOff val="719"/>
              <a:alphaOff val="0"/>
            </a:schemeClr>
          </a:effectRef>
          <a:fontRef idx="minor">
            <a:schemeClr val="lt1"/>
          </a:fontRef>
        </p:style>
        <p:txBody>
          <a:bodyPr spcFirstLastPara="0" vert="horz" wrap="square" lIns="107722" tIns="107722" rIns="1411183" bIns="107722" numCol="1" spcCol="1270" anchor="ctr" anchorCtr="0">
            <a:noAutofit/>
          </a:bodyPr>
          <a:lstStyle/>
          <a:p>
            <a:pPr lvl="0" algn="l" defTabSz="711200">
              <a:lnSpc>
                <a:spcPct val="90000"/>
              </a:lnSpc>
              <a:spcBef>
                <a:spcPct val="0"/>
              </a:spcBef>
              <a:spcAft>
                <a:spcPct val="35000"/>
              </a:spcAft>
            </a:pPr>
            <a:r>
              <a:rPr lang="en-US" sz="1600" b="1" kern="1200" dirty="0" smtClean="0">
                <a:latin typeface="Times New Roman" pitchFamily="18" charset="0"/>
                <a:cs typeface="Times New Roman" pitchFamily="18" charset="0"/>
              </a:rPr>
              <a:t>The world-famous company Apple began …</a:t>
            </a:r>
            <a:endParaRPr lang="ru-RU" sz="1600" kern="1200" dirty="0" smtClean="0">
              <a:latin typeface="Times New Roman" pitchFamily="18" charset="0"/>
              <a:cs typeface="Times New Roman" pitchFamily="18" charset="0"/>
            </a:endParaRPr>
          </a:p>
          <a:p>
            <a:pPr indent="354013" defTabSz="711200">
              <a:lnSpc>
                <a:spcPct val="90000"/>
              </a:lnSpc>
              <a:spcBef>
                <a:spcPct val="0"/>
              </a:spcBef>
              <a:spcAft>
                <a:spcPct val="35000"/>
              </a:spcAft>
            </a:pPr>
            <a:r>
              <a:rPr lang="en-US" sz="1600" kern="1200" dirty="0" smtClean="0">
                <a:latin typeface="Times New Roman" pitchFamily="18" charset="0"/>
                <a:cs typeface="Times New Roman" pitchFamily="18" charset="0"/>
              </a:rPr>
              <a:t>a) as the company of 4, 000 employees</a:t>
            </a:r>
            <a:r>
              <a:rPr lang="en-US" sz="1600" dirty="0">
                <a:latin typeface="Times New Roman" pitchFamily="18" charset="0"/>
                <a:cs typeface="Times New Roman" pitchFamily="18" charset="0"/>
              </a:rPr>
              <a:t>		</a:t>
            </a:r>
            <a:r>
              <a:rPr lang="en-US" sz="1600" dirty="0" smtClean="0">
                <a:latin typeface="Times New Roman" pitchFamily="18" charset="0"/>
                <a:cs typeface="Times New Roman" pitchFamily="18" charset="0"/>
              </a:rPr>
              <a:t>c) </a:t>
            </a:r>
            <a:r>
              <a:rPr lang="en-US" sz="1600" dirty="0">
                <a:latin typeface="Times New Roman" pitchFamily="18" charset="0"/>
                <a:cs typeface="Times New Roman" pitchFamily="18" charset="0"/>
              </a:rPr>
              <a:t>as a cooperation of two </a:t>
            </a:r>
            <a:r>
              <a:rPr lang="en-US" sz="1600" dirty="0" smtClean="0">
                <a:latin typeface="Times New Roman" pitchFamily="18" charset="0"/>
                <a:cs typeface="Times New Roman" pitchFamily="18" charset="0"/>
              </a:rPr>
              <a:t>youth</a:t>
            </a:r>
            <a:endParaRPr lang="ru-RU" sz="1600" kern="1200" dirty="0" smtClean="0">
              <a:latin typeface="Times New Roman" pitchFamily="18" charset="0"/>
              <a:cs typeface="Times New Roman" pitchFamily="18" charset="0"/>
            </a:endParaRPr>
          </a:p>
          <a:p>
            <a:pPr indent="354013" defTabSz="711200">
              <a:lnSpc>
                <a:spcPct val="90000"/>
              </a:lnSpc>
              <a:spcBef>
                <a:spcPct val="0"/>
              </a:spcBef>
              <a:spcAft>
                <a:spcPct val="35000"/>
              </a:spcAft>
            </a:pPr>
            <a:r>
              <a:rPr lang="en-US" sz="1600" kern="1200" dirty="0" smtClean="0">
                <a:latin typeface="Times New Roman" pitchFamily="18" charset="0"/>
                <a:cs typeface="Times New Roman" pitchFamily="18" charset="0"/>
              </a:rPr>
              <a:t>b) as a 2 billion dollars </a:t>
            </a:r>
            <a:r>
              <a:rPr lang="en-US" sz="1600" dirty="0" smtClean="0">
                <a:latin typeface="Times New Roman" pitchFamily="18" charset="0"/>
                <a:cs typeface="Times New Roman" pitchFamily="18" charset="0"/>
              </a:rPr>
              <a:t>company		d) </a:t>
            </a:r>
            <a:r>
              <a:rPr lang="en-US" sz="1600" dirty="0">
                <a:latin typeface="Times New Roman" pitchFamily="18" charset="0"/>
                <a:cs typeface="Times New Roman" pitchFamily="18" charset="0"/>
              </a:rPr>
              <a:t>as the company that released </a:t>
            </a:r>
            <a:r>
              <a:rPr lang="en-US" sz="1600" dirty="0" smtClean="0">
                <a:latin typeface="Times New Roman" pitchFamily="18" charset="0"/>
                <a:cs typeface="Times New Roman" pitchFamily="18" charset="0"/>
              </a:rPr>
              <a:t>						the Macintosh</a:t>
            </a:r>
            <a:endParaRPr lang="ru-RU" sz="1600" dirty="0">
              <a:latin typeface="Times New Roman" pitchFamily="18" charset="0"/>
              <a:cs typeface="Times New Roman" pitchFamily="18" charset="0"/>
            </a:endParaRPr>
          </a:p>
        </p:txBody>
      </p:sp>
      <p:sp>
        <p:nvSpPr>
          <p:cNvPr id="12" name="Полилиния 11"/>
          <p:cNvSpPr/>
          <p:nvPr/>
        </p:nvSpPr>
        <p:spPr>
          <a:xfrm>
            <a:off x="260219" y="2212839"/>
            <a:ext cx="8424936" cy="1427701"/>
          </a:xfrm>
          <a:custGeom>
            <a:avLst/>
            <a:gdLst>
              <a:gd name="connsiteX0" fmla="*/ 0 w 7159686"/>
              <a:gd name="connsiteY0" fmla="*/ 159656 h 1596564"/>
              <a:gd name="connsiteX1" fmla="*/ 159656 w 7159686"/>
              <a:gd name="connsiteY1" fmla="*/ 0 h 1596564"/>
              <a:gd name="connsiteX2" fmla="*/ 7000030 w 7159686"/>
              <a:gd name="connsiteY2" fmla="*/ 0 h 1596564"/>
              <a:gd name="connsiteX3" fmla="*/ 7159686 w 7159686"/>
              <a:gd name="connsiteY3" fmla="*/ 159656 h 1596564"/>
              <a:gd name="connsiteX4" fmla="*/ 7159686 w 7159686"/>
              <a:gd name="connsiteY4" fmla="*/ 1436908 h 1596564"/>
              <a:gd name="connsiteX5" fmla="*/ 7000030 w 7159686"/>
              <a:gd name="connsiteY5" fmla="*/ 1596564 h 1596564"/>
              <a:gd name="connsiteX6" fmla="*/ 159656 w 7159686"/>
              <a:gd name="connsiteY6" fmla="*/ 1596564 h 1596564"/>
              <a:gd name="connsiteX7" fmla="*/ 0 w 7159686"/>
              <a:gd name="connsiteY7" fmla="*/ 1436908 h 1596564"/>
              <a:gd name="connsiteX8" fmla="*/ 0 w 7159686"/>
              <a:gd name="connsiteY8" fmla="*/ 159656 h 1596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9686" h="1596564">
                <a:moveTo>
                  <a:pt x="0" y="159656"/>
                </a:moveTo>
                <a:cubicBezTo>
                  <a:pt x="0" y="71480"/>
                  <a:pt x="71480" y="0"/>
                  <a:pt x="159656" y="0"/>
                </a:cubicBezTo>
                <a:lnTo>
                  <a:pt x="7000030" y="0"/>
                </a:lnTo>
                <a:cubicBezTo>
                  <a:pt x="7088206" y="0"/>
                  <a:pt x="7159686" y="71480"/>
                  <a:pt x="7159686" y="159656"/>
                </a:cubicBezTo>
                <a:lnTo>
                  <a:pt x="7159686" y="1436908"/>
                </a:lnTo>
                <a:cubicBezTo>
                  <a:pt x="7159686" y="1525084"/>
                  <a:pt x="7088206" y="1596564"/>
                  <a:pt x="7000030" y="1596564"/>
                </a:cubicBezTo>
                <a:lnTo>
                  <a:pt x="159656" y="1596564"/>
                </a:lnTo>
                <a:cubicBezTo>
                  <a:pt x="71480" y="1596564"/>
                  <a:pt x="0" y="1525084"/>
                  <a:pt x="0" y="1436908"/>
                </a:cubicBezTo>
                <a:lnTo>
                  <a:pt x="0" y="159656"/>
                </a:lnTo>
                <a:close/>
              </a:path>
            </a:pathLst>
          </a:custGeom>
        </p:spPr>
        <p:style>
          <a:lnRef idx="0">
            <a:schemeClr val="lt1">
              <a:hueOff val="0"/>
              <a:satOff val="0"/>
              <a:lumOff val="0"/>
              <a:alphaOff val="0"/>
            </a:schemeClr>
          </a:lnRef>
          <a:fillRef idx="3">
            <a:schemeClr val="accent4">
              <a:hueOff val="-1488257"/>
              <a:satOff val="8966"/>
              <a:lumOff val="719"/>
              <a:alphaOff val="0"/>
            </a:schemeClr>
          </a:fillRef>
          <a:effectRef idx="3">
            <a:schemeClr val="accent4">
              <a:hueOff val="-1488257"/>
              <a:satOff val="8966"/>
              <a:lumOff val="719"/>
              <a:alphaOff val="0"/>
            </a:schemeClr>
          </a:effectRef>
          <a:fontRef idx="minor">
            <a:schemeClr val="lt1"/>
          </a:fontRef>
        </p:style>
        <p:txBody>
          <a:bodyPr spcFirstLastPara="0" vert="horz" wrap="square" lIns="107722" tIns="107722" rIns="1411183" bIns="107722" numCol="1" spcCol="1270" anchor="ctr" anchorCtr="0">
            <a:noAutofit/>
          </a:bodyPr>
          <a:lstStyle/>
          <a:p>
            <a:pPr lvl="0" algn="just" defTabSz="711200">
              <a:lnSpc>
                <a:spcPct val="90000"/>
              </a:lnSpc>
              <a:spcBef>
                <a:spcPct val="0"/>
              </a:spcBef>
              <a:spcAft>
                <a:spcPct val="35000"/>
              </a:spcAft>
            </a:pPr>
            <a:r>
              <a:rPr lang="en-US" sz="2000" b="1" kern="1200" dirty="0" smtClean="0">
                <a:effectLst>
                  <a:outerShdw blurRad="38100" dist="38100" dir="2700000" algn="tl">
                    <a:srgbClr val="000000">
                      <a:alpha val="43137"/>
                    </a:srgbClr>
                  </a:outerShdw>
                </a:effectLst>
                <a:latin typeface="Times New Roman" pitchFamily="18" charset="0"/>
                <a:cs typeface="Times New Roman" pitchFamily="18" charset="0"/>
              </a:rPr>
              <a:t>The world-famous company Apple began </a:t>
            </a:r>
            <a:r>
              <a:rPr lang="en-US" sz="2000" b="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as </a:t>
            </a:r>
            <a:r>
              <a:rPr lang="en-US" sz="2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a cooperation of two </a:t>
            </a:r>
            <a:r>
              <a:rPr lang="en-US" sz="2000" b="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youth</a:t>
            </a:r>
            <a:r>
              <a:rPr lang="ru-RU" sz="2000" b="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a:t>
            </a:r>
            <a:endParaRPr lang="ru-RU" sz="2000" b="1" kern="12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8" name="Полилиния 7"/>
          <p:cNvSpPr/>
          <p:nvPr/>
        </p:nvSpPr>
        <p:spPr>
          <a:xfrm>
            <a:off x="611560" y="3501008"/>
            <a:ext cx="8280920" cy="1387905"/>
          </a:xfrm>
          <a:custGeom>
            <a:avLst/>
            <a:gdLst>
              <a:gd name="connsiteX0" fmla="*/ 0 w 7673937"/>
              <a:gd name="connsiteY0" fmla="*/ 171579 h 1715790"/>
              <a:gd name="connsiteX1" fmla="*/ 171579 w 7673937"/>
              <a:gd name="connsiteY1" fmla="*/ 0 h 1715790"/>
              <a:gd name="connsiteX2" fmla="*/ 7502358 w 7673937"/>
              <a:gd name="connsiteY2" fmla="*/ 0 h 1715790"/>
              <a:gd name="connsiteX3" fmla="*/ 7673937 w 7673937"/>
              <a:gd name="connsiteY3" fmla="*/ 171579 h 1715790"/>
              <a:gd name="connsiteX4" fmla="*/ 7673937 w 7673937"/>
              <a:gd name="connsiteY4" fmla="*/ 1544211 h 1715790"/>
              <a:gd name="connsiteX5" fmla="*/ 7502358 w 7673937"/>
              <a:gd name="connsiteY5" fmla="*/ 1715790 h 1715790"/>
              <a:gd name="connsiteX6" fmla="*/ 171579 w 7673937"/>
              <a:gd name="connsiteY6" fmla="*/ 1715790 h 1715790"/>
              <a:gd name="connsiteX7" fmla="*/ 0 w 7673937"/>
              <a:gd name="connsiteY7" fmla="*/ 1544211 h 1715790"/>
              <a:gd name="connsiteX8" fmla="*/ 0 w 7673937"/>
              <a:gd name="connsiteY8" fmla="*/ 171579 h 171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73937" h="1715790">
                <a:moveTo>
                  <a:pt x="0" y="171579"/>
                </a:moveTo>
                <a:cubicBezTo>
                  <a:pt x="0" y="76819"/>
                  <a:pt x="76819" y="0"/>
                  <a:pt x="171579" y="0"/>
                </a:cubicBezTo>
                <a:lnTo>
                  <a:pt x="7502358" y="0"/>
                </a:lnTo>
                <a:cubicBezTo>
                  <a:pt x="7597118" y="0"/>
                  <a:pt x="7673937" y="76819"/>
                  <a:pt x="7673937" y="171579"/>
                </a:cubicBezTo>
                <a:lnTo>
                  <a:pt x="7673937" y="1544211"/>
                </a:lnTo>
                <a:cubicBezTo>
                  <a:pt x="7673937" y="1638971"/>
                  <a:pt x="7597118" y="1715790"/>
                  <a:pt x="7502358" y="1715790"/>
                </a:cubicBezTo>
                <a:lnTo>
                  <a:pt x="171579" y="1715790"/>
                </a:lnTo>
                <a:cubicBezTo>
                  <a:pt x="76819" y="1715790"/>
                  <a:pt x="0" y="1638971"/>
                  <a:pt x="0" y="1544211"/>
                </a:cubicBezTo>
                <a:lnTo>
                  <a:pt x="0" y="171579"/>
                </a:lnTo>
                <a:close/>
              </a:path>
            </a:pathLst>
          </a:custGeom>
        </p:spPr>
        <p:style>
          <a:lnRef idx="0">
            <a:schemeClr val="lt1">
              <a:hueOff val="0"/>
              <a:satOff val="0"/>
              <a:lumOff val="0"/>
              <a:alphaOff val="0"/>
            </a:schemeClr>
          </a:lnRef>
          <a:fillRef idx="3">
            <a:schemeClr val="accent4">
              <a:hueOff val="-2976513"/>
              <a:satOff val="17933"/>
              <a:lumOff val="1437"/>
              <a:alphaOff val="0"/>
            </a:schemeClr>
          </a:fillRef>
          <a:effectRef idx="3">
            <a:schemeClr val="accent4">
              <a:hueOff val="-2976513"/>
              <a:satOff val="17933"/>
              <a:lumOff val="1437"/>
              <a:alphaOff val="0"/>
            </a:schemeClr>
          </a:effectRef>
          <a:fontRef idx="minor">
            <a:schemeClr val="lt1"/>
          </a:fontRef>
        </p:style>
        <p:txBody>
          <a:bodyPr spcFirstLastPara="0" vert="horz" wrap="square" lIns="111214" tIns="111214" rIns="1498705" bIns="111214" numCol="1" spcCol="1270" anchor="ctr" anchorCtr="0">
            <a:noAutofit/>
          </a:bodyPr>
          <a:lstStyle/>
          <a:p>
            <a:pPr lvl="0" algn="l" defTabSz="711200">
              <a:lnSpc>
                <a:spcPct val="90000"/>
              </a:lnSpc>
              <a:spcBef>
                <a:spcPct val="0"/>
              </a:spcBef>
              <a:spcAft>
                <a:spcPct val="35000"/>
              </a:spcAft>
            </a:pPr>
            <a:r>
              <a:rPr lang="en-US" sz="1600" b="1" kern="1200" dirty="0" smtClean="0">
                <a:latin typeface="Times New Roman" pitchFamily="18" charset="0"/>
                <a:cs typeface="Times New Roman" pitchFamily="18" charset="0"/>
              </a:rPr>
              <a:t>The best period of Steve Jobs’ life, as he estimates it, is …</a:t>
            </a:r>
            <a:endParaRPr lang="ru-RU" sz="1600" kern="1200" dirty="0" smtClean="0">
              <a:latin typeface="Times New Roman" pitchFamily="18" charset="0"/>
              <a:cs typeface="Times New Roman" pitchFamily="18" charset="0"/>
            </a:endParaRPr>
          </a:p>
          <a:p>
            <a:pPr indent="354013" defTabSz="711200">
              <a:lnSpc>
                <a:spcPct val="90000"/>
              </a:lnSpc>
              <a:spcBef>
                <a:spcPct val="0"/>
              </a:spcBef>
              <a:spcAft>
                <a:spcPct val="35000"/>
              </a:spcAft>
            </a:pPr>
            <a:r>
              <a:rPr lang="en-US" sz="1600" kern="1200" dirty="0" smtClean="0">
                <a:latin typeface="Times New Roman" pitchFamily="18" charset="0"/>
                <a:cs typeface="Times New Roman" pitchFamily="18" charset="0"/>
              </a:rPr>
              <a:t>a) his </a:t>
            </a:r>
            <a:r>
              <a:rPr lang="en-US" sz="1600" dirty="0">
                <a:latin typeface="Times New Roman" pitchFamily="18" charset="0"/>
                <a:cs typeface="Times New Roman" pitchFamily="18" charset="0"/>
              </a:rPr>
              <a:t>childhood	</a:t>
            </a:r>
            <a:r>
              <a:rPr lang="en-US" sz="1600" dirty="0" smtClean="0">
                <a:latin typeface="Times New Roman" pitchFamily="18" charset="0"/>
                <a:cs typeface="Times New Roman" pitchFamily="18" charset="0"/>
              </a:rPr>
              <a:t>		c) </a:t>
            </a:r>
            <a:r>
              <a:rPr lang="en-US" sz="1600" dirty="0">
                <a:latin typeface="Times New Roman" pitchFamily="18" charset="0"/>
                <a:cs typeface="Times New Roman" pitchFamily="18" charset="0"/>
              </a:rPr>
              <a:t>the time he spent with Woz in his </a:t>
            </a:r>
            <a:r>
              <a:rPr lang="en-US" sz="1600" dirty="0" smtClean="0">
                <a:latin typeface="Times New Roman" pitchFamily="18" charset="0"/>
                <a:cs typeface="Times New Roman" pitchFamily="18" charset="0"/>
              </a:rPr>
              <a:t>					father’s	garage</a:t>
            </a:r>
            <a:endParaRPr lang="ru-RU" sz="1600" dirty="0">
              <a:latin typeface="Times New Roman" pitchFamily="18" charset="0"/>
              <a:cs typeface="Times New Roman" pitchFamily="18" charset="0"/>
            </a:endParaRPr>
          </a:p>
          <a:p>
            <a:pPr indent="354013" defTabSz="711200">
              <a:lnSpc>
                <a:spcPct val="90000"/>
              </a:lnSpc>
              <a:spcBef>
                <a:spcPct val="0"/>
              </a:spcBef>
              <a:spcAft>
                <a:spcPct val="35000"/>
              </a:spcAft>
            </a:pPr>
            <a:r>
              <a:rPr lang="en-US" sz="1600" dirty="0">
                <a:latin typeface="Times New Roman" pitchFamily="18" charset="0"/>
                <a:cs typeface="Times New Roman" pitchFamily="18" charset="0"/>
              </a:rPr>
              <a:t>b</a:t>
            </a:r>
            <a:r>
              <a:rPr lang="en-US" sz="1600" dirty="0" smtClean="0">
                <a:latin typeface="Times New Roman" pitchFamily="18" charset="0"/>
                <a:cs typeface="Times New Roman" pitchFamily="18" charset="0"/>
              </a:rPr>
              <a:t>) </a:t>
            </a:r>
            <a:r>
              <a:rPr lang="en-US" sz="1600" dirty="0">
                <a:latin typeface="Times New Roman" pitchFamily="18" charset="0"/>
                <a:cs typeface="Times New Roman" pitchFamily="18" charset="0"/>
              </a:rPr>
              <a:t>the year when he became </a:t>
            </a:r>
            <a:r>
              <a:rPr lang="en-US" sz="1600" dirty="0" smtClean="0">
                <a:latin typeface="Times New Roman" pitchFamily="18" charset="0"/>
                <a:cs typeface="Times New Roman" pitchFamily="18" charset="0"/>
              </a:rPr>
              <a:t>thirty	</a:t>
            </a:r>
            <a:r>
              <a:rPr lang="en-US" sz="1600" dirty="0">
                <a:latin typeface="Times New Roman" pitchFamily="18" charset="0"/>
                <a:cs typeface="Times New Roman" pitchFamily="18" charset="0"/>
              </a:rPr>
              <a:t>d) the time after he lost his position in </a:t>
            </a:r>
            <a:r>
              <a:rPr lang="en-US" sz="1600" dirty="0" smtClean="0">
                <a:latin typeface="Times New Roman" pitchFamily="18" charset="0"/>
                <a:cs typeface="Times New Roman" pitchFamily="18" charset="0"/>
              </a:rPr>
              <a:t>					Apple</a:t>
            </a:r>
            <a:endParaRPr lang="ru-RU" sz="1600" kern="1200" dirty="0" smtClean="0">
              <a:latin typeface="Times New Roman" pitchFamily="18" charset="0"/>
              <a:cs typeface="Times New Roman" pitchFamily="18" charset="0"/>
            </a:endParaRPr>
          </a:p>
        </p:txBody>
      </p:sp>
      <p:sp>
        <p:nvSpPr>
          <p:cNvPr id="13" name="Полилиния 12"/>
          <p:cNvSpPr/>
          <p:nvPr/>
        </p:nvSpPr>
        <p:spPr>
          <a:xfrm>
            <a:off x="618362" y="3428827"/>
            <a:ext cx="8280920" cy="1532265"/>
          </a:xfrm>
          <a:custGeom>
            <a:avLst/>
            <a:gdLst>
              <a:gd name="connsiteX0" fmla="*/ 0 w 7673937"/>
              <a:gd name="connsiteY0" fmla="*/ 171579 h 1715790"/>
              <a:gd name="connsiteX1" fmla="*/ 171579 w 7673937"/>
              <a:gd name="connsiteY1" fmla="*/ 0 h 1715790"/>
              <a:gd name="connsiteX2" fmla="*/ 7502358 w 7673937"/>
              <a:gd name="connsiteY2" fmla="*/ 0 h 1715790"/>
              <a:gd name="connsiteX3" fmla="*/ 7673937 w 7673937"/>
              <a:gd name="connsiteY3" fmla="*/ 171579 h 1715790"/>
              <a:gd name="connsiteX4" fmla="*/ 7673937 w 7673937"/>
              <a:gd name="connsiteY4" fmla="*/ 1544211 h 1715790"/>
              <a:gd name="connsiteX5" fmla="*/ 7502358 w 7673937"/>
              <a:gd name="connsiteY5" fmla="*/ 1715790 h 1715790"/>
              <a:gd name="connsiteX6" fmla="*/ 171579 w 7673937"/>
              <a:gd name="connsiteY6" fmla="*/ 1715790 h 1715790"/>
              <a:gd name="connsiteX7" fmla="*/ 0 w 7673937"/>
              <a:gd name="connsiteY7" fmla="*/ 1544211 h 1715790"/>
              <a:gd name="connsiteX8" fmla="*/ 0 w 7673937"/>
              <a:gd name="connsiteY8" fmla="*/ 171579 h 171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73937" h="1715790">
                <a:moveTo>
                  <a:pt x="0" y="171579"/>
                </a:moveTo>
                <a:cubicBezTo>
                  <a:pt x="0" y="76819"/>
                  <a:pt x="76819" y="0"/>
                  <a:pt x="171579" y="0"/>
                </a:cubicBezTo>
                <a:lnTo>
                  <a:pt x="7502358" y="0"/>
                </a:lnTo>
                <a:cubicBezTo>
                  <a:pt x="7597118" y="0"/>
                  <a:pt x="7673937" y="76819"/>
                  <a:pt x="7673937" y="171579"/>
                </a:cubicBezTo>
                <a:lnTo>
                  <a:pt x="7673937" y="1544211"/>
                </a:lnTo>
                <a:cubicBezTo>
                  <a:pt x="7673937" y="1638971"/>
                  <a:pt x="7597118" y="1715790"/>
                  <a:pt x="7502358" y="1715790"/>
                </a:cubicBezTo>
                <a:lnTo>
                  <a:pt x="171579" y="1715790"/>
                </a:lnTo>
                <a:cubicBezTo>
                  <a:pt x="76819" y="1715790"/>
                  <a:pt x="0" y="1638971"/>
                  <a:pt x="0" y="1544211"/>
                </a:cubicBezTo>
                <a:lnTo>
                  <a:pt x="0" y="171579"/>
                </a:lnTo>
                <a:close/>
              </a:path>
            </a:pathLst>
          </a:custGeom>
        </p:spPr>
        <p:style>
          <a:lnRef idx="0">
            <a:schemeClr val="lt1">
              <a:hueOff val="0"/>
              <a:satOff val="0"/>
              <a:lumOff val="0"/>
              <a:alphaOff val="0"/>
            </a:schemeClr>
          </a:lnRef>
          <a:fillRef idx="3">
            <a:schemeClr val="accent4">
              <a:hueOff val="-2976513"/>
              <a:satOff val="17933"/>
              <a:lumOff val="1437"/>
              <a:alphaOff val="0"/>
            </a:schemeClr>
          </a:fillRef>
          <a:effectRef idx="3">
            <a:schemeClr val="accent4">
              <a:hueOff val="-2976513"/>
              <a:satOff val="17933"/>
              <a:lumOff val="1437"/>
              <a:alphaOff val="0"/>
            </a:schemeClr>
          </a:effectRef>
          <a:fontRef idx="minor">
            <a:schemeClr val="lt1"/>
          </a:fontRef>
        </p:style>
        <p:txBody>
          <a:bodyPr spcFirstLastPara="0" vert="horz" wrap="square" lIns="111214" tIns="111214" rIns="1498705" bIns="111214" numCol="1" spcCol="1270" anchor="ctr" anchorCtr="0">
            <a:noAutofit/>
          </a:bodyPr>
          <a:lstStyle/>
          <a:p>
            <a:pPr lvl="0" algn="just" defTabSz="711200">
              <a:lnSpc>
                <a:spcPct val="90000"/>
              </a:lnSpc>
              <a:spcBef>
                <a:spcPct val="0"/>
              </a:spcBef>
              <a:spcAft>
                <a:spcPct val="35000"/>
              </a:spcAft>
            </a:pPr>
            <a:r>
              <a:rPr lang="en-US" sz="2000" b="1" kern="1200" dirty="0" smtClean="0">
                <a:effectLst>
                  <a:outerShdw blurRad="38100" dist="38100" dir="2700000" algn="tl">
                    <a:srgbClr val="000000">
                      <a:alpha val="43137"/>
                    </a:srgbClr>
                  </a:outerShdw>
                </a:effectLst>
                <a:latin typeface="Times New Roman" pitchFamily="18" charset="0"/>
                <a:cs typeface="Times New Roman" pitchFamily="18" charset="0"/>
              </a:rPr>
              <a:t>The best period of Steve Jobs’ life, as he estimates it, is</a:t>
            </a:r>
            <a:r>
              <a:rPr lang="ru-RU" sz="2000" b="1" kern="12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000" b="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the time after he lost</a:t>
            </a:r>
            <a:r>
              <a:rPr lang="ru-RU" sz="2000" b="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000" b="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his position in Apple</a:t>
            </a:r>
            <a:r>
              <a:rPr lang="ru-RU" sz="2000" b="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a:t>
            </a:r>
            <a:endParaRPr lang="ru-RU" sz="2000" b="1" kern="12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9" name="Полилиния 8"/>
          <p:cNvSpPr/>
          <p:nvPr/>
        </p:nvSpPr>
        <p:spPr>
          <a:xfrm>
            <a:off x="1295128" y="4884030"/>
            <a:ext cx="7848872" cy="1800200"/>
          </a:xfrm>
          <a:custGeom>
            <a:avLst/>
            <a:gdLst>
              <a:gd name="connsiteX0" fmla="*/ 0 w 7540288"/>
              <a:gd name="connsiteY0" fmla="*/ 168280 h 1682802"/>
              <a:gd name="connsiteX1" fmla="*/ 168280 w 7540288"/>
              <a:gd name="connsiteY1" fmla="*/ 0 h 1682802"/>
              <a:gd name="connsiteX2" fmla="*/ 7372008 w 7540288"/>
              <a:gd name="connsiteY2" fmla="*/ 0 h 1682802"/>
              <a:gd name="connsiteX3" fmla="*/ 7540288 w 7540288"/>
              <a:gd name="connsiteY3" fmla="*/ 168280 h 1682802"/>
              <a:gd name="connsiteX4" fmla="*/ 7540288 w 7540288"/>
              <a:gd name="connsiteY4" fmla="*/ 1514522 h 1682802"/>
              <a:gd name="connsiteX5" fmla="*/ 7372008 w 7540288"/>
              <a:gd name="connsiteY5" fmla="*/ 1682802 h 1682802"/>
              <a:gd name="connsiteX6" fmla="*/ 168280 w 7540288"/>
              <a:gd name="connsiteY6" fmla="*/ 1682802 h 1682802"/>
              <a:gd name="connsiteX7" fmla="*/ 0 w 7540288"/>
              <a:gd name="connsiteY7" fmla="*/ 1514522 h 1682802"/>
              <a:gd name="connsiteX8" fmla="*/ 0 w 7540288"/>
              <a:gd name="connsiteY8" fmla="*/ 168280 h 1682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40288" h="1682802">
                <a:moveTo>
                  <a:pt x="0" y="168280"/>
                </a:moveTo>
                <a:cubicBezTo>
                  <a:pt x="0" y="75342"/>
                  <a:pt x="75342" y="0"/>
                  <a:pt x="168280" y="0"/>
                </a:cubicBezTo>
                <a:lnTo>
                  <a:pt x="7372008" y="0"/>
                </a:lnTo>
                <a:cubicBezTo>
                  <a:pt x="7464946" y="0"/>
                  <a:pt x="7540288" y="75342"/>
                  <a:pt x="7540288" y="168280"/>
                </a:cubicBezTo>
                <a:lnTo>
                  <a:pt x="7540288" y="1514522"/>
                </a:lnTo>
                <a:cubicBezTo>
                  <a:pt x="7540288" y="1607460"/>
                  <a:pt x="7464946" y="1682802"/>
                  <a:pt x="7372008" y="1682802"/>
                </a:cubicBezTo>
                <a:lnTo>
                  <a:pt x="168280" y="1682802"/>
                </a:lnTo>
                <a:cubicBezTo>
                  <a:pt x="75342" y="1682802"/>
                  <a:pt x="0" y="1607460"/>
                  <a:pt x="0" y="1514522"/>
                </a:cubicBezTo>
                <a:lnTo>
                  <a:pt x="0" y="168280"/>
                </a:lnTo>
                <a:close/>
              </a:path>
            </a:pathLst>
          </a:custGeom>
        </p:spPr>
        <p:style>
          <a:lnRef idx="0">
            <a:schemeClr val="lt1">
              <a:hueOff val="0"/>
              <a:satOff val="0"/>
              <a:lumOff val="0"/>
              <a:alphaOff val="0"/>
            </a:schemeClr>
          </a:lnRef>
          <a:fillRef idx="3">
            <a:schemeClr val="accent4">
              <a:hueOff val="-4464770"/>
              <a:satOff val="26899"/>
              <a:lumOff val="2156"/>
              <a:alphaOff val="0"/>
            </a:schemeClr>
          </a:fillRef>
          <a:effectRef idx="3">
            <a:schemeClr val="accent4">
              <a:hueOff val="-4464770"/>
              <a:satOff val="26899"/>
              <a:lumOff val="2156"/>
              <a:alphaOff val="0"/>
            </a:schemeClr>
          </a:effectRef>
          <a:fontRef idx="minor">
            <a:schemeClr val="lt1"/>
          </a:fontRef>
        </p:style>
        <p:txBody>
          <a:bodyPr spcFirstLastPara="0" vert="horz" wrap="square" lIns="110248" tIns="110248" rIns="1483000" bIns="110248" numCol="1" spcCol="1270" anchor="ctr" anchorCtr="0">
            <a:noAutofit/>
          </a:bodyPr>
          <a:lstStyle/>
          <a:p>
            <a:pPr lvl="0" algn="l" defTabSz="711200">
              <a:lnSpc>
                <a:spcPct val="90000"/>
              </a:lnSpc>
              <a:spcBef>
                <a:spcPct val="0"/>
              </a:spcBef>
              <a:spcAft>
                <a:spcPct val="35000"/>
              </a:spcAft>
            </a:pPr>
            <a:r>
              <a:rPr lang="en-US" sz="1600" b="1" kern="1200" dirty="0" smtClean="0">
                <a:latin typeface="Times New Roman" pitchFamily="18" charset="0"/>
                <a:cs typeface="Times New Roman" pitchFamily="18" charset="0"/>
              </a:rPr>
              <a:t>Steve Jobs seems to be sure that …</a:t>
            </a:r>
            <a:endParaRPr lang="ru-RU" sz="1600" kern="1200" dirty="0" smtClean="0">
              <a:latin typeface="Times New Roman" pitchFamily="18" charset="0"/>
              <a:cs typeface="Times New Roman" pitchFamily="18" charset="0"/>
            </a:endParaRPr>
          </a:p>
          <a:p>
            <a:pPr marL="354013" lvl="0" algn="just" defTabSz="711200">
              <a:lnSpc>
                <a:spcPct val="90000"/>
              </a:lnSpc>
              <a:spcBef>
                <a:spcPct val="0"/>
              </a:spcBef>
              <a:spcAft>
                <a:spcPct val="35000"/>
              </a:spcAft>
            </a:pPr>
            <a:r>
              <a:rPr lang="en-US" sz="1600" kern="1200" dirty="0" smtClean="0">
                <a:latin typeface="Times New Roman" pitchFamily="18" charset="0"/>
                <a:cs typeface="Times New Roman" pitchFamily="18" charset="0"/>
              </a:rPr>
              <a:t>a) each person should experience a remarkable turn of events</a:t>
            </a:r>
            <a:endParaRPr lang="ru-RU" sz="1600" kern="1200" dirty="0" smtClean="0">
              <a:latin typeface="Times New Roman" pitchFamily="18" charset="0"/>
              <a:cs typeface="Times New Roman" pitchFamily="18" charset="0"/>
            </a:endParaRPr>
          </a:p>
          <a:p>
            <a:pPr marL="354013" lvl="0" algn="just" defTabSz="711200">
              <a:lnSpc>
                <a:spcPct val="90000"/>
              </a:lnSpc>
              <a:spcBef>
                <a:spcPct val="0"/>
              </a:spcBef>
              <a:spcAft>
                <a:spcPct val="35000"/>
              </a:spcAft>
            </a:pPr>
            <a:r>
              <a:rPr lang="en-US" sz="1600" kern="1200" dirty="0" smtClean="0">
                <a:latin typeface="Times New Roman" pitchFamily="18" charset="0"/>
                <a:cs typeface="Times New Roman" pitchFamily="18" charset="0"/>
              </a:rPr>
              <a:t>b) you can overcome difficulties in your life if you are engaged in something you love to do</a:t>
            </a:r>
            <a:endParaRPr lang="ru-RU" sz="1600" kern="1200" dirty="0" smtClean="0">
              <a:latin typeface="Times New Roman" pitchFamily="18" charset="0"/>
              <a:cs typeface="Times New Roman" pitchFamily="18" charset="0"/>
            </a:endParaRPr>
          </a:p>
          <a:p>
            <a:pPr marL="354013" lvl="0" algn="just" defTabSz="711200">
              <a:lnSpc>
                <a:spcPct val="90000"/>
              </a:lnSpc>
              <a:spcBef>
                <a:spcPct val="0"/>
              </a:spcBef>
              <a:spcAft>
                <a:spcPct val="35000"/>
              </a:spcAft>
            </a:pPr>
            <a:r>
              <a:rPr lang="en-US" sz="1600" kern="1200" dirty="0" smtClean="0">
                <a:latin typeface="Times New Roman" pitchFamily="18" charset="0"/>
                <a:cs typeface="Times New Roman" pitchFamily="18" charset="0"/>
              </a:rPr>
              <a:t>c) there is always a period of renaissance in people’s careers</a:t>
            </a:r>
            <a:endParaRPr lang="ru-RU" sz="1600" kern="1200" dirty="0" smtClean="0">
              <a:latin typeface="Times New Roman" pitchFamily="18" charset="0"/>
              <a:cs typeface="Times New Roman" pitchFamily="18" charset="0"/>
            </a:endParaRPr>
          </a:p>
          <a:p>
            <a:pPr marL="354013" lvl="0" algn="just" defTabSz="711200">
              <a:lnSpc>
                <a:spcPct val="90000"/>
              </a:lnSpc>
              <a:spcBef>
                <a:spcPct val="0"/>
              </a:spcBef>
              <a:spcAft>
                <a:spcPct val="35000"/>
              </a:spcAft>
            </a:pPr>
            <a:r>
              <a:rPr lang="en-US" sz="1600" kern="1200" dirty="0" smtClean="0">
                <a:latin typeface="Times New Roman" pitchFamily="18" charset="0"/>
                <a:cs typeface="Times New Roman" pitchFamily="18" charset="0"/>
              </a:rPr>
              <a:t>d) you can be successful if you don’t settle</a:t>
            </a:r>
            <a:endParaRPr lang="ru-RU" sz="1600" kern="1200" dirty="0">
              <a:latin typeface="Times New Roman" pitchFamily="18" charset="0"/>
              <a:cs typeface="Times New Roman" pitchFamily="18" charset="0"/>
            </a:endParaRPr>
          </a:p>
        </p:txBody>
      </p:sp>
      <p:sp>
        <p:nvSpPr>
          <p:cNvPr id="14" name="Полилиния 13"/>
          <p:cNvSpPr/>
          <p:nvPr/>
        </p:nvSpPr>
        <p:spPr>
          <a:xfrm>
            <a:off x="1280838" y="4854077"/>
            <a:ext cx="7848872" cy="1800200"/>
          </a:xfrm>
          <a:custGeom>
            <a:avLst/>
            <a:gdLst>
              <a:gd name="connsiteX0" fmla="*/ 0 w 7540288"/>
              <a:gd name="connsiteY0" fmla="*/ 168280 h 1682802"/>
              <a:gd name="connsiteX1" fmla="*/ 168280 w 7540288"/>
              <a:gd name="connsiteY1" fmla="*/ 0 h 1682802"/>
              <a:gd name="connsiteX2" fmla="*/ 7372008 w 7540288"/>
              <a:gd name="connsiteY2" fmla="*/ 0 h 1682802"/>
              <a:gd name="connsiteX3" fmla="*/ 7540288 w 7540288"/>
              <a:gd name="connsiteY3" fmla="*/ 168280 h 1682802"/>
              <a:gd name="connsiteX4" fmla="*/ 7540288 w 7540288"/>
              <a:gd name="connsiteY4" fmla="*/ 1514522 h 1682802"/>
              <a:gd name="connsiteX5" fmla="*/ 7372008 w 7540288"/>
              <a:gd name="connsiteY5" fmla="*/ 1682802 h 1682802"/>
              <a:gd name="connsiteX6" fmla="*/ 168280 w 7540288"/>
              <a:gd name="connsiteY6" fmla="*/ 1682802 h 1682802"/>
              <a:gd name="connsiteX7" fmla="*/ 0 w 7540288"/>
              <a:gd name="connsiteY7" fmla="*/ 1514522 h 1682802"/>
              <a:gd name="connsiteX8" fmla="*/ 0 w 7540288"/>
              <a:gd name="connsiteY8" fmla="*/ 168280 h 1682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40288" h="1682802">
                <a:moveTo>
                  <a:pt x="0" y="168280"/>
                </a:moveTo>
                <a:cubicBezTo>
                  <a:pt x="0" y="75342"/>
                  <a:pt x="75342" y="0"/>
                  <a:pt x="168280" y="0"/>
                </a:cubicBezTo>
                <a:lnTo>
                  <a:pt x="7372008" y="0"/>
                </a:lnTo>
                <a:cubicBezTo>
                  <a:pt x="7464946" y="0"/>
                  <a:pt x="7540288" y="75342"/>
                  <a:pt x="7540288" y="168280"/>
                </a:cubicBezTo>
                <a:lnTo>
                  <a:pt x="7540288" y="1514522"/>
                </a:lnTo>
                <a:cubicBezTo>
                  <a:pt x="7540288" y="1607460"/>
                  <a:pt x="7464946" y="1682802"/>
                  <a:pt x="7372008" y="1682802"/>
                </a:cubicBezTo>
                <a:lnTo>
                  <a:pt x="168280" y="1682802"/>
                </a:lnTo>
                <a:cubicBezTo>
                  <a:pt x="75342" y="1682802"/>
                  <a:pt x="0" y="1607460"/>
                  <a:pt x="0" y="1514522"/>
                </a:cubicBezTo>
                <a:lnTo>
                  <a:pt x="0" y="168280"/>
                </a:lnTo>
                <a:close/>
              </a:path>
            </a:pathLst>
          </a:custGeom>
        </p:spPr>
        <p:style>
          <a:lnRef idx="0">
            <a:schemeClr val="lt1">
              <a:hueOff val="0"/>
              <a:satOff val="0"/>
              <a:lumOff val="0"/>
              <a:alphaOff val="0"/>
            </a:schemeClr>
          </a:lnRef>
          <a:fillRef idx="3">
            <a:schemeClr val="accent4">
              <a:hueOff val="-4464770"/>
              <a:satOff val="26899"/>
              <a:lumOff val="2156"/>
              <a:alphaOff val="0"/>
            </a:schemeClr>
          </a:fillRef>
          <a:effectRef idx="3">
            <a:schemeClr val="accent4">
              <a:hueOff val="-4464770"/>
              <a:satOff val="26899"/>
              <a:lumOff val="2156"/>
              <a:alphaOff val="0"/>
            </a:schemeClr>
          </a:effectRef>
          <a:fontRef idx="minor">
            <a:schemeClr val="lt1"/>
          </a:fontRef>
        </p:style>
        <p:txBody>
          <a:bodyPr spcFirstLastPara="0" vert="horz" wrap="square" lIns="110248" tIns="110248" rIns="1483000" bIns="110248" numCol="1" spcCol="1270" anchor="ctr" anchorCtr="0">
            <a:noAutofit/>
          </a:bodyPr>
          <a:lstStyle/>
          <a:p>
            <a:pPr lvl="0" algn="just" defTabSz="711200">
              <a:lnSpc>
                <a:spcPct val="90000"/>
              </a:lnSpc>
              <a:spcBef>
                <a:spcPct val="0"/>
              </a:spcBef>
              <a:spcAft>
                <a:spcPct val="35000"/>
              </a:spcAft>
            </a:pPr>
            <a:r>
              <a:rPr lang="en-US" sz="2000" b="1" kern="1200" dirty="0" smtClean="0">
                <a:effectLst>
                  <a:outerShdw blurRad="38100" dist="38100" dir="2700000" algn="tl">
                    <a:srgbClr val="000000">
                      <a:alpha val="43137"/>
                    </a:srgbClr>
                  </a:outerShdw>
                </a:effectLst>
                <a:latin typeface="Times New Roman" pitchFamily="18" charset="0"/>
                <a:cs typeface="Times New Roman" pitchFamily="18" charset="0"/>
              </a:rPr>
              <a:t>Steve Jobs seems to be sure that you can overcome difficulties in your life </a:t>
            </a:r>
            <a:r>
              <a:rPr lang="en-US" sz="2000" b="1" kern="12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if you are engaged in something you love to do</a:t>
            </a:r>
            <a:r>
              <a:rPr lang="ru-RU" sz="2000" b="1" kern="12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a:t>
            </a:r>
          </a:p>
        </p:txBody>
      </p:sp>
    </p:spTree>
    <p:extLst>
      <p:ext uri="{BB962C8B-B14F-4D97-AF65-F5344CB8AC3E}">
        <p14:creationId xmlns:p14="http://schemas.microsoft.com/office/powerpoint/2010/main" val="27466926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7" grpId="0" animBg="1"/>
      <p:bldP spid="12" grpId="0" animBg="1"/>
      <p:bldP spid="8" grpId="0" animBg="1"/>
      <p:bldP spid="13" grpId="0" animBg="1"/>
      <p:bldP spid="9" grpId="0" animBg="1"/>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67544" y="207020"/>
            <a:ext cx="8064895" cy="6338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497" b="92550" l="3974" r="80132">
                        <a14:foregroundMark x1="23841" y1="18874" x2="23841" y2="18874"/>
                      </a14:backgroundRemoval>
                    </a14:imgEffect>
                  </a14:imgLayer>
                </a14:imgProps>
              </a:ext>
              <a:ext uri="{28A0092B-C50C-407E-A947-70E740481C1C}">
                <a14:useLocalDpi xmlns:a14="http://schemas.microsoft.com/office/drawing/2010/main"/>
              </a:ext>
            </a:extLst>
          </a:blip>
          <a:srcRect l="7594" r="21612"/>
          <a:stretch/>
        </p:blipFill>
        <p:spPr bwMode="auto">
          <a:xfrm>
            <a:off x="7308304" y="1988840"/>
            <a:ext cx="1736842" cy="3271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346841"/>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a:solidFill>
                  <a:srgbClr val="002060"/>
                </a:solidFill>
                <a:effectLst>
                  <a:outerShdw blurRad="38100" dist="38100" dir="2700000" algn="tl">
                    <a:srgbClr val="000000">
                      <a:alpha val="43137"/>
                    </a:srgbClr>
                  </a:outerShdw>
                </a:effectLst>
                <a:latin typeface="Baskerville Old Face" pitchFamily="18" charset="0"/>
              </a:rPr>
              <a:t>Conduct your SWOT analysis</a:t>
            </a:r>
            <a:endParaRPr lang="ru-RU" dirty="0"/>
          </a:p>
        </p:txBody>
      </p:sp>
      <p:sp>
        <p:nvSpPr>
          <p:cNvPr id="3" name="Объект 2"/>
          <p:cNvSpPr>
            <a:spLocks noGrp="1"/>
          </p:cNvSpPr>
          <p:nvPr>
            <p:ph idx="1"/>
          </p:nvPr>
        </p:nvSpPr>
        <p:spPr>
          <a:xfrm>
            <a:off x="5148064" y="1632796"/>
            <a:ext cx="3538736" cy="4493368"/>
          </a:xfrm>
        </p:spPr>
        <p:txBody>
          <a:bodyPr/>
          <a:lstStyle/>
          <a:p>
            <a:pPr marL="0" indent="0" algn="just">
              <a:buNone/>
            </a:pPr>
            <a:r>
              <a:rPr lang="en-US" b="1" dirty="0" smtClean="0">
                <a:solidFill>
                  <a:srgbClr val="002060"/>
                </a:solidFill>
                <a:effectLst>
                  <a:outerShdw blurRad="38100" dist="38100" dir="2700000" algn="tl">
                    <a:srgbClr val="000000">
                      <a:alpha val="43137"/>
                    </a:srgbClr>
                  </a:outerShdw>
                </a:effectLst>
                <a:latin typeface="Baskerville Old Face" panose="02020602080505020303" pitchFamily="18" charset="0"/>
              </a:rPr>
              <a:t>3.1. Underline the variants that suit you most.</a:t>
            </a:r>
            <a:endParaRPr lang="ru-RU" b="1" dirty="0">
              <a:solidFill>
                <a:srgbClr val="002060"/>
              </a:solidFill>
              <a:effectLst>
                <a:outerShdw blurRad="38100" dist="38100" dir="2700000" algn="tl">
                  <a:srgbClr val="000000">
                    <a:alpha val="43137"/>
                  </a:srgbClr>
                </a:outerShdw>
              </a:effectLst>
            </a:endParaRPr>
          </a:p>
        </p:txBody>
      </p:sp>
      <p:pic>
        <p:nvPicPr>
          <p:cNvPr id="4" name="Рисунок 3"/>
          <p:cNvPicPr/>
          <p:nvPr/>
        </p:nvPicPr>
        <p:blipFill>
          <a:blip r:embed="rId2">
            <a:extLst>
              <a:ext uri="{28A0092B-C50C-407E-A947-70E740481C1C}">
                <a14:useLocalDpi xmlns:a14="http://schemas.microsoft.com/office/drawing/2010/main"/>
              </a:ext>
            </a:extLst>
          </a:blip>
          <a:stretch>
            <a:fillRect/>
          </a:stretch>
        </p:blipFill>
        <p:spPr>
          <a:xfrm>
            <a:off x="454017" y="1632795"/>
            <a:ext cx="4608512" cy="4535908"/>
          </a:xfrm>
          <a:prstGeom prst="rect">
            <a:avLst/>
          </a:prstGeom>
        </p:spPr>
      </p:pic>
    </p:spTree>
    <p:extLst>
      <p:ext uri="{BB962C8B-B14F-4D97-AF65-F5344CB8AC3E}">
        <p14:creationId xmlns:p14="http://schemas.microsoft.com/office/powerpoint/2010/main" val="33083005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a:solidFill>
                  <a:srgbClr val="002060"/>
                </a:solidFill>
                <a:effectLst>
                  <a:outerShdw blurRad="38100" dist="38100" dir="2700000" algn="tl">
                    <a:srgbClr val="000000">
                      <a:alpha val="43137"/>
                    </a:srgbClr>
                  </a:outerShdw>
                </a:effectLst>
                <a:latin typeface="Baskerville Old Face" pitchFamily="18" charset="0"/>
              </a:rPr>
              <a:t>Conduct your SWOT analysis</a:t>
            </a:r>
            <a:endParaRPr lang="ru-RU" dirty="0"/>
          </a:p>
        </p:txBody>
      </p:sp>
      <p:sp>
        <p:nvSpPr>
          <p:cNvPr id="3" name="Объект 2"/>
          <p:cNvSpPr>
            <a:spLocks noGrp="1"/>
          </p:cNvSpPr>
          <p:nvPr>
            <p:ph idx="1"/>
          </p:nvPr>
        </p:nvSpPr>
        <p:spPr>
          <a:xfrm>
            <a:off x="5148064" y="1632796"/>
            <a:ext cx="3538736" cy="4493368"/>
          </a:xfrm>
        </p:spPr>
        <p:txBody>
          <a:bodyPr/>
          <a:lstStyle/>
          <a:p>
            <a:pPr marL="0" indent="0" algn="just">
              <a:buNone/>
            </a:pPr>
            <a:r>
              <a:rPr lang="en-US" b="1" dirty="0" smtClean="0">
                <a:solidFill>
                  <a:srgbClr val="002060"/>
                </a:solidFill>
                <a:effectLst>
                  <a:outerShdw blurRad="38100" dist="38100" dir="2700000" algn="tl">
                    <a:srgbClr val="000000">
                      <a:alpha val="43137"/>
                    </a:srgbClr>
                  </a:outerShdw>
                </a:effectLst>
                <a:latin typeface="Baskerville Old Face" panose="02020602080505020303" pitchFamily="18" charset="0"/>
              </a:rPr>
              <a:t>3.2. Answer the questions to do your SWOT analysis.</a:t>
            </a:r>
            <a:endParaRPr lang="ru-RU" b="1" dirty="0">
              <a:solidFill>
                <a:srgbClr val="002060"/>
              </a:solidFill>
              <a:effectLst>
                <a:outerShdw blurRad="38100" dist="38100" dir="2700000" algn="tl">
                  <a:srgbClr val="000000">
                    <a:alpha val="43137"/>
                  </a:srgbClr>
                </a:outerShdw>
              </a:effectLst>
            </a:endParaRPr>
          </a:p>
        </p:txBody>
      </p:sp>
      <p:pic>
        <p:nvPicPr>
          <p:cNvPr id="5" name="Рисунок 4"/>
          <p:cNvPicPr/>
          <p:nvPr/>
        </p:nvPicPr>
        <p:blipFill>
          <a:blip r:embed="rId2">
            <a:extLst>
              <a:ext uri="{28A0092B-C50C-407E-A947-70E740481C1C}">
                <a14:useLocalDpi xmlns:a14="http://schemas.microsoft.com/office/drawing/2010/main"/>
              </a:ext>
            </a:extLst>
          </a:blip>
          <a:stretch>
            <a:fillRect/>
          </a:stretch>
        </p:blipFill>
        <p:spPr>
          <a:xfrm>
            <a:off x="107504" y="1632796"/>
            <a:ext cx="5104730" cy="3817590"/>
          </a:xfrm>
          <a:prstGeom prst="rect">
            <a:avLst/>
          </a:prstGeom>
        </p:spPr>
      </p:pic>
    </p:spTree>
    <p:extLst>
      <p:ext uri="{BB962C8B-B14F-4D97-AF65-F5344CB8AC3E}">
        <p14:creationId xmlns:p14="http://schemas.microsoft.com/office/powerpoint/2010/main" val="25990708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Рисунок 18"/>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611275" y="3420286"/>
            <a:ext cx="1133480" cy="1113740"/>
          </a:xfrm>
          <a:prstGeom prst="rect">
            <a:avLst/>
          </a:prstGeom>
        </p:spPr>
      </p:pic>
      <p:pic>
        <p:nvPicPr>
          <p:cNvPr id="17" name="Рисунок 16"/>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369728" y="4512139"/>
            <a:ext cx="1221038" cy="1255967"/>
          </a:xfrm>
          <a:prstGeom prst="rect">
            <a:avLst/>
          </a:prstGeom>
        </p:spPr>
      </p:pic>
      <p:pic>
        <p:nvPicPr>
          <p:cNvPr id="18" name="Рисунок 17"/>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097241" y="5263616"/>
            <a:ext cx="1071510" cy="1008980"/>
          </a:xfrm>
          <a:prstGeom prst="rect">
            <a:avLst/>
          </a:prstGeom>
        </p:spPr>
      </p:pic>
      <p:pic>
        <p:nvPicPr>
          <p:cNvPr id="12" name="Рисунок 11"/>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7316356" y="267872"/>
            <a:ext cx="1364787" cy="1377662"/>
          </a:xfrm>
          <a:prstGeom prst="rect">
            <a:avLst/>
          </a:prstGeom>
        </p:spPr>
      </p:pic>
      <p:pic>
        <p:nvPicPr>
          <p:cNvPr id="11" name="Рисунок 10"/>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4899972" y="1930416"/>
            <a:ext cx="1526178" cy="1642600"/>
          </a:xfrm>
          <a:prstGeom prst="rect">
            <a:avLst/>
          </a:prstGeom>
        </p:spPr>
      </p:pic>
      <p:pic>
        <p:nvPicPr>
          <p:cNvPr id="3074" name="Picture 2"/>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529390" y="0"/>
            <a:ext cx="3883397" cy="6690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Рисунок 4"/>
          <p:cNvPicPr>
            <a:picLocks noChangeAspect="1"/>
          </p:cNvPicPr>
          <p:nvPr/>
        </p:nvPicPr>
        <p:blipFill>
          <a:blip r:embed="rId8">
            <a:extLst>
              <a:ext uri="{BEBA8EAE-BF5A-486C-A8C5-ECC9F3942E4B}">
                <a14:imgProps xmlns:a14="http://schemas.microsoft.com/office/drawing/2010/main">
                  <a14:imgLayer r:embed="rId9">
                    <a14:imgEffect>
                      <a14:backgroundRemoval t="0" b="100000" l="265" r="100000">
                        <a14:foregroundMark x1="53704" y1="8132" x2="53704" y2="8132"/>
                        <a14:foregroundMark x1="57407" y1="5714" x2="57407" y2="5714"/>
                        <a14:foregroundMark x1="84127" y1="47253" x2="84127" y2="47253"/>
                        <a14:foregroundMark x1="85450" y1="51429" x2="85450" y2="51429"/>
                        <a14:foregroundMark x1="84921" y1="61099" x2="84921" y2="61099"/>
                        <a14:foregroundMark x1="75926" y1="63736" x2="75926" y2="63736"/>
                        <a14:foregroundMark x1="84921" y1="65934" x2="84921" y2="65934"/>
                        <a14:foregroundMark x1="76720" y1="58681" x2="76720" y2="58681"/>
                        <a14:foregroundMark x1="79101" y1="60220" x2="79101" y2="60220"/>
                        <a14:foregroundMark x1="78836" y1="49231" x2="78836" y2="49231"/>
                        <a14:foregroundMark x1="79630" y1="52747" x2="79630" y2="52747"/>
                        <a14:foregroundMark x1="82804" y1="52308" x2="82804" y2="52308"/>
                        <a14:foregroundMark x1="80423" y1="74945" x2="80423" y2="74945"/>
                        <a14:foregroundMark x1="79630" y1="78681" x2="79630" y2="78681"/>
                        <a14:foregroundMark x1="83862" y1="78681" x2="83862" y2="78681"/>
                        <a14:foregroundMark x1="78042" y1="88571" x2="78042" y2="88571"/>
                        <a14:foregroundMark x1="82011" y1="90110" x2="82011" y2="90110"/>
                        <a14:foregroundMark x1="84921" y1="91868" x2="84921" y2="91868"/>
                        <a14:foregroundMark x1="78042" y1="93626" x2="78042" y2="93626"/>
                        <a14:foregroundMark x1="21429" y1="43956" x2="21429" y2="43956"/>
                        <a14:foregroundMark x1="62963" y1="8132" x2="62963" y2="8132"/>
                        <a14:foregroundMark x1="54233" y1="5714" x2="54233" y2="5714"/>
                      </a14:backgroundRemoval>
                    </a14:imgEffect>
                  </a14:imgLayer>
                </a14:imgProps>
              </a:ext>
              <a:ext uri="{28A0092B-C50C-407E-A947-70E740481C1C}">
                <a14:useLocalDpi xmlns:a14="http://schemas.microsoft.com/office/drawing/2010/main"/>
              </a:ext>
            </a:extLst>
          </a:blip>
          <a:stretch>
            <a:fillRect/>
          </a:stretch>
        </p:blipFill>
        <p:spPr>
          <a:xfrm>
            <a:off x="6951048" y="4236391"/>
            <a:ext cx="2095402" cy="2522244"/>
          </a:xfrm>
          <a:prstGeom prst="rect">
            <a:avLst/>
          </a:prstGeom>
        </p:spPr>
      </p:pic>
      <p:pic>
        <p:nvPicPr>
          <p:cNvPr id="6" name="Picture 4"/>
          <p:cNvPicPr>
            <a:picLocks noChangeAspect="1" noChangeArrowheads="1"/>
          </p:cNvPicPr>
          <p:nvPr/>
        </p:nvPicPr>
        <p:blipFill rotWithShape="1">
          <a:blip r:embed="rId10" cstate="print">
            <a:extLst>
              <a:ext uri="{28A0092B-C50C-407E-A947-70E740481C1C}">
                <a14:useLocalDpi xmlns:a14="http://schemas.microsoft.com/office/drawing/2010/main"/>
              </a:ext>
            </a:extLst>
          </a:blip>
          <a:srcRect/>
          <a:stretch/>
        </p:blipFill>
        <p:spPr bwMode="auto">
          <a:xfrm>
            <a:off x="1379542" y="3420286"/>
            <a:ext cx="2280647" cy="524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noChangeArrowheads="1"/>
          </p:cNvPicPr>
          <p:nvPr/>
        </p:nvPicPr>
        <p:blipFill rotWithShape="1">
          <a:blip r:embed="rId11" cstate="print">
            <a:extLst>
              <a:ext uri="{28A0092B-C50C-407E-A947-70E740481C1C}">
                <a14:useLocalDpi xmlns:a14="http://schemas.microsoft.com/office/drawing/2010/main"/>
              </a:ext>
            </a:extLst>
          </a:blip>
          <a:srcRect/>
          <a:stretch/>
        </p:blipFill>
        <p:spPr bwMode="auto">
          <a:xfrm>
            <a:off x="1377178" y="4067058"/>
            <a:ext cx="2283011" cy="56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rotWithShape="1">
          <a:blip r:embed="rId12" cstate="print">
            <a:extLst>
              <a:ext uri="{28A0092B-C50C-407E-A947-70E740481C1C}">
                <a14:useLocalDpi xmlns:a14="http://schemas.microsoft.com/office/drawing/2010/main"/>
              </a:ext>
            </a:extLst>
          </a:blip>
          <a:srcRect/>
          <a:stretch/>
        </p:blipFill>
        <p:spPr bwMode="auto">
          <a:xfrm>
            <a:off x="1379542" y="4725144"/>
            <a:ext cx="2280646" cy="697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Рисунок 8"/>
          <p:cNvPicPr>
            <a:picLocks noChangeAspect="1"/>
          </p:cNvPicPr>
          <p:nvPr/>
        </p:nvPicPr>
        <p:blipFill rotWithShape="1">
          <a:blip r:embed="rId13" cstate="print">
            <a:extLst>
              <a:ext uri="{28A0092B-C50C-407E-A947-70E740481C1C}">
                <a14:useLocalDpi xmlns:a14="http://schemas.microsoft.com/office/drawing/2010/main"/>
              </a:ext>
            </a:extLst>
          </a:blip>
          <a:srcRect/>
          <a:stretch/>
        </p:blipFill>
        <p:spPr>
          <a:xfrm>
            <a:off x="4788024" y="267872"/>
            <a:ext cx="1527366" cy="1470797"/>
          </a:xfrm>
          <a:prstGeom prst="rect">
            <a:avLst/>
          </a:prstGeom>
        </p:spPr>
      </p:pic>
      <p:pic>
        <p:nvPicPr>
          <p:cNvPr id="10" name="Рисунок 9"/>
          <p:cNvPicPr>
            <a:picLocks noChangeAspect="1"/>
          </p:cNvPicPr>
          <p:nvPr/>
        </p:nvPicPr>
        <p:blipFill rotWithShape="1">
          <a:blip r:embed="rId14" cstate="print">
            <a:extLst>
              <a:ext uri="{28A0092B-C50C-407E-A947-70E740481C1C}">
                <a14:useLocalDpi xmlns:a14="http://schemas.microsoft.com/office/drawing/2010/main"/>
              </a:ext>
            </a:extLst>
          </a:blip>
          <a:srcRect/>
          <a:stretch/>
        </p:blipFill>
        <p:spPr>
          <a:xfrm>
            <a:off x="6075434" y="1063533"/>
            <a:ext cx="1376204" cy="1374867"/>
          </a:xfrm>
          <a:prstGeom prst="rect">
            <a:avLst/>
          </a:prstGeom>
        </p:spPr>
      </p:pic>
      <p:pic>
        <p:nvPicPr>
          <p:cNvPr id="14" name="Рисунок 13"/>
          <p:cNvPicPr>
            <a:picLocks noChangeAspect="1"/>
          </p:cNvPicPr>
          <p:nvPr/>
        </p:nvPicPr>
        <p:blipFill rotWithShape="1">
          <a:blip r:embed="rId15" cstate="print">
            <a:extLst>
              <a:ext uri="{28A0092B-C50C-407E-A947-70E740481C1C}">
                <a14:useLocalDpi xmlns:a14="http://schemas.microsoft.com/office/drawing/2010/main"/>
              </a:ext>
            </a:extLst>
          </a:blip>
          <a:srcRect/>
          <a:stretch/>
        </p:blipFill>
        <p:spPr>
          <a:xfrm>
            <a:off x="6097241" y="2736133"/>
            <a:ext cx="1292254" cy="1368305"/>
          </a:xfrm>
          <a:prstGeom prst="rect">
            <a:avLst/>
          </a:prstGeom>
        </p:spPr>
      </p:pic>
      <p:pic>
        <p:nvPicPr>
          <p:cNvPr id="13" name="Рисунок 12"/>
          <p:cNvPicPr>
            <a:picLocks noChangeAspect="1"/>
          </p:cNvPicPr>
          <p:nvPr/>
        </p:nvPicPr>
        <p:blipFill rotWithShape="1">
          <a:blip r:embed="rId16" cstate="print">
            <a:extLst>
              <a:ext uri="{28A0092B-C50C-407E-A947-70E740481C1C}">
                <a14:useLocalDpi xmlns:a14="http://schemas.microsoft.com/office/drawing/2010/main"/>
              </a:ext>
            </a:extLst>
          </a:blip>
          <a:srcRect/>
          <a:stretch/>
        </p:blipFill>
        <p:spPr>
          <a:xfrm>
            <a:off x="7189133" y="1869069"/>
            <a:ext cx="1492010" cy="1438765"/>
          </a:xfrm>
          <a:prstGeom prst="rect">
            <a:avLst/>
          </a:prstGeom>
        </p:spPr>
      </p:pic>
      <p:pic>
        <p:nvPicPr>
          <p:cNvPr id="16" name="Рисунок 15"/>
          <p:cNvPicPr>
            <a:picLocks noChangeAspect="1"/>
          </p:cNvPicPr>
          <p:nvPr/>
        </p:nvPicPr>
        <p:blipFill rotWithShape="1">
          <a:blip r:embed="rId17" cstate="print">
            <a:extLst>
              <a:ext uri="{28A0092B-C50C-407E-A947-70E740481C1C}">
                <a14:useLocalDpi xmlns:a14="http://schemas.microsoft.com/office/drawing/2010/main"/>
              </a:ext>
            </a:extLst>
          </a:blip>
          <a:srcRect/>
          <a:stretch/>
        </p:blipFill>
        <p:spPr>
          <a:xfrm>
            <a:off x="5631356" y="3960164"/>
            <a:ext cx="1273347" cy="1282888"/>
          </a:xfrm>
          <a:prstGeom prst="rect">
            <a:avLst/>
          </a:prstGeom>
        </p:spPr>
      </p:pic>
      <p:pic>
        <p:nvPicPr>
          <p:cNvPr id="15" name="Рисунок 14"/>
          <p:cNvPicPr>
            <a:picLocks noChangeAspect="1"/>
          </p:cNvPicPr>
          <p:nvPr/>
        </p:nvPicPr>
        <p:blipFill rotWithShape="1">
          <a:blip r:embed="rId18" cstate="print">
            <a:extLst>
              <a:ext uri="{28A0092B-C50C-407E-A947-70E740481C1C}">
                <a14:useLocalDpi xmlns:a14="http://schemas.microsoft.com/office/drawing/2010/main"/>
              </a:ext>
            </a:extLst>
          </a:blip>
          <a:srcRect/>
          <a:stretch/>
        </p:blipFill>
        <p:spPr>
          <a:xfrm>
            <a:off x="4616339" y="3284078"/>
            <a:ext cx="1118240" cy="1177994"/>
          </a:xfrm>
          <a:prstGeom prst="rect">
            <a:avLst/>
          </a:prstGeom>
        </p:spPr>
      </p:pic>
      <p:pic>
        <p:nvPicPr>
          <p:cNvPr id="20" name="Рисунок 19"/>
          <p:cNvPicPr>
            <a:picLocks noChangeAspect="1"/>
          </p:cNvPicPr>
          <p:nvPr/>
        </p:nvPicPr>
        <p:blipFill rotWithShape="1">
          <a:blip r:embed="rId19" cstate="print">
            <a:extLst>
              <a:ext uri="{28A0092B-C50C-407E-A947-70E740481C1C}">
                <a14:useLocalDpi xmlns:a14="http://schemas.microsoft.com/office/drawing/2010/main"/>
              </a:ext>
            </a:extLst>
          </a:blip>
          <a:srcRect/>
          <a:stretch/>
        </p:blipFill>
        <p:spPr>
          <a:xfrm>
            <a:off x="4235012" y="1495482"/>
            <a:ext cx="1106023" cy="942918"/>
          </a:xfrm>
          <a:prstGeom prst="rect">
            <a:avLst/>
          </a:prstGeom>
        </p:spPr>
      </p:pic>
      <p:pic>
        <p:nvPicPr>
          <p:cNvPr id="21" name="Рисунок 20"/>
          <p:cNvPicPr>
            <a:picLocks noChangeAspect="1"/>
          </p:cNvPicPr>
          <p:nvPr/>
        </p:nvPicPr>
        <p:blipFill rotWithShape="1">
          <a:blip r:embed="rId20" cstate="print">
            <a:extLst>
              <a:ext uri="{28A0092B-C50C-407E-A947-70E740481C1C}">
                <a14:useLocalDpi xmlns:a14="http://schemas.microsoft.com/office/drawing/2010/main"/>
              </a:ext>
            </a:extLst>
          </a:blip>
          <a:srcRect/>
          <a:stretch/>
        </p:blipFill>
        <p:spPr>
          <a:xfrm>
            <a:off x="4980247" y="5767477"/>
            <a:ext cx="1028143" cy="1010238"/>
          </a:xfrm>
          <a:prstGeom prst="rect">
            <a:avLst/>
          </a:prstGeom>
        </p:spPr>
      </p:pic>
    </p:spTree>
    <p:extLst>
      <p:ext uri="{BB962C8B-B14F-4D97-AF65-F5344CB8AC3E}">
        <p14:creationId xmlns:p14="http://schemas.microsoft.com/office/powerpoint/2010/main" val="8844553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l="7419"/>
          <a:stretch/>
        </p:blipFill>
        <p:spPr bwMode="auto">
          <a:xfrm flipH="1">
            <a:off x="7236296" y="21226"/>
            <a:ext cx="1907704" cy="242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t="11466"/>
          <a:stretch/>
        </p:blipFill>
        <p:spPr bwMode="auto">
          <a:xfrm>
            <a:off x="0" y="21226"/>
            <a:ext cx="2057400" cy="2423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2339752" y="521044"/>
            <a:ext cx="8229600" cy="1143000"/>
          </a:xfrm>
        </p:spPr>
        <p:txBody>
          <a:bodyPr>
            <a:normAutofit/>
          </a:bodyPr>
          <a:lstStyle/>
          <a:p>
            <a:r>
              <a:rPr lang="en-US" sz="5400" b="1" dirty="0">
                <a:solidFill>
                  <a:schemeClr val="tx2"/>
                </a:solidFill>
                <a:effectLst>
                  <a:outerShdw blurRad="38100" dist="38100" dir="2700000" algn="tl">
                    <a:srgbClr val="000000">
                      <a:alpha val="43137"/>
                    </a:srgbClr>
                  </a:outerShdw>
                </a:effectLst>
                <a:latin typeface="Baskerville Old Face" pitchFamily="18" charset="0"/>
                <a:cs typeface="Times New Roman" pitchFamily="18" charset="0"/>
              </a:rPr>
              <a:t>Personality traits</a:t>
            </a:r>
            <a:endParaRPr lang="ru-RU" sz="5400" dirty="0">
              <a:solidFill>
                <a:schemeClr val="tx2"/>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8" name="Полилиния 7"/>
          <p:cNvSpPr/>
          <p:nvPr/>
        </p:nvSpPr>
        <p:spPr>
          <a:xfrm>
            <a:off x="4654292" y="2072100"/>
            <a:ext cx="4114800" cy="2262981"/>
          </a:xfrm>
          <a:custGeom>
            <a:avLst/>
            <a:gdLst>
              <a:gd name="connsiteX0" fmla="*/ 0 w 4114800"/>
              <a:gd name="connsiteY0" fmla="*/ 0 h 2262981"/>
              <a:gd name="connsiteX1" fmla="*/ 3737629 w 4114800"/>
              <a:gd name="connsiteY1" fmla="*/ 0 h 2262981"/>
              <a:gd name="connsiteX2" fmla="*/ 4114800 w 4114800"/>
              <a:gd name="connsiteY2" fmla="*/ 377171 h 2262981"/>
              <a:gd name="connsiteX3" fmla="*/ 4114800 w 4114800"/>
              <a:gd name="connsiteY3" fmla="*/ 2262981 h 2262981"/>
              <a:gd name="connsiteX4" fmla="*/ 0 w 4114800"/>
              <a:gd name="connsiteY4" fmla="*/ 2262981 h 2262981"/>
              <a:gd name="connsiteX5" fmla="*/ 0 w 4114800"/>
              <a:gd name="connsiteY5" fmla="*/ 0 h 226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4800" h="2262981">
                <a:moveTo>
                  <a:pt x="0" y="0"/>
                </a:moveTo>
                <a:lnTo>
                  <a:pt x="3737629" y="0"/>
                </a:lnTo>
                <a:cubicBezTo>
                  <a:pt x="3945935" y="0"/>
                  <a:pt x="4114800" y="168865"/>
                  <a:pt x="4114800" y="377171"/>
                </a:cubicBezTo>
                <a:lnTo>
                  <a:pt x="4114800" y="2262981"/>
                </a:lnTo>
                <a:lnTo>
                  <a:pt x="0" y="2262981"/>
                </a:lnTo>
                <a:lnTo>
                  <a:pt x="0" y="0"/>
                </a:lnTo>
                <a:close/>
              </a:path>
            </a:pathLst>
          </a:custGeom>
          <a:solidFill>
            <a:srgbClr val="5F5BAE"/>
          </a:solidFill>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4">
              <a:hueOff val="-1488257"/>
              <a:satOff val="8966"/>
              <a:lumOff val="719"/>
              <a:alphaOff val="0"/>
            </a:schemeClr>
          </a:fillRef>
          <a:effectRef idx="2">
            <a:schemeClr val="accent4">
              <a:hueOff val="-1488257"/>
              <a:satOff val="8966"/>
              <a:lumOff val="719"/>
              <a:alphaOff val="0"/>
            </a:schemeClr>
          </a:effectRef>
          <a:fontRef idx="minor">
            <a:schemeClr val="lt1"/>
          </a:fontRef>
        </p:style>
        <p:txBody>
          <a:bodyPr spcFirstLastPara="0" vert="horz" wrap="square" lIns="227584" tIns="227584" rIns="227584" bIns="793329" numCol="1" spcCol="1270" anchor="ctr" anchorCtr="0">
            <a:noAutofit/>
          </a:bodyPr>
          <a:lstStyle/>
          <a:p>
            <a:pPr algn="ctr" defTabSz="1422400">
              <a:lnSpc>
                <a:spcPct val="90000"/>
              </a:lnSpc>
              <a:spcBef>
                <a:spcPct val="0"/>
              </a:spcBef>
              <a:spcAft>
                <a:spcPct val="35000"/>
              </a:spcAft>
            </a:pPr>
            <a:r>
              <a:rPr lang="en-US" sz="3200" b="1" dirty="0">
                <a:solidFill>
                  <a:schemeClr val="bg1"/>
                </a:solidFill>
                <a:latin typeface="Baskerville Old Face" pitchFamily="18" charset="0"/>
                <a:cs typeface="Times New Roman" pitchFamily="18" charset="0"/>
              </a:rPr>
              <a:t>Critical </a:t>
            </a:r>
            <a:r>
              <a:rPr lang="en-US" sz="3200" b="1" dirty="0" smtClean="0">
                <a:solidFill>
                  <a:schemeClr val="bg1"/>
                </a:solidFill>
                <a:latin typeface="Baskerville Old Face" pitchFamily="18" charset="0"/>
                <a:cs typeface="Times New Roman" pitchFamily="18" charset="0"/>
              </a:rPr>
              <a:t>Thinking</a:t>
            </a:r>
            <a:endParaRPr lang="ru-RU" sz="3200" b="1" dirty="0">
              <a:solidFill>
                <a:schemeClr val="bg1"/>
              </a:solidFill>
              <a:latin typeface="Times New Roman" pitchFamily="18" charset="0"/>
              <a:cs typeface="Times New Roman" pitchFamily="18" charset="0"/>
            </a:endParaRPr>
          </a:p>
        </p:txBody>
      </p:sp>
      <p:sp>
        <p:nvSpPr>
          <p:cNvPr id="7" name="Полилиния 6"/>
          <p:cNvSpPr/>
          <p:nvPr/>
        </p:nvSpPr>
        <p:spPr>
          <a:xfrm>
            <a:off x="539491" y="2072100"/>
            <a:ext cx="4114801" cy="2262982"/>
          </a:xfrm>
          <a:custGeom>
            <a:avLst/>
            <a:gdLst>
              <a:gd name="connsiteX0" fmla="*/ 0 w 2262981"/>
              <a:gd name="connsiteY0" fmla="*/ 0 h 4114800"/>
              <a:gd name="connsiteX1" fmla="*/ 1885810 w 2262981"/>
              <a:gd name="connsiteY1" fmla="*/ 0 h 4114800"/>
              <a:gd name="connsiteX2" fmla="*/ 2262981 w 2262981"/>
              <a:gd name="connsiteY2" fmla="*/ 377171 h 4114800"/>
              <a:gd name="connsiteX3" fmla="*/ 2262981 w 2262981"/>
              <a:gd name="connsiteY3" fmla="*/ 4114800 h 4114800"/>
              <a:gd name="connsiteX4" fmla="*/ 0 w 2262981"/>
              <a:gd name="connsiteY4" fmla="*/ 4114800 h 4114800"/>
              <a:gd name="connsiteX5" fmla="*/ 0 w 2262981"/>
              <a:gd name="connsiteY5" fmla="*/ 0 h 411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981" h="4114800">
                <a:moveTo>
                  <a:pt x="0" y="4114799"/>
                </a:moveTo>
                <a:lnTo>
                  <a:pt x="0" y="685814"/>
                </a:lnTo>
                <a:cubicBezTo>
                  <a:pt x="0" y="307050"/>
                  <a:pt x="92869" y="1"/>
                  <a:pt x="207430" y="1"/>
                </a:cubicBezTo>
                <a:lnTo>
                  <a:pt x="2262981" y="1"/>
                </a:lnTo>
                <a:lnTo>
                  <a:pt x="2262981" y="4114799"/>
                </a:lnTo>
                <a:lnTo>
                  <a:pt x="0" y="4114799"/>
                </a:lnTo>
                <a:close/>
              </a:path>
            </a:pathLst>
          </a:custGeom>
          <a:solidFill>
            <a:srgbClr val="8064A2"/>
          </a:solidFill>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227584" tIns="227585" rIns="227585" bIns="793329" numCol="1" spcCol="1270" anchor="ctr" anchorCtr="0">
            <a:noAutofit/>
          </a:bodyPr>
          <a:lstStyle/>
          <a:p>
            <a:pPr lvl="0" algn="ctr" defTabSz="1422400">
              <a:lnSpc>
                <a:spcPct val="90000"/>
              </a:lnSpc>
              <a:spcBef>
                <a:spcPct val="0"/>
              </a:spcBef>
              <a:spcAft>
                <a:spcPct val="35000"/>
              </a:spcAft>
            </a:pPr>
            <a:r>
              <a:rPr lang="en-US" sz="3200" b="1" kern="1200" dirty="0" smtClean="0">
                <a:solidFill>
                  <a:schemeClr val="bg1"/>
                </a:solidFill>
                <a:latin typeface="Baskerville Old Face" pitchFamily="18" charset="0"/>
                <a:cs typeface="Times New Roman" pitchFamily="18" charset="0"/>
              </a:rPr>
              <a:t>Setting the goals</a:t>
            </a:r>
            <a:endParaRPr lang="ru-RU" sz="3200" b="1" kern="1200" dirty="0">
              <a:solidFill>
                <a:schemeClr val="bg1"/>
              </a:solidFill>
              <a:latin typeface="Times New Roman" pitchFamily="18" charset="0"/>
              <a:cs typeface="Times New Roman" pitchFamily="18" charset="0"/>
            </a:endParaRPr>
          </a:p>
        </p:txBody>
      </p:sp>
      <p:sp>
        <p:nvSpPr>
          <p:cNvPr id="9" name="Полилиния 8"/>
          <p:cNvSpPr/>
          <p:nvPr/>
        </p:nvSpPr>
        <p:spPr>
          <a:xfrm>
            <a:off x="539492" y="4335080"/>
            <a:ext cx="4114800" cy="2262982"/>
          </a:xfrm>
          <a:custGeom>
            <a:avLst/>
            <a:gdLst>
              <a:gd name="connsiteX0" fmla="*/ 0 w 4114800"/>
              <a:gd name="connsiteY0" fmla="*/ 0 h 2262981"/>
              <a:gd name="connsiteX1" fmla="*/ 3737629 w 4114800"/>
              <a:gd name="connsiteY1" fmla="*/ 0 h 2262981"/>
              <a:gd name="connsiteX2" fmla="*/ 4114800 w 4114800"/>
              <a:gd name="connsiteY2" fmla="*/ 377171 h 2262981"/>
              <a:gd name="connsiteX3" fmla="*/ 4114800 w 4114800"/>
              <a:gd name="connsiteY3" fmla="*/ 2262981 h 2262981"/>
              <a:gd name="connsiteX4" fmla="*/ 0 w 4114800"/>
              <a:gd name="connsiteY4" fmla="*/ 2262981 h 2262981"/>
              <a:gd name="connsiteX5" fmla="*/ 0 w 4114800"/>
              <a:gd name="connsiteY5" fmla="*/ 0 h 226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4800" h="2262981">
                <a:moveTo>
                  <a:pt x="4114800" y="2262981"/>
                </a:moveTo>
                <a:lnTo>
                  <a:pt x="377171" y="2262981"/>
                </a:lnTo>
                <a:cubicBezTo>
                  <a:pt x="168865" y="2262981"/>
                  <a:pt x="0" y="2094116"/>
                  <a:pt x="0" y="1885810"/>
                </a:cubicBezTo>
                <a:lnTo>
                  <a:pt x="0" y="0"/>
                </a:lnTo>
                <a:lnTo>
                  <a:pt x="4114800" y="0"/>
                </a:lnTo>
                <a:lnTo>
                  <a:pt x="4114800" y="2262981"/>
                </a:lnTo>
                <a:close/>
              </a:path>
            </a:pathLst>
          </a:custGeom>
          <a:solidFill>
            <a:srgbClr val="537AC4"/>
          </a:solidFill>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4">
              <a:hueOff val="-2976513"/>
              <a:satOff val="17933"/>
              <a:lumOff val="1437"/>
              <a:alphaOff val="0"/>
            </a:schemeClr>
          </a:fillRef>
          <a:effectRef idx="2">
            <a:schemeClr val="accent4">
              <a:hueOff val="-2976513"/>
              <a:satOff val="17933"/>
              <a:lumOff val="1437"/>
              <a:alphaOff val="0"/>
            </a:schemeClr>
          </a:effectRef>
          <a:fontRef idx="minor">
            <a:schemeClr val="lt1"/>
          </a:fontRef>
        </p:style>
        <p:txBody>
          <a:bodyPr spcFirstLastPara="0" vert="horz" wrap="square" lIns="227584" tIns="793330" rIns="227584" bIns="227584" numCol="1" spcCol="1270" anchor="ctr" anchorCtr="0">
            <a:noAutofit/>
          </a:bodyPr>
          <a:lstStyle/>
          <a:p>
            <a:pPr algn="ctr" defTabSz="1422400">
              <a:lnSpc>
                <a:spcPct val="90000"/>
              </a:lnSpc>
              <a:spcBef>
                <a:spcPct val="0"/>
              </a:spcBef>
              <a:spcAft>
                <a:spcPct val="35000"/>
              </a:spcAft>
            </a:pPr>
            <a:r>
              <a:rPr lang="en-US" sz="3200" b="1" dirty="0" smtClean="0">
                <a:solidFill>
                  <a:schemeClr val="bg1"/>
                </a:solidFill>
                <a:latin typeface="Baskerville Old Face" pitchFamily="18" charset="0"/>
                <a:cs typeface="Times New Roman" pitchFamily="18" charset="0"/>
              </a:rPr>
              <a:t>Collaboration</a:t>
            </a:r>
            <a:endParaRPr lang="ru-RU" sz="3200" b="1" dirty="0">
              <a:solidFill>
                <a:schemeClr val="bg1"/>
              </a:solidFill>
              <a:latin typeface="Times New Roman" pitchFamily="18" charset="0"/>
              <a:cs typeface="Times New Roman" pitchFamily="18" charset="0"/>
            </a:endParaRPr>
          </a:p>
        </p:txBody>
      </p:sp>
      <p:sp>
        <p:nvSpPr>
          <p:cNvPr id="10" name="Полилиния 9"/>
          <p:cNvSpPr/>
          <p:nvPr/>
        </p:nvSpPr>
        <p:spPr>
          <a:xfrm>
            <a:off x="4654291" y="4335081"/>
            <a:ext cx="4114801" cy="2262982"/>
          </a:xfrm>
          <a:custGeom>
            <a:avLst/>
            <a:gdLst>
              <a:gd name="connsiteX0" fmla="*/ 0 w 2262981"/>
              <a:gd name="connsiteY0" fmla="*/ 0 h 4114800"/>
              <a:gd name="connsiteX1" fmla="*/ 1885810 w 2262981"/>
              <a:gd name="connsiteY1" fmla="*/ 0 h 4114800"/>
              <a:gd name="connsiteX2" fmla="*/ 2262981 w 2262981"/>
              <a:gd name="connsiteY2" fmla="*/ 377171 h 4114800"/>
              <a:gd name="connsiteX3" fmla="*/ 2262981 w 2262981"/>
              <a:gd name="connsiteY3" fmla="*/ 4114800 h 4114800"/>
              <a:gd name="connsiteX4" fmla="*/ 0 w 2262981"/>
              <a:gd name="connsiteY4" fmla="*/ 4114800 h 4114800"/>
              <a:gd name="connsiteX5" fmla="*/ 0 w 2262981"/>
              <a:gd name="connsiteY5" fmla="*/ 0 h 411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981" h="4114800">
                <a:moveTo>
                  <a:pt x="2262981" y="1"/>
                </a:moveTo>
                <a:lnTo>
                  <a:pt x="2262981" y="3428986"/>
                </a:lnTo>
                <a:cubicBezTo>
                  <a:pt x="2262981" y="3807750"/>
                  <a:pt x="2170112" y="4114799"/>
                  <a:pt x="2055551" y="4114799"/>
                </a:cubicBezTo>
                <a:lnTo>
                  <a:pt x="0" y="4114799"/>
                </a:lnTo>
                <a:lnTo>
                  <a:pt x="0" y="1"/>
                </a:lnTo>
                <a:lnTo>
                  <a:pt x="2262981" y="1"/>
                </a:lnTo>
                <a:close/>
              </a:path>
            </a:pathLst>
          </a:custGeom>
          <a:solidFill>
            <a:srgbClr val="4BACC6"/>
          </a:solidFill>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4">
              <a:hueOff val="-4464770"/>
              <a:satOff val="26899"/>
              <a:lumOff val="2156"/>
              <a:alphaOff val="0"/>
            </a:schemeClr>
          </a:fillRef>
          <a:effectRef idx="2">
            <a:schemeClr val="accent4">
              <a:hueOff val="-4464770"/>
              <a:satOff val="26899"/>
              <a:lumOff val="2156"/>
              <a:alphaOff val="0"/>
            </a:schemeClr>
          </a:effectRef>
          <a:fontRef idx="minor">
            <a:schemeClr val="lt1"/>
          </a:fontRef>
        </p:style>
        <p:txBody>
          <a:bodyPr spcFirstLastPara="0" vert="horz" wrap="square" lIns="227584" tIns="793329" rIns="227585" bIns="227585" numCol="1" spcCol="1270" anchor="ctr" anchorCtr="0">
            <a:noAutofit/>
          </a:bodyPr>
          <a:lstStyle/>
          <a:p>
            <a:pPr algn="ctr" defTabSz="1422400">
              <a:lnSpc>
                <a:spcPct val="90000"/>
              </a:lnSpc>
              <a:spcBef>
                <a:spcPct val="0"/>
              </a:spcBef>
              <a:spcAft>
                <a:spcPct val="35000"/>
              </a:spcAft>
            </a:pPr>
            <a:r>
              <a:rPr lang="en-US" sz="3200" b="1" dirty="0">
                <a:latin typeface="Baskerville Old Face" pitchFamily="18" charset="0"/>
                <a:cs typeface="Times New Roman" pitchFamily="18" charset="0"/>
              </a:rPr>
              <a:t>Creativity</a:t>
            </a:r>
            <a:endParaRPr lang="ru-RU" sz="3200" b="1" dirty="0">
              <a:latin typeface="Times New Roman" pitchFamily="18" charset="0"/>
              <a:cs typeface="Times New Roman" pitchFamily="18" charset="0"/>
            </a:endParaRPr>
          </a:p>
        </p:txBody>
      </p:sp>
      <p:sp>
        <p:nvSpPr>
          <p:cNvPr id="11" name="Полилиния 10"/>
          <p:cNvSpPr/>
          <p:nvPr/>
        </p:nvSpPr>
        <p:spPr>
          <a:xfrm>
            <a:off x="2926100" y="3684875"/>
            <a:ext cx="3456382" cy="1300411"/>
          </a:xfrm>
          <a:custGeom>
            <a:avLst/>
            <a:gdLst>
              <a:gd name="connsiteX0" fmla="*/ 0 w 3456382"/>
              <a:gd name="connsiteY0" fmla="*/ 216740 h 1300411"/>
              <a:gd name="connsiteX1" fmla="*/ 216740 w 3456382"/>
              <a:gd name="connsiteY1" fmla="*/ 0 h 1300411"/>
              <a:gd name="connsiteX2" fmla="*/ 3239642 w 3456382"/>
              <a:gd name="connsiteY2" fmla="*/ 0 h 1300411"/>
              <a:gd name="connsiteX3" fmla="*/ 3456382 w 3456382"/>
              <a:gd name="connsiteY3" fmla="*/ 216740 h 1300411"/>
              <a:gd name="connsiteX4" fmla="*/ 3456382 w 3456382"/>
              <a:gd name="connsiteY4" fmla="*/ 1083671 h 1300411"/>
              <a:gd name="connsiteX5" fmla="*/ 3239642 w 3456382"/>
              <a:gd name="connsiteY5" fmla="*/ 1300411 h 1300411"/>
              <a:gd name="connsiteX6" fmla="*/ 216740 w 3456382"/>
              <a:gd name="connsiteY6" fmla="*/ 1300411 h 1300411"/>
              <a:gd name="connsiteX7" fmla="*/ 0 w 3456382"/>
              <a:gd name="connsiteY7" fmla="*/ 1083671 h 1300411"/>
              <a:gd name="connsiteX8" fmla="*/ 0 w 3456382"/>
              <a:gd name="connsiteY8" fmla="*/ 216740 h 1300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56382" h="1300411">
                <a:moveTo>
                  <a:pt x="0" y="216740"/>
                </a:moveTo>
                <a:cubicBezTo>
                  <a:pt x="0" y="97038"/>
                  <a:pt x="97038" y="0"/>
                  <a:pt x="216740" y="0"/>
                </a:cubicBezTo>
                <a:lnTo>
                  <a:pt x="3239642" y="0"/>
                </a:lnTo>
                <a:cubicBezTo>
                  <a:pt x="3359344" y="0"/>
                  <a:pt x="3456382" y="97038"/>
                  <a:pt x="3456382" y="216740"/>
                </a:cubicBezTo>
                <a:lnTo>
                  <a:pt x="3456382" y="1083671"/>
                </a:lnTo>
                <a:cubicBezTo>
                  <a:pt x="3456382" y="1203373"/>
                  <a:pt x="3359344" y="1300411"/>
                  <a:pt x="3239642" y="1300411"/>
                </a:cubicBezTo>
                <a:lnTo>
                  <a:pt x="216740" y="1300411"/>
                </a:lnTo>
                <a:cubicBezTo>
                  <a:pt x="97038" y="1300411"/>
                  <a:pt x="0" y="1203373"/>
                  <a:pt x="0" y="1083671"/>
                </a:cubicBezTo>
                <a:lnTo>
                  <a:pt x="0" y="216740"/>
                </a:lnTo>
                <a:close/>
              </a:path>
            </a:pathLst>
          </a:custGeom>
          <a:scene3d>
            <a:camera prst="orthographicFront">
              <a:rot lat="0" lon="0" rev="0"/>
            </a:camera>
            <a:lightRig rig="contrasting" dir="t">
              <a:rot lat="0" lon="0" rev="1200000"/>
            </a:lightRig>
          </a:scene3d>
          <a:sp3d z="300000" contourW="19050" prstMaterial="metal">
            <a:bevelT w="88900" h="203200"/>
            <a:bevelB w="165100" h="254000"/>
          </a:sp3d>
        </p:spPr>
        <p:style>
          <a:lnRef idx="0">
            <a:schemeClr val="lt1">
              <a:hueOff val="0"/>
              <a:satOff val="0"/>
              <a:lumOff val="0"/>
              <a:alphaOff val="0"/>
            </a:schemeClr>
          </a:lnRef>
          <a:fillRef idx="1">
            <a:schemeClr val="accent4">
              <a:tint val="40000"/>
              <a:hueOff val="0"/>
              <a:satOff val="0"/>
              <a:lumOff val="0"/>
              <a:alphaOff val="0"/>
            </a:schemeClr>
          </a:fillRef>
          <a:effectRef idx="0">
            <a:schemeClr val="accent4">
              <a:tint val="40000"/>
              <a:hueOff val="0"/>
              <a:satOff val="0"/>
              <a:lumOff val="0"/>
              <a:alphaOff val="0"/>
            </a:schemeClr>
          </a:effectRef>
          <a:fontRef idx="minor">
            <a:schemeClr val="dk1">
              <a:hueOff val="0"/>
              <a:satOff val="0"/>
              <a:lumOff val="0"/>
              <a:alphaOff val="0"/>
            </a:schemeClr>
          </a:fontRef>
        </p:style>
        <p:txBody>
          <a:bodyPr spcFirstLastPara="0" vert="horz" wrap="square" lIns="185401" tIns="185401" rIns="185401" bIns="185401" numCol="1" spcCol="1270" anchor="ctr" anchorCtr="0">
            <a:noAutofit/>
          </a:bodyPr>
          <a:lstStyle/>
          <a:p>
            <a:pPr lvl="0" algn="ctr" defTabSz="1422400">
              <a:lnSpc>
                <a:spcPct val="90000"/>
              </a:lnSpc>
              <a:spcBef>
                <a:spcPct val="0"/>
              </a:spcBef>
              <a:spcAft>
                <a:spcPct val="35000"/>
              </a:spcAft>
            </a:pPr>
            <a:r>
              <a:rPr lang="en-US" sz="3200" b="1" kern="1200" dirty="0" smtClean="0">
                <a:latin typeface="Baskerville Old Face" pitchFamily="18" charset="0"/>
                <a:cs typeface="Times New Roman" pitchFamily="18" charset="0"/>
              </a:rPr>
              <a:t>Communication</a:t>
            </a:r>
            <a:endParaRPr lang="ru-RU" sz="3200" b="1" kern="1200" dirty="0">
              <a:latin typeface="Times New Roman" pitchFamily="18" charset="0"/>
              <a:cs typeface="Times New Roman" pitchFamily="18" charset="0"/>
            </a:endParaRPr>
          </a:p>
        </p:txBody>
      </p:sp>
      <p:pic>
        <p:nvPicPr>
          <p:cNvPr id="12" name="Picture 2" descr="Картинки по запросу &quot;галочка png&quot;"/>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a:ext>
            </a:extLst>
          </a:blip>
          <a:srcRect/>
          <a:stretch>
            <a:fillRect/>
          </a:stretch>
        </p:blipFill>
        <p:spPr bwMode="auto">
          <a:xfrm>
            <a:off x="1619672" y="2451621"/>
            <a:ext cx="1690587" cy="150394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Картинки по запросу &quot;галочка png&quot;"/>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a:ext>
            </a:extLst>
          </a:blip>
          <a:srcRect/>
          <a:stretch>
            <a:fillRect/>
          </a:stretch>
        </p:blipFill>
        <p:spPr bwMode="auto">
          <a:xfrm>
            <a:off x="6084168" y="2425304"/>
            <a:ext cx="1690587" cy="150394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Картинки по запросу &quot;галочка png&quot;"/>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a:ext>
            </a:extLst>
          </a:blip>
          <a:srcRect/>
          <a:stretch>
            <a:fillRect/>
          </a:stretch>
        </p:blipFill>
        <p:spPr bwMode="auto">
          <a:xfrm>
            <a:off x="1650172" y="4714601"/>
            <a:ext cx="1690587" cy="150394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Картинки по запросу &quot;галочка png&quot;"/>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a:ext>
            </a:extLst>
          </a:blip>
          <a:srcRect/>
          <a:stretch>
            <a:fillRect/>
          </a:stretch>
        </p:blipFill>
        <p:spPr bwMode="auto">
          <a:xfrm>
            <a:off x="6095513" y="4714602"/>
            <a:ext cx="1690587" cy="150394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Картинки по запросу &quot;галочка png&quot;"/>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a:ext>
            </a:extLst>
          </a:blip>
          <a:srcRect/>
          <a:stretch>
            <a:fillRect/>
          </a:stretch>
        </p:blipFill>
        <p:spPr bwMode="auto">
          <a:xfrm>
            <a:off x="3707904" y="3684875"/>
            <a:ext cx="1459100" cy="12980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23215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Рисунок 12"/>
          <p:cNvPicPr>
            <a:picLocks noChangeAspect="1"/>
          </p:cNvPicPr>
          <p:nvPr/>
        </p:nvPicPr>
        <p:blipFill>
          <a:blip r:embed="rId2"/>
          <a:stretch>
            <a:fillRect/>
          </a:stretch>
        </p:blipFill>
        <p:spPr>
          <a:xfrm>
            <a:off x="5580113" y="4522814"/>
            <a:ext cx="2773920" cy="1847248"/>
          </a:xfrm>
          <a:prstGeom prst="rect">
            <a:avLst/>
          </a:prstGeom>
        </p:spPr>
      </p:pic>
      <p:pic>
        <p:nvPicPr>
          <p:cNvPr id="3077" name="Picture 5" descr="Картинки по запросу &quot;xtkjdtxtr ufkjxrf&quot;"/>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851036" y="214422"/>
            <a:ext cx="2531475" cy="182753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750099" y="222201"/>
            <a:ext cx="3168352" cy="142850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92185" y="2161508"/>
            <a:ext cx="2592288" cy="201184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6017362" y="2276872"/>
            <a:ext cx="2868242" cy="189648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Объект 6"/>
          <p:cNvPicPr>
            <a:picLocks noChangeAspect="1"/>
          </p:cNvPicPr>
          <p:nvPr/>
        </p:nvPicPr>
        <p:blipFill>
          <a:blip r:embed="rId7"/>
          <a:stretch>
            <a:fillRect/>
          </a:stretch>
        </p:blipFill>
        <p:spPr>
          <a:xfrm>
            <a:off x="2025330" y="4941168"/>
            <a:ext cx="1661386" cy="1661386"/>
          </a:xfrm>
          <a:prstGeom prst="rect">
            <a:avLst/>
          </a:prstGeom>
          <a:ln>
            <a:noFill/>
          </a:ln>
          <a:effectLst>
            <a:softEdge rad="112500"/>
          </a:effectLst>
        </p:spPr>
      </p:pic>
      <p:pic>
        <p:nvPicPr>
          <p:cNvPr id="12" name="Рисунок 11"/>
          <p:cNvPicPr>
            <a:picLocks noChangeAspect="1"/>
          </p:cNvPicPr>
          <p:nvPr/>
        </p:nvPicPr>
        <p:blipFill>
          <a:blip r:embed="rId8"/>
          <a:stretch>
            <a:fillRect/>
          </a:stretch>
        </p:blipFill>
        <p:spPr>
          <a:xfrm>
            <a:off x="841687" y="4257615"/>
            <a:ext cx="1176630" cy="1188823"/>
          </a:xfrm>
          <a:prstGeom prst="rect">
            <a:avLst/>
          </a:prstGeom>
          <a:ln>
            <a:noFill/>
          </a:ln>
          <a:effectLst>
            <a:softEdge rad="112500"/>
          </a:effectLst>
        </p:spPr>
      </p:pic>
      <p:pic>
        <p:nvPicPr>
          <p:cNvPr id="3074" name="Picture 2"/>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3034502" y="1551423"/>
            <a:ext cx="2545611" cy="359358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93846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par>
                                <p:cTn id="8" presetID="10" presetClass="entr" presetSubtype="0" fill="hold" nodeType="withEffect">
                                  <p:stCondLst>
                                    <p:cond delay="0"/>
                                  </p:stCondLst>
                                  <p:childTnLst>
                                    <p:set>
                                      <p:cBhvr>
                                        <p:cTn id="9" dur="1" fill="hold">
                                          <p:stCondLst>
                                            <p:cond delay="0"/>
                                          </p:stCondLst>
                                        </p:cTn>
                                        <p:tgtEl>
                                          <p:spTgt spid="2053"/>
                                        </p:tgtEl>
                                        <p:attrNameLst>
                                          <p:attrName>style.visibility</p:attrName>
                                        </p:attrNameLst>
                                      </p:cBhvr>
                                      <p:to>
                                        <p:strVal val="visible"/>
                                      </p:to>
                                    </p:set>
                                    <p:animEffect transition="in" filter="fade">
                                      <p:cBhvr>
                                        <p:cTn id="10" dur="500"/>
                                        <p:tgtEl>
                                          <p:spTgt spid="2053"/>
                                        </p:tgtEl>
                                      </p:cBhvr>
                                    </p:animEffect>
                                  </p:childTnLst>
                                </p:cTn>
                              </p:par>
                              <p:par>
                                <p:cTn id="11" presetID="10" presetClass="entr" presetSubtype="0" fill="hold" nodeType="withEffect">
                                  <p:stCondLst>
                                    <p:cond delay="0"/>
                                  </p:stCondLst>
                                  <p:childTnLst>
                                    <p:set>
                                      <p:cBhvr>
                                        <p:cTn id="12" dur="1" fill="hold">
                                          <p:stCondLst>
                                            <p:cond delay="0"/>
                                          </p:stCondLst>
                                        </p:cTn>
                                        <p:tgtEl>
                                          <p:spTgt spid="2054"/>
                                        </p:tgtEl>
                                        <p:attrNameLst>
                                          <p:attrName>style.visibility</p:attrName>
                                        </p:attrNameLst>
                                      </p:cBhvr>
                                      <p:to>
                                        <p:strVal val="visible"/>
                                      </p:to>
                                    </p:set>
                                    <p:animEffect transition="in" filter="fade">
                                      <p:cBhvr>
                                        <p:cTn id="13" dur="500"/>
                                        <p:tgtEl>
                                          <p:spTgt spid="2054"/>
                                        </p:tgtEl>
                                      </p:cBhvr>
                                    </p:animEffect>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nodeType="withEffect">
                                  <p:stCondLst>
                                    <p:cond delay="0"/>
                                  </p:stCondLst>
                                  <p:childTnLst>
                                    <p:set>
                                      <p:cBhvr>
                                        <p:cTn id="24" dur="1" fill="hold">
                                          <p:stCondLst>
                                            <p:cond delay="0"/>
                                          </p:stCondLst>
                                        </p:cTn>
                                        <p:tgtEl>
                                          <p:spTgt spid="3074"/>
                                        </p:tgtEl>
                                        <p:attrNameLst>
                                          <p:attrName>style.visibility</p:attrName>
                                        </p:attrNameLst>
                                      </p:cBhvr>
                                      <p:to>
                                        <p:strVal val="visible"/>
                                      </p:to>
                                    </p:set>
                                    <p:animEffect transition="in" filter="fade">
                                      <p:cBhvr>
                                        <p:cTn id="25"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l="927" r="921"/>
          <a:stretch/>
        </p:blipFill>
        <p:spPr bwMode="auto">
          <a:xfrm>
            <a:off x="2843808" y="-25973"/>
            <a:ext cx="3040355" cy="6883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Картинки по запросу &quot;человечек думает&quot;"/>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18994" r="17124"/>
          <a:stretch/>
        </p:blipFill>
        <p:spPr bwMode="auto">
          <a:xfrm>
            <a:off x="72466" y="164127"/>
            <a:ext cx="2474914" cy="3106952"/>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Группа 17"/>
          <p:cNvGrpSpPr/>
          <p:nvPr/>
        </p:nvGrpSpPr>
        <p:grpSpPr>
          <a:xfrm>
            <a:off x="179512" y="3112637"/>
            <a:ext cx="3010425" cy="3147109"/>
            <a:chOff x="179512" y="3112637"/>
            <a:chExt cx="3010425" cy="3147109"/>
          </a:xfrm>
        </p:grpSpPr>
        <p:sp>
          <p:nvSpPr>
            <p:cNvPr id="8" name="Shape 7"/>
            <p:cNvSpPr/>
            <p:nvPr/>
          </p:nvSpPr>
          <p:spPr>
            <a:xfrm>
              <a:off x="742456" y="3792420"/>
              <a:ext cx="2447481" cy="2467326"/>
            </a:xfrm>
            <a:prstGeom prst="leftCircularArrow">
              <a:avLst>
                <a:gd name="adj1" fmla="val 2969"/>
                <a:gd name="adj2" fmla="val 363730"/>
                <a:gd name="adj3" fmla="val 2139241"/>
                <a:gd name="adj4" fmla="val 9024489"/>
                <a:gd name="adj5" fmla="val 3463"/>
              </a:avLst>
            </a:prstGeom>
            <a:solidFill>
              <a:srgbClr val="45E838"/>
            </a:solidFill>
            <a:ln>
              <a:solidFill>
                <a:srgbClr val="45E838"/>
              </a:solidFill>
            </a:ln>
          </p:spPr>
          <p:style>
            <a:lnRef idx="0">
              <a:schemeClr val="lt1">
                <a:hueOff val="0"/>
                <a:satOff val="0"/>
                <a:lumOff val="0"/>
                <a:alphaOff val="0"/>
              </a:schemeClr>
            </a:lnRef>
            <a:fillRef idx="1">
              <a:schemeClr val="accent5">
                <a:hueOff val="0"/>
                <a:satOff val="0"/>
                <a:lumOff val="0"/>
                <a:alphaOff val="0"/>
              </a:schemeClr>
            </a:fillRef>
            <a:effectRef idx="1">
              <a:schemeClr val="accent5">
                <a:hueOff val="0"/>
                <a:satOff val="0"/>
                <a:lumOff val="0"/>
                <a:alphaOff val="0"/>
              </a:schemeClr>
            </a:effectRef>
            <a:fontRef idx="minor">
              <a:schemeClr val="lt1"/>
            </a:fontRef>
          </p:style>
        </p:sp>
        <p:sp>
          <p:nvSpPr>
            <p:cNvPr id="10" name="Полилиния 9"/>
            <p:cNvSpPr/>
            <p:nvPr/>
          </p:nvSpPr>
          <p:spPr>
            <a:xfrm>
              <a:off x="179512" y="3512218"/>
              <a:ext cx="2260822" cy="1864705"/>
            </a:xfrm>
            <a:custGeom>
              <a:avLst/>
              <a:gdLst>
                <a:gd name="connsiteX0" fmla="*/ 0 w 2260822"/>
                <a:gd name="connsiteY0" fmla="*/ 186471 h 1864705"/>
                <a:gd name="connsiteX1" fmla="*/ 186471 w 2260822"/>
                <a:gd name="connsiteY1" fmla="*/ 0 h 1864705"/>
                <a:gd name="connsiteX2" fmla="*/ 2074352 w 2260822"/>
                <a:gd name="connsiteY2" fmla="*/ 0 h 1864705"/>
                <a:gd name="connsiteX3" fmla="*/ 2260823 w 2260822"/>
                <a:gd name="connsiteY3" fmla="*/ 186471 h 1864705"/>
                <a:gd name="connsiteX4" fmla="*/ 2260822 w 2260822"/>
                <a:gd name="connsiteY4" fmla="*/ 1678235 h 1864705"/>
                <a:gd name="connsiteX5" fmla="*/ 2074351 w 2260822"/>
                <a:gd name="connsiteY5" fmla="*/ 1864706 h 1864705"/>
                <a:gd name="connsiteX6" fmla="*/ 186471 w 2260822"/>
                <a:gd name="connsiteY6" fmla="*/ 1864705 h 1864705"/>
                <a:gd name="connsiteX7" fmla="*/ 0 w 2260822"/>
                <a:gd name="connsiteY7" fmla="*/ 1678234 h 1864705"/>
                <a:gd name="connsiteX8" fmla="*/ 0 w 2260822"/>
                <a:gd name="connsiteY8" fmla="*/ 186471 h 1864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0822" h="1864705">
                  <a:moveTo>
                    <a:pt x="0" y="186471"/>
                  </a:moveTo>
                  <a:cubicBezTo>
                    <a:pt x="0" y="83486"/>
                    <a:pt x="83486" y="0"/>
                    <a:pt x="186471" y="0"/>
                  </a:cubicBezTo>
                  <a:lnTo>
                    <a:pt x="2074352" y="0"/>
                  </a:lnTo>
                  <a:cubicBezTo>
                    <a:pt x="2177337" y="0"/>
                    <a:pt x="2260823" y="83486"/>
                    <a:pt x="2260823" y="186471"/>
                  </a:cubicBezTo>
                  <a:cubicBezTo>
                    <a:pt x="2260823" y="683726"/>
                    <a:pt x="2260822" y="1180980"/>
                    <a:pt x="2260822" y="1678235"/>
                  </a:cubicBezTo>
                  <a:cubicBezTo>
                    <a:pt x="2260822" y="1781220"/>
                    <a:pt x="2177336" y="1864706"/>
                    <a:pt x="2074351" y="1864706"/>
                  </a:cubicBezTo>
                  <a:lnTo>
                    <a:pt x="186471" y="1864705"/>
                  </a:lnTo>
                  <a:cubicBezTo>
                    <a:pt x="83486" y="1864705"/>
                    <a:pt x="0" y="1781219"/>
                    <a:pt x="0" y="1678234"/>
                  </a:cubicBezTo>
                  <a:lnTo>
                    <a:pt x="0" y="186471"/>
                  </a:lnTo>
                  <a:close/>
                </a:path>
              </a:pathLst>
            </a:custGeom>
          </p:spPr>
          <p:style>
            <a:lnRef idx="2">
              <a:schemeClr val="accent5">
                <a:hueOff val="-4966938"/>
                <a:satOff val="19906"/>
                <a:lumOff val="4314"/>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967" tIns="501547" rIns="101967" bIns="101967" numCol="1" spcCol="1270" anchor="t" anchorCtr="0">
              <a:noAutofit/>
            </a:bodyPr>
            <a:lstStyle/>
            <a:p>
              <a:pPr marL="285750" lvl="1" indent="-285750" algn="l" defTabSz="1377950">
                <a:lnSpc>
                  <a:spcPct val="90000"/>
                </a:lnSpc>
                <a:spcBef>
                  <a:spcPct val="0"/>
                </a:spcBef>
                <a:spcAft>
                  <a:spcPct val="15000"/>
                </a:spcAft>
                <a:buChar char="••"/>
              </a:pPr>
              <a:r>
                <a:rPr lang="en-US" sz="3100" kern="1200" dirty="0" smtClean="0">
                  <a:latin typeface="Baskerville Old Face" pitchFamily="18" charset="0"/>
                </a:rPr>
                <a:t>Read the text</a:t>
              </a:r>
              <a:endParaRPr lang="ru-RU" sz="3100" kern="1200" dirty="0"/>
            </a:p>
          </p:txBody>
        </p:sp>
        <p:sp>
          <p:nvSpPr>
            <p:cNvPr id="12" name="Полилиния 11"/>
            <p:cNvSpPr/>
            <p:nvPr/>
          </p:nvSpPr>
          <p:spPr>
            <a:xfrm>
              <a:off x="667109" y="3112637"/>
              <a:ext cx="2009619" cy="799159"/>
            </a:xfrm>
            <a:custGeom>
              <a:avLst/>
              <a:gdLst>
                <a:gd name="connsiteX0" fmla="*/ 0 w 2009619"/>
                <a:gd name="connsiteY0" fmla="*/ 79916 h 799159"/>
                <a:gd name="connsiteX1" fmla="*/ 79916 w 2009619"/>
                <a:gd name="connsiteY1" fmla="*/ 0 h 799159"/>
                <a:gd name="connsiteX2" fmla="*/ 1929703 w 2009619"/>
                <a:gd name="connsiteY2" fmla="*/ 0 h 799159"/>
                <a:gd name="connsiteX3" fmla="*/ 2009619 w 2009619"/>
                <a:gd name="connsiteY3" fmla="*/ 79916 h 799159"/>
                <a:gd name="connsiteX4" fmla="*/ 2009619 w 2009619"/>
                <a:gd name="connsiteY4" fmla="*/ 719243 h 799159"/>
                <a:gd name="connsiteX5" fmla="*/ 1929703 w 2009619"/>
                <a:gd name="connsiteY5" fmla="*/ 799159 h 799159"/>
                <a:gd name="connsiteX6" fmla="*/ 79916 w 2009619"/>
                <a:gd name="connsiteY6" fmla="*/ 799159 h 799159"/>
                <a:gd name="connsiteX7" fmla="*/ 0 w 2009619"/>
                <a:gd name="connsiteY7" fmla="*/ 719243 h 799159"/>
                <a:gd name="connsiteX8" fmla="*/ 0 w 2009619"/>
                <a:gd name="connsiteY8" fmla="*/ 79916 h 79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9619" h="799159">
                  <a:moveTo>
                    <a:pt x="0" y="79916"/>
                  </a:moveTo>
                  <a:cubicBezTo>
                    <a:pt x="0" y="35780"/>
                    <a:pt x="35780" y="0"/>
                    <a:pt x="79916" y="0"/>
                  </a:cubicBezTo>
                  <a:lnTo>
                    <a:pt x="1929703" y="0"/>
                  </a:lnTo>
                  <a:cubicBezTo>
                    <a:pt x="1973839" y="0"/>
                    <a:pt x="2009619" y="35780"/>
                    <a:pt x="2009619" y="79916"/>
                  </a:cubicBezTo>
                  <a:lnTo>
                    <a:pt x="2009619" y="719243"/>
                  </a:lnTo>
                  <a:cubicBezTo>
                    <a:pt x="2009619" y="763379"/>
                    <a:pt x="1973839" y="799159"/>
                    <a:pt x="1929703" y="799159"/>
                  </a:cubicBezTo>
                  <a:lnTo>
                    <a:pt x="79916" y="799159"/>
                  </a:lnTo>
                  <a:cubicBezTo>
                    <a:pt x="35780" y="799159"/>
                    <a:pt x="0" y="763379"/>
                    <a:pt x="0" y="719243"/>
                  </a:cubicBezTo>
                  <a:lnTo>
                    <a:pt x="0" y="79916"/>
                  </a:lnTo>
                  <a:close/>
                </a:path>
              </a:pathLst>
            </a:custGeom>
          </p:spPr>
          <p:style>
            <a:lnRef idx="3">
              <a:schemeClr val="lt1">
                <a:hueOff val="0"/>
                <a:satOff val="0"/>
                <a:lumOff val="0"/>
                <a:alphaOff val="0"/>
              </a:schemeClr>
            </a:lnRef>
            <a:fillRef idx="1">
              <a:schemeClr val="accent5">
                <a:hueOff val="-4966938"/>
                <a:satOff val="19906"/>
                <a:lumOff val="4314"/>
                <a:alphaOff val="0"/>
              </a:schemeClr>
            </a:fillRef>
            <a:effectRef idx="1">
              <a:schemeClr val="accent5">
                <a:hueOff val="-4966938"/>
                <a:satOff val="19906"/>
                <a:lumOff val="4314"/>
                <a:alphaOff val="0"/>
              </a:schemeClr>
            </a:effectRef>
            <a:fontRef idx="minor">
              <a:schemeClr val="lt1"/>
            </a:fontRef>
          </p:style>
          <p:txBody>
            <a:bodyPr spcFirstLastPara="0" vert="horz" wrap="square" lIns="95797" tIns="71667" rIns="95797" bIns="71667" numCol="1" spcCol="1270" anchor="ctr" anchorCtr="0">
              <a:noAutofit/>
            </a:bodyPr>
            <a:lstStyle/>
            <a:p>
              <a:pPr lvl="0" algn="ctr" defTabSz="1689100">
                <a:lnSpc>
                  <a:spcPct val="90000"/>
                </a:lnSpc>
                <a:spcBef>
                  <a:spcPct val="0"/>
                </a:spcBef>
                <a:spcAft>
                  <a:spcPct val="35000"/>
                </a:spcAft>
              </a:pPr>
              <a:r>
                <a:rPr lang="en-US" sz="3800" kern="1200" dirty="0" smtClean="0">
                  <a:latin typeface="Baskerville Old Face" pitchFamily="18" charset="0"/>
                </a:rPr>
                <a:t>Group 3</a:t>
              </a:r>
              <a:endParaRPr lang="ru-RU" sz="3800" kern="1200" dirty="0"/>
            </a:p>
          </p:txBody>
        </p:sp>
      </p:grpSp>
      <p:grpSp>
        <p:nvGrpSpPr>
          <p:cNvPr id="3" name="Группа 2"/>
          <p:cNvGrpSpPr/>
          <p:nvPr/>
        </p:nvGrpSpPr>
        <p:grpSpPr>
          <a:xfrm>
            <a:off x="5076056" y="164127"/>
            <a:ext cx="4116908" cy="3195691"/>
            <a:chOff x="5076056" y="164127"/>
            <a:chExt cx="4116908" cy="3195691"/>
          </a:xfrm>
        </p:grpSpPr>
        <p:sp>
          <p:nvSpPr>
            <p:cNvPr id="11" name="Круговая стрелка 10"/>
            <p:cNvSpPr/>
            <p:nvPr/>
          </p:nvSpPr>
          <p:spPr>
            <a:xfrm>
              <a:off x="5076056" y="164127"/>
              <a:ext cx="2952328" cy="2766700"/>
            </a:xfrm>
            <a:prstGeom prst="circularArrow">
              <a:avLst>
                <a:gd name="adj1" fmla="val 2655"/>
                <a:gd name="adj2" fmla="val 322955"/>
                <a:gd name="adj3" fmla="val 19501534"/>
                <a:gd name="adj4" fmla="val 13580801"/>
                <a:gd name="adj5" fmla="val 3098"/>
              </a:avLst>
            </a:prstGeom>
          </p:spPr>
          <p:style>
            <a:lnRef idx="0">
              <a:schemeClr val="lt1">
                <a:hueOff val="0"/>
                <a:satOff val="0"/>
                <a:lumOff val="0"/>
                <a:alphaOff val="0"/>
              </a:schemeClr>
            </a:lnRef>
            <a:fillRef idx="1">
              <a:schemeClr val="accent5">
                <a:hueOff val="-9933876"/>
                <a:satOff val="39811"/>
                <a:lumOff val="8628"/>
                <a:alphaOff val="0"/>
              </a:schemeClr>
            </a:fillRef>
            <a:effectRef idx="1">
              <a:schemeClr val="accent5">
                <a:hueOff val="-9933876"/>
                <a:satOff val="39811"/>
                <a:lumOff val="8628"/>
                <a:alphaOff val="0"/>
              </a:schemeClr>
            </a:effectRef>
            <a:fontRef idx="minor">
              <a:schemeClr val="lt1"/>
            </a:fontRef>
          </p:style>
        </p:sp>
        <p:sp>
          <p:nvSpPr>
            <p:cNvPr id="13" name="Полилиния 12"/>
            <p:cNvSpPr/>
            <p:nvPr/>
          </p:nvSpPr>
          <p:spPr>
            <a:xfrm>
              <a:off x="6680940" y="1095533"/>
              <a:ext cx="2260822" cy="1864705"/>
            </a:xfrm>
            <a:custGeom>
              <a:avLst/>
              <a:gdLst>
                <a:gd name="connsiteX0" fmla="*/ 0 w 2260822"/>
                <a:gd name="connsiteY0" fmla="*/ 186471 h 1864705"/>
                <a:gd name="connsiteX1" fmla="*/ 186471 w 2260822"/>
                <a:gd name="connsiteY1" fmla="*/ 0 h 1864705"/>
                <a:gd name="connsiteX2" fmla="*/ 2074352 w 2260822"/>
                <a:gd name="connsiteY2" fmla="*/ 0 h 1864705"/>
                <a:gd name="connsiteX3" fmla="*/ 2260823 w 2260822"/>
                <a:gd name="connsiteY3" fmla="*/ 186471 h 1864705"/>
                <a:gd name="connsiteX4" fmla="*/ 2260822 w 2260822"/>
                <a:gd name="connsiteY4" fmla="*/ 1678235 h 1864705"/>
                <a:gd name="connsiteX5" fmla="*/ 2074351 w 2260822"/>
                <a:gd name="connsiteY5" fmla="*/ 1864706 h 1864705"/>
                <a:gd name="connsiteX6" fmla="*/ 186471 w 2260822"/>
                <a:gd name="connsiteY6" fmla="*/ 1864705 h 1864705"/>
                <a:gd name="connsiteX7" fmla="*/ 0 w 2260822"/>
                <a:gd name="connsiteY7" fmla="*/ 1678234 h 1864705"/>
                <a:gd name="connsiteX8" fmla="*/ 0 w 2260822"/>
                <a:gd name="connsiteY8" fmla="*/ 186471 h 1864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0822" h="1864705">
                  <a:moveTo>
                    <a:pt x="0" y="186471"/>
                  </a:moveTo>
                  <a:cubicBezTo>
                    <a:pt x="0" y="83486"/>
                    <a:pt x="83486" y="0"/>
                    <a:pt x="186471" y="0"/>
                  </a:cubicBezTo>
                  <a:lnTo>
                    <a:pt x="2074352" y="0"/>
                  </a:lnTo>
                  <a:cubicBezTo>
                    <a:pt x="2177337" y="0"/>
                    <a:pt x="2260823" y="83486"/>
                    <a:pt x="2260823" y="186471"/>
                  </a:cubicBezTo>
                  <a:cubicBezTo>
                    <a:pt x="2260823" y="683726"/>
                    <a:pt x="2260822" y="1180980"/>
                    <a:pt x="2260822" y="1678235"/>
                  </a:cubicBezTo>
                  <a:cubicBezTo>
                    <a:pt x="2260822" y="1781220"/>
                    <a:pt x="2177336" y="1864706"/>
                    <a:pt x="2074351" y="1864706"/>
                  </a:cubicBezTo>
                  <a:lnTo>
                    <a:pt x="186471" y="1864705"/>
                  </a:lnTo>
                  <a:cubicBezTo>
                    <a:pt x="83486" y="1864705"/>
                    <a:pt x="0" y="1781219"/>
                    <a:pt x="0" y="1678234"/>
                  </a:cubicBezTo>
                  <a:lnTo>
                    <a:pt x="0" y="186471"/>
                  </a:lnTo>
                  <a:close/>
                </a:path>
              </a:pathLst>
            </a:custGeom>
          </p:spPr>
          <p:style>
            <a:lnRef idx="2">
              <a:schemeClr val="accent5">
                <a:hueOff val="-9933876"/>
                <a:satOff val="39811"/>
                <a:lumOff val="8628"/>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967" tIns="101967" rIns="101967" bIns="501547" numCol="1" spcCol="1270" anchor="t" anchorCtr="0">
              <a:noAutofit/>
            </a:bodyPr>
            <a:lstStyle/>
            <a:p>
              <a:pPr marL="285750" lvl="1" indent="-285750" algn="l" defTabSz="1377950">
                <a:lnSpc>
                  <a:spcPct val="90000"/>
                </a:lnSpc>
                <a:spcBef>
                  <a:spcPct val="0"/>
                </a:spcBef>
                <a:spcAft>
                  <a:spcPct val="15000"/>
                </a:spcAft>
                <a:buChar char="••"/>
              </a:pPr>
              <a:r>
                <a:rPr lang="en-US" sz="3100" kern="1200" dirty="0" smtClean="0">
                  <a:latin typeface="Baskerville Old Face" pitchFamily="18" charset="0"/>
                </a:rPr>
                <a:t>Analyze the tables</a:t>
              </a:r>
              <a:endParaRPr lang="ru-RU" sz="3100" kern="1200" dirty="0"/>
            </a:p>
          </p:txBody>
        </p:sp>
        <p:sp>
          <p:nvSpPr>
            <p:cNvPr id="14" name="Полилиния 13"/>
            <p:cNvSpPr/>
            <p:nvPr/>
          </p:nvSpPr>
          <p:spPr>
            <a:xfrm>
              <a:off x="7183345" y="2560659"/>
              <a:ext cx="2009619" cy="799159"/>
            </a:xfrm>
            <a:custGeom>
              <a:avLst/>
              <a:gdLst>
                <a:gd name="connsiteX0" fmla="*/ 0 w 2009619"/>
                <a:gd name="connsiteY0" fmla="*/ 79916 h 799159"/>
                <a:gd name="connsiteX1" fmla="*/ 79916 w 2009619"/>
                <a:gd name="connsiteY1" fmla="*/ 0 h 799159"/>
                <a:gd name="connsiteX2" fmla="*/ 1929703 w 2009619"/>
                <a:gd name="connsiteY2" fmla="*/ 0 h 799159"/>
                <a:gd name="connsiteX3" fmla="*/ 2009619 w 2009619"/>
                <a:gd name="connsiteY3" fmla="*/ 79916 h 799159"/>
                <a:gd name="connsiteX4" fmla="*/ 2009619 w 2009619"/>
                <a:gd name="connsiteY4" fmla="*/ 719243 h 799159"/>
                <a:gd name="connsiteX5" fmla="*/ 1929703 w 2009619"/>
                <a:gd name="connsiteY5" fmla="*/ 799159 h 799159"/>
                <a:gd name="connsiteX6" fmla="*/ 79916 w 2009619"/>
                <a:gd name="connsiteY6" fmla="*/ 799159 h 799159"/>
                <a:gd name="connsiteX7" fmla="*/ 0 w 2009619"/>
                <a:gd name="connsiteY7" fmla="*/ 719243 h 799159"/>
                <a:gd name="connsiteX8" fmla="*/ 0 w 2009619"/>
                <a:gd name="connsiteY8" fmla="*/ 79916 h 79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9619" h="799159">
                  <a:moveTo>
                    <a:pt x="0" y="79916"/>
                  </a:moveTo>
                  <a:cubicBezTo>
                    <a:pt x="0" y="35780"/>
                    <a:pt x="35780" y="0"/>
                    <a:pt x="79916" y="0"/>
                  </a:cubicBezTo>
                  <a:lnTo>
                    <a:pt x="1929703" y="0"/>
                  </a:lnTo>
                  <a:cubicBezTo>
                    <a:pt x="1973839" y="0"/>
                    <a:pt x="2009619" y="35780"/>
                    <a:pt x="2009619" y="79916"/>
                  </a:cubicBezTo>
                  <a:lnTo>
                    <a:pt x="2009619" y="719243"/>
                  </a:lnTo>
                  <a:cubicBezTo>
                    <a:pt x="2009619" y="763379"/>
                    <a:pt x="1973839" y="799159"/>
                    <a:pt x="1929703" y="799159"/>
                  </a:cubicBezTo>
                  <a:lnTo>
                    <a:pt x="79916" y="799159"/>
                  </a:lnTo>
                  <a:cubicBezTo>
                    <a:pt x="35780" y="799159"/>
                    <a:pt x="0" y="763379"/>
                    <a:pt x="0" y="719243"/>
                  </a:cubicBezTo>
                  <a:lnTo>
                    <a:pt x="0" y="79916"/>
                  </a:lnTo>
                  <a:close/>
                </a:path>
              </a:pathLst>
            </a:custGeom>
          </p:spPr>
          <p:style>
            <a:lnRef idx="3">
              <a:schemeClr val="lt1">
                <a:hueOff val="0"/>
                <a:satOff val="0"/>
                <a:lumOff val="0"/>
                <a:alphaOff val="0"/>
              </a:schemeClr>
            </a:lnRef>
            <a:fillRef idx="1">
              <a:schemeClr val="accent5">
                <a:hueOff val="-9933876"/>
                <a:satOff val="39811"/>
                <a:lumOff val="8628"/>
                <a:alphaOff val="0"/>
              </a:schemeClr>
            </a:fillRef>
            <a:effectRef idx="1">
              <a:schemeClr val="accent5">
                <a:hueOff val="-9933876"/>
                <a:satOff val="39811"/>
                <a:lumOff val="8628"/>
                <a:alphaOff val="0"/>
              </a:schemeClr>
            </a:effectRef>
            <a:fontRef idx="minor">
              <a:schemeClr val="lt1"/>
            </a:fontRef>
          </p:style>
          <p:txBody>
            <a:bodyPr spcFirstLastPara="0" vert="horz" wrap="square" lIns="95797" tIns="71667" rIns="95797" bIns="71667" numCol="1" spcCol="1270" anchor="ctr" anchorCtr="0">
              <a:noAutofit/>
            </a:bodyPr>
            <a:lstStyle/>
            <a:p>
              <a:pPr lvl="0" algn="ctr" defTabSz="1689100">
                <a:lnSpc>
                  <a:spcPct val="90000"/>
                </a:lnSpc>
                <a:spcBef>
                  <a:spcPct val="0"/>
                </a:spcBef>
                <a:spcAft>
                  <a:spcPct val="35000"/>
                </a:spcAft>
              </a:pPr>
              <a:r>
                <a:rPr lang="en-US" sz="3800" kern="1200" dirty="0" smtClean="0">
                  <a:latin typeface="Baskerville Old Face" pitchFamily="18" charset="0"/>
                </a:rPr>
                <a:t>Group 1</a:t>
              </a:r>
              <a:endParaRPr lang="ru-RU" sz="3800" kern="1200" dirty="0"/>
            </a:p>
          </p:txBody>
        </p:sp>
      </p:grpSp>
      <p:grpSp>
        <p:nvGrpSpPr>
          <p:cNvPr id="17" name="Группа 16"/>
          <p:cNvGrpSpPr/>
          <p:nvPr/>
        </p:nvGrpSpPr>
        <p:grpSpPr>
          <a:xfrm>
            <a:off x="5720487" y="3512218"/>
            <a:ext cx="3323735" cy="3072492"/>
            <a:chOff x="5720487" y="3512218"/>
            <a:chExt cx="3323735" cy="3072492"/>
          </a:xfrm>
        </p:grpSpPr>
        <p:sp>
          <p:nvSpPr>
            <p:cNvPr id="7" name="Полилиния 6"/>
            <p:cNvSpPr/>
            <p:nvPr/>
          </p:nvSpPr>
          <p:spPr>
            <a:xfrm>
              <a:off x="6532199" y="4320425"/>
              <a:ext cx="2260822" cy="1864705"/>
            </a:xfrm>
            <a:custGeom>
              <a:avLst/>
              <a:gdLst>
                <a:gd name="connsiteX0" fmla="*/ 0 w 2260822"/>
                <a:gd name="connsiteY0" fmla="*/ 186471 h 1864705"/>
                <a:gd name="connsiteX1" fmla="*/ 186471 w 2260822"/>
                <a:gd name="connsiteY1" fmla="*/ 0 h 1864705"/>
                <a:gd name="connsiteX2" fmla="*/ 2074352 w 2260822"/>
                <a:gd name="connsiteY2" fmla="*/ 0 h 1864705"/>
                <a:gd name="connsiteX3" fmla="*/ 2260823 w 2260822"/>
                <a:gd name="connsiteY3" fmla="*/ 186471 h 1864705"/>
                <a:gd name="connsiteX4" fmla="*/ 2260822 w 2260822"/>
                <a:gd name="connsiteY4" fmla="*/ 1678235 h 1864705"/>
                <a:gd name="connsiteX5" fmla="*/ 2074351 w 2260822"/>
                <a:gd name="connsiteY5" fmla="*/ 1864706 h 1864705"/>
                <a:gd name="connsiteX6" fmla="*/ 186471 w 2260822"/>
                <a:gd name="connsiteY6" fmla="*/ 1864705 h 1864705"/>
                <a:gd name="connsiteX7" fmla="*/ 0 w 2260822"/>
                <a:gd name="connsiteY7" fmla="*/ 1678234 h 1864705"/>
                <a:gd name="connsiteX8" fmla="*/ 0 w 2260822"/>
                <a:gd name="connsiteY8" fmla="*/ 186471 h 1864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0822" h="1864705">
                  <a:moveTo>
                    <a:pt x="0" y="186471"/>
                  </a:moveTo>
                  <a:cubicBezTo>
                    <a:pt x="0" y="83486"/>
                    <a:pt x="83486" y="0"/>
                    <a:pt x="186471" y="0"/>
                  </a:cubicBezTo>
                  <a:lnTo>
                    <a:pt x="2074352" y="0"/>
                  </a:lnTo>
                  <a:cubicBezTo>
                    <a:pt x="2177337" y="0"/>
                    <a:pt x="2260823" y="83486"/>
                    <a:pt x="2260823" y="186471"/>
                  </a:cubicBezTo>
                  <a:cubicBezTo>
                    <a:pt x="2260823" y="683726"/>
                    <a:pt x="2260822" y="1180980"/>
                    <a:pt x="2260822" y="1678235"/>
                  </a:cubicBezTo>
                  <a:cubicBezTo>
                    <a:pt x="2260822" y="1781220"/>
                    <a:pt x="2177336" y="1864706"/>
                    <a:pt x="2074351" y="1864706"/>
                  </a:cubicBezTo>
                  <a:lnTo>
                    <a:pt x="186471" y="1864705"/>
                  </a:lnTo>
                  <a:cubicBezTo>
                    <a:pt x="83486" y="1864705"/>
                    <a:pt x="0" y="1781219"/>
                    <a:pt x="0" y="1678234"/>
                  </a:cubicBezTo>
                  <a:lnTo>
                    <a:pt x="0" y="186471"/>
                  </a:lnTo>
                  <a:close/>
                </a:path>
              </a:pathLst>
            </a:custGeom>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967" tIns="101967" rIns="101967" bIns="501547" numCol="1" spcCol="1270" anchor="t" anchorCtr="0">
              <a:noAutofit/>
            </a:bodyPr>
            <a:lstStyle/>
            <a:p>
              <a:pPr marL="285750" lvl="1" indent="-285750" algn="just" defTabSz="1377950">
                <a:lnSpc>
                  <a:spcPct val="90000"/>
                </a:lnSpc>
                <a:spcBef>
                  <a:spcPct val="0"/>
                </a:spcBef>
                <a:spcAft>
                  <a:spcPct val="15000"/>
                </a:spcAft>
                <a:buChar char="••"/>
              </a:pPr>
              <a:r>
                <a:rPr lang="en-US" sz="3100" kern="1200" dirty="0" smtClean="0">
                  <a:latin typeface="Baskerville Old Face" pitchFamily="18" charset="0"/>
                </a:rPr>
                <a:t>Analyze the diagrams</a:t>
              </a:r>
              <a:endParaRPr lang="ru-RU" sz="3100" kern="1200" dirty="0"/>
            </a:p>
          </p:txBody>
        </p:sp>
        <p:sp>
          <p:nvSpPr>
            <p:cNvPr id="9" name="Полилиния 8"/>
            <p:cNvSpPr/>
            <p:nvPr/>
          </p:nvSpPr>
          <p:spPr>
            <a:xfrm>
              <a:off x="7034603" y="5785551"/>
              <a:ext cx="2009619" cy="799159"/>
            </a:xfrm>
            <a:custGeom>
              <a:avLst/>
              <a:gdLst>
                <a:gd name="connsiteX0" fmla="*/ 0 w 2009619"/>
                <a:gd name="connsiteY0" fmla="*/ 79916 h 799159"/>
                <a:gd name="connsiteX1" fmla="*/ 79916 w 2009619"/>
                <a:gd name="connsiteY1" fmla="*/ 0 h 799159"/>
                <a:gd name="connsiteX2" fmla="*/ 1929703 w 2009619"/>
                <a:gd name="connsiteY2" fmla="*/ 0 h 799159"/>
                <a:gd name="connsiteX3" fmla="*/ 2009619 w 2009619"/>
                <a:gd name="connsiteY3" fmla="*/ 79916 h 799159"/>
                <a:gd name="connsiteX4" fmla="*/ 2009619 w 2009619"/>
                <a:gd name="connsiteY4" fmla="*/ 719243 h 799159"/>
                <a:gd name="connsiteX5" fmla="*/ 1929703 w 2009619"/>
                <a:gd name="connsiteY5" fmla="*/ 799159 h 799159"/>
                <a:gd name="connsiteX6" fmla="*/ 79916 w 2009619"/>
                <a:gd name="connsiteY6" fmla="*/ 799159 h 799159"/>
                <a:gd name="connsiteX7" fmla="*/ 0 w 2009619"/>
                <a:gd name="connsiteY7" fmla="*/ 719243 h 799159"/>
                <a:gd name="connsiteX8" fmla="*/ 0 w 2009619"/>
                <a:gd name="connsiteY8" fmla="*/ 79916 h 79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9619" h="799159">
                  <a:moveTo>
                    <a:pt x="0" y="79916"/>
                  </a:moveTo>
                  <a:cubicBezTo>
                    <a:pt x="0" y="35780"/>
                    <a:pt x="35780" y="0"/>
                    <a:pt x="79916" y="0"/>
                  </a:cubicBezTo>
                  <a:lnTo>
                    <a:pt x="1929703" y="0"/>
                  </a:lnTo>
                  <a:cubicBezTo>
                    <a:pt x="1973839" y="0"/>
                    <a:pt x="2009619" y="35780"/>
                    <a:pt x="2009619" y="79916"/>
                  </a:cubicBezTo>
                  <a:lnTo>
                    <a:pt x="2009619" y="719243"/>
                  </a:lnTo>
                  <a:cubicBezTo>
                    <a:pt x="2009619" y="763379"/>
                    <a:pt x="1973839" y="799159"/>
                    <a:pt x="1929703" y="799159"/>
                  </a:cubicBezTo>
                  <a:lnTo>
                    <a:pt x="79916" y="799159"/>
                  </a:lnTo>
                  <a:cubicBezTo>
                    <a:pt x="35780" y="799159"/>
                    <a:pt x="0" y="763379"/>
                    <a:pt x="0" y="719243"/>
                  </a:cubicBezTo>
                  <a:lnTo>
                    <a:pt x="0" y="79916"/>
                  </a:lnTo>
                  <a:close/>
                </a:path>
              </a:pathLst>
            </a:custGeom>
          </p:spPr>
          <p:style>
            <a:lnRef idx="3">
              <a:schemeClr val="lt1">
                <a:hueOff val="0"/>
                <a:satOff val="0"/>
                <a:lumOff val="0"/>
                <a:alphaOff val="0"/>
              </a:schemeClr>
            </a:lnRef>
            <a:fillRef idx="1">
              <a:schemeClr val="accent5">
                <a:hueOff val="0"/>
                <a:satOff val="0"/>
                <a:lumOff val="0"/>
                <a:alphaOff val="0"/>
              </a:schemeClr>
            </a:fillRef>
            <a:effectRef idx="1">
              <a:schemeClr val="accent5">
                <a:hueOff val="0"/>
                <a:satOff val="0"/>
                <a:lumOff val="0"/>
                <a:alphaOff val="0"/>
              </a:schemeClr>
            </a:effectRef>
            <a:fontRef idx="minor">
              <a:schemeClr val="lt1"/>
            </a:fontRef>
          </p:style>
          <p:txBody>
            <a:bodyPr spcFirstLastPara="0" vert="horz" wrap="square" lIns="95797" tIns="71667" rIns="95797" bIns="71667" numCol="1" spcCol="1270" anchor="ctr" anchorCtr="0">
              <a:noAutofit/>
            </a:bodyPr>
            <a:lstStyle/>
            <a:p>
              <a:pPr lvl="0" algn="ctr" defTabSz="1689100">
                <a:lnSpc>
                  <a:spcPct val="90000"/>
                </a:lnSpc>
                <a:spcBef>
                  <a:spcPct val="0"/>
                </a:spcBef>
                <a:spcAft>
                  <a:spcPct val="35000"/>
                </a:spcAft>
              </a:pPr>
              <a:r>
                <a:rPr lang="en-US" sz="3800" kern="1200" dirty="0" smtClean="0">
                  <a:latin typeface="Baskerville Old Face" pitchFamily="18" charset="0"/>
                </a:rPr>
                <a:t>Group 2</a:t>
              </a:r>
              <a:endParaRPr lang="ru-RU" sz="3800" kern="1200" dirty="0"/>
            </a:p>
          </p:txBody>
        </p:sp>
        <p:sp>
          <p:nvSpPr>
            <p:cNvPr id="15" name="Shape 14"/>
            <p:cNvSpPr/>
            <p:nvPr/>
          </p:nvSpPr>
          <p:spPr>
            <a:xfrm flipH="1" flipV="1">
              <a:off x="5720487" y="3512218"/>
              <a:ext cx="2447481" cy="2467326"/>
            </a:xfrm>
            <a:prstGeom prst="leftCircularArrow">
              <a:avLst>
                <a:gd name="adj1" fmla="val 2969"/>
                <a:gd name="adj2" fmla="val 363730"/>
                <a:gd name="adj3" fmla="val 2139241"/>
                <a:gd name="adj4" fmla="val 9024489"/>
                <a:gd name="adj5" fmla="val 3463"/>
              </a:avLst>
            </a:prstGeom>
          </p:spPr>
          <p:style>
            <a:lnRef idx="0">
              <a:schemeClr val="lt1">
                <a:hueOff val="0"/>
                <a:satOff val="0"/>
                <a:lumOff val="0"/>
                <a:alphaOff val="0"/>
              </a:schemeClr>
            </a:lnRef>
            <a:fillRef idx="1">
              <a:schemeClr val="accent5">
                <a:hueOff val="0"/>
                <a:satOff val="0"/>
                <a:lumOff val="0"/>
                <a:alphaOff val="0"/>
              </a:schemeClr>
            </a:fillRef>
            <a:effectRef idx="1">
              <a:schemeClr val="accent5">
                <a:hueOff val="0"/>
                <a:satOff val="0"/>
                <a:lumOff val="0"/>
                <a:alphaOff val="0"/>
              </a:schemeClr>
            </a:effectRef>
            <a:fontRef idx="minor">
              <a:schemeClr val="lt1"/>
            </a:fontRef>
          </p:style>
        </p:sp>
      </p:grpSp>
    </p:spTree>
    <p:extLst>
      <p:ext uri="{BB962C8B-B14F-4D97-AF65-F5344CB8AC3E}">
        <p14:creationId xmlns:p14="http://schemas.microsoft.com/office/powerpoint/2010/main" val="27592887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b="1" dirty="0">
                <a:solidFill>
                  <a:schemeClr val="tx2"/>
                </a:solidFill>
                <a:effectLst>
                  <a:outerShdw blurRad="38100" dist="38100" dir="2700000" algn="tl">
                    <a:srgbClr val="000000">
                      <a:alpha val="43137"/>
                    </a:srgbClr>
                  </a:outerShdw>
                </a:effectLst>
                <a:latin typeface="Baskerville Old Face" pitchFamily="18" charset="0"/>
                <a:cs typeface="Times New Roman" pitchFamily="18" charset="0"/>
              </a:rPr>
              <a:t>Analyze the infographics and answer the questions  </a:t>
            </a:r>
            <a:endParaRPr lang="ru-RU" dirty="0"/>
          </a:p>
        </p:txBody>
      </p:sp>
      <p:grpSp>
        <p:nvGrpSpPr>
          <p:cNvPr id="4" name="Группа 3"/>
          <p:cNvGrpSpPr/>
          <p:nvPr/>
        </p:nvGrpSpPr>
        <p:grpSpPr>
          <a:xfrm>
            <a:off x="442127" y="1628800"/>
            <a:ext cx="8229600" cy="1550878"/>
            <a:chOff x="441829" y="1292546"/>
            <a:chExt cx="8229600" cy="1550878"/>
          </a:xfrm>
        </p:grpSpPr>
        <p:sp>
          <p:nvSpPr>
            <p:cNvPr id="5" name="Прямоугольник 4"/>
            <p:cNvSpPr/>
            <p:nvPr/>
          </p:nvSpPr>
          <p:spPr>
            <a:xfrm>
              <a:off x="441829" y="1986624"/>
              <a:ext cx="8229600" cy="856800"/>
            </a:xfrm>
            <a:prstGeom prst="rect">
              <a:avLst/>
            </a:prstGeom>
          </p:spPr>
          <p:style>
            <a:lnRef idx="1">
              <a:schemeClr val="accent5">
                <a:hueOff val="-9933876"/>
                <a:satOff val="39811"/>
                <a:lumOff val="8628"/>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6" name="Полилиния 5"/>
            <p:cNvSpPr/>
            <p:nvPr/>
          </p:nvSpPr>
          <p:spPr>
            <a:xfrm>
              <a:off x="683568" y="1292546"/>
              <a:ext cx="7344816" cy="1344366"/>
            </a:xfrm>
            <a:custGeom>
              <a:avLst/>
              <a:gdLst>
                <a:gd name="connsiteX0" fmla="*/ 0 w 5760720"/>
                <a:gd name="connsiteY0" fmla="*/ 167283 h 1003680"/>
                <a:gd name="connsiteX1" fmla="*/ 167283 w 5760720"/>
                <a:gd name="connsiteY1" fmla="*/ 0 h 1003680"/>
                <a:gd name="connsiteX2" fmla="*/ 5593437 w 5760720"/>
                <a:gd name="connsiteY2" fmla="*/ 0 h 1003680"/>
                <a:gd name="connsiteX3" fmla="*/ 5760720 w 5760720"/>
                <a:gd name="connsiteY3" fmla="*/ 167283 h 1003680"/>
                <a:gd name="connsiteX4" fmla="*/ 5760720 w 5760720"/>
                <a:gd name="connsiteY4" fmla="*/ 836397 h 1003680"/>
                <a:gd name="connsiteX5" fmla="*/ 5593437 w 5760720"/>
                <a:gd name="connsiteY5" fmla="*/ 1003680 h 1003680"/>
                <a:gd name="connsiteX6" fmla="*/ 167283 w 5760720"/>
                <a:gd name="connsiteY6" fmla="*/ 1003680 h 1003680"/>
                <a:gd name="connsiteX7" fmla="*/ 0 w 5760720"/>
                <a:gd name="connsiteY7" fmla="*/ 836397 h 1003680"/>
                <a:gd name="connsiteX8" fmla="*/ 0 w 5760720"/>
                <a:gd name="connsiteY8" fmla="*/ 167283 h 100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0720" h="1003680">
                  <a:moveTo>
                    <a:pt x="0" y="167283"/>
                  </a:moveTo>
                  <a:cubicBezTo>
                    <a:pt x="0" y="74895"/>
                    <a:pt x="74895" y="0"/>
                    <a:pt x="167283" y="0"/>
                  </a:cubicBezTo>
                  <a:lnTo>
                    <a:pt x="5593437" y="0"/>
                  </a:lnTo>
                  <a:cubicBezTo>
                    <a:pt x="5685825" y="0"/>
                    <a:pt x="5760720" y="74895"/>
                    <a:pt x="5760720" y="167283"/>
                  </a:cubicBezTo>
                  <a:lnTo>
                    <a:pt x="5760720" y="836397"/>
                  </a:lnTo>
                  <a:cubicBezTo>
                    <a:pt x="5760720" y="928785"/>
                    <a:pt x="5685825" y="1003680"/>
                    <a:pt x="5593437" y="1003680"/>
                  </a:cubicBezTo>
                  <a:lnTo>
                    <a:pt x="167283" y="1003680"/>
                  </a:lnTo>
                  <a:cubicBezTo>
                    <a:pt x="74895" y="1003680"/>
                    <a:pt x="0" y="928785"/>
                    <a:pt x="0" y="836397"/>
                  </a:cubicBezTo>
                  <a:lnTo>
                    <a:pt x="0" y="167283"/>
                  </a:lnTo>
                  <a:close/>
                </a:path>
              </a:pathLst>
            </a:custGeom>
          </p:spPr>
          <p:style>
            <a:lnRef idx="0">
              <a:schemeClr val="lt1">
                <a:hueOff val="0"/>
                <a:satOff val="0"/>
                <a:lumOff val="0"/>
                <a:alphaOff val="0"/>
              </a:schemeClr>
            </a:lnRef>
            <a:fillRef idx="3">
              <a:schemeClr val="accent5">
                <a:hueOff val="-9933876"/>
                <a:satOff val="39811"/>
                <a:lumOff val="8628"/>
                <a:alphaOff val="0"/>
              </a:schemeClr>
            </a:fillRef>
            <a:effectRef idx="3">
              <a:schemeClr val="accent5">
                <a:hueOff val="-9933876"/>
                <a:satOff val="39811"/>
                <a:lumOff val="8628"/>
                <a:alphaOff val="0"/>
              </a:schemeClr>
            </a:effectRef>
            <a:fontRef idx="minor">
              <a:schemeClr val="lt1"/>
            </a:fontRef>
          </p:style>
          <p:txBody>
            <a:bodyPr spcFirstLastPara="0" vert="horz" wrap="square" lIns="266738" tIns="48996" rIns="266738" bIns="48996" numCol="1" spcCol="1270" anchor="ctr" anchorCtr="0">
              <a:noAutofit/>
            </a:bodyPr>
            <a:lstStyle/>
            <a:p>
              <a:pPr lvl="0" algn="just" defTabSz="889000">
                <a:lnSpc>
                  <a:spcPct val="90000"/>
                </a:lnSpc>
                <a:spcBef>
                  <a:spcPct val="0"/>
                </a:spcBef>
                <a:spcAft>
                  <a:spcPct val="35000"/>
                </a:spcAft>
              </a:pPr>
              <a:r>
                <a:rPr lang="en-US" sz="2200" kern="1200" dirty="0" smtClean="0">
                  <a:solidFill>
                    <a:schemeClr val="tx1"/>
                  </a:solidFill>
                  <a:latin typeface="Baskerville Old Face" pitchFamily="18" charset="0"/>
                </a:rPr>
                <a:t>What companies did Steve Jobs found?</a:t>
              </a:r>
            </a:p>
            <a:p>
              <a:pPr lvl="0" algn="just" defTabSz="889000">
                <a:lnSpc>
                  <a:spcPct val="90000"/>
                </a:lnSpc>
                <a:spcBef>
                  <a:spcPct val="0"/>
                </a:spcBef>
                <a:spcAft>
                  <a:spcPct val="35000"/>
                </a:spcAft>
              </a:pPr>
              <a:r>
                <a:rPr lang="en-US" sz="2200" kern="1200" dirty="0" smtClean="0">
                  <a:solidFill>
                    <a:schemeClr val="tx1"/>
                  </a:solidFill>
                  <a:latin typeface="Baskerville Old Face" pitchFamily="18" charset="0"/>
                </a:rPr>
                <a:t>Which of these companies was founded first?</a:t>
              </a:r>
              <a:endParaRPr lang="ru-RU" sz="2200" kern="1200" dirty="0">
                <a:solidFill>
                  <a:schemeClr val="tx1"/>
                </a:solidFill>
              </a:endParaRPr>
            </a:p>
          </p:txBody>
        </p:sp>
      </p:grpSp>
      <p:grpSp>
        <p:nvGrpSpPr>
          <p:cNvPr id="7" name="Группа 6"/>
          <p:cNvGrpSpPr/>
          <p:nvPr/>
        </p:nvGrpSpPr>
        <p:grpSpPr>
          <a:xfrm>
            <a:off x="442127" y="3250607"/>
            <a:ext cx="8229600" cy="1668621"/>
            <a:chOff x="457200" y="1331640"/>
            <a:chExt cx="8229600" cy="1668621"/>
          </a:xfrm>
        </p:grpSpPr>
        <p:sp>
          <p:nvSpPr>
            <p:cNvPr id="8" name="Прямоугольник 7"/>
            <p:cNvSpPr/>
            <p:nvPr/>
          </p:nvSpPr>
          <p:spPr>
            <a:xfrm>
              <a:off x="457200" y="2143461"/>
              <a:ext cx="8229600" cy="856800"/>
            </a:xfrm>
            <a:prstGeom prst="rect">
              <a:avLst/>
            </a:prstGeom>
          </p:spPr>
          <p:style>
            <a:lnRef idx="1">
              <a:schemeClr val="accent5">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9" name="Полилиния 8"/>
            <p:cNvSpPr/>
            <p:nvPr/>
          </p:nvSpPr>
          <p:spPr>
            <a:xfrm>
              <a:off x="868680" y="1331640"/>
              <a:ext cx="7231712" cy="1377280"/>
            </a:xfrm>
            <a:custGeom>
              <a:avLst/>
              <a:gdLst>
                <a:gd name="connsiteX0" fmla="*/ 0 w 5760720"/>
                <a:gd name="connsiteY0" fmla="*/ 167283 h 1003680"/>
                <a:gd name="connsiteX1" fmla="*/ 167283 w 5760720"/>
                <a:gd name="connsiteY1" fmla="*/ 0 h 1003680"/>
                <a:gd name="connsiteX2" fmla="*/ 5593437 w 5760720"/>
                <a:gd name="connsiteY2" fmla="*/ 0 h 1003680"/>
                <a:gd name="connsiteX3" fmla="*/ 5760720 w 5760720"/>
                <a:gd name="connsiteY3" fmla="*/ 167283 h 1003680"/>
                <a:gd name="connsiteX4" fmla="*/ 5760720 w 5760720"/>
                <a:gd name="connsiteY4" fmla="*/ 836397 h 1003680"/>
                <a:gd name="connsiteX5" fmla="*/ 5593437 w 5760720"/>
                <a:gd name="connsiteY5" fmla="*/ 1003680 h 1003680"/>
                <a:gd name="connsiteX6" fmla="*/ 167283 w 5760720"/>
                <a:gd name="connsiteY6" fmla="*/ 1003680 h 1003680"/>
                <a:gd name="connsiteX7" fmla="*/ 0 w 5760720"/>
                <a:gd name="connsiteY7" fmla="*/ 836397 h 1003680"/>
                <a:gd name="connsiteX8" fmla="*/ 0 w 5760720"/>
                <a:gd name="connsiteY8" fmla="*/ 167283 h 100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0720" h="1003680">
                  <a:moveTo>
                    <a:pt x="0" y="167283"/>
                  </a:moveTo>
                  <a:cubicBezTo>
                    <a:pt x="0" y="74895"/>
                    <a:pt x="74895" y="0"/>
                    <a:pt x="167283" y="0"/>
                  </a:cubicBezTo>
                  <a:lnTo>
                    <a:pt x="5593437" y="0"/>
                  </a:lnTo>
                  <a:cubicBezTo>
                    <a:pt x="5685825" y="0"/>
                    <a:pt x="5760720" y="74895"/>
                    <a:pt x="5760720" y="167283"/>
                  </a:cubicBezTo>
                  <a:lnTo>
                    <a:pt x="5760720" y="836397"/>
                  </a:lnTo>
                  <a:cubicBezTo>
                    <a:pt x="5760720" y="928785"/>
                    <a:pt x="5685825" y="1003680"/>
                    <a:pt x="5593437" y="1003680"/>
                  </a:cubicBezTo>
                  <a:lnTo>
                    <a:pt x="167283" y="1003680"/>
                  </a:lnTo>
                  <a:cubicBezTo>
                    <a:pt x="74895" y="1003680"/>
                    <a:pt x="0" y="928785"/>
                    <a:pt x="0" y="836397"/>
                  </a:cubicBezTo>
                  <a:lnTo>
                    <a:pt x="0" y="167283"/>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66738" tIns="48996" rIns="266738" bIns="48996" numCol="1" spcCol="1270" anchor="ctr" anchorCtr="0">
              <a:noAutofit/>
            </a:bodyPr>
            <a:lstStyle/>
            <a:p>
              <a:pPr lvl="0" algn="l" defTabSz="1511300">
                <a:lnSpc>
                  <a:spcPct val="90000"/>
                </a:lnSpc>
                <a:spcBef>
                  <a:spcPct val="0"/>
                </a:spcBef>
                <a:spcAft>
                  <a:spcPct val="35000"/>
                </a:spcAft>
              </a:pPr>
              <a:r>
                <a:rPr lang="en-US" sz="2200" kern="1200" dirty="0" smtClean="0">
                  <a:solidFill>
                    <a:schemeClr val="tx1"/>
                  </a:solidFill>
                  <a:latin typeface="Baskerville Old Face" pitchFamily="18" charset="0"/>
                </a:rPr>
                <a:t>What Apple gadget is the most popular among customers?</a:t>
              </a:r>
            </a:p>
            <a:p>
              <a:pPr lvl="0" algn="l" defTabSz="1511300">
                <a:lnSpc>
                  <a:spcPct val="90000"/>
                </a:lnSpc>
                <a:spcBef>
                  <a:spcPct val="0"/>
                </a:spcBef>
                <a:spcAft>
                  <a:spcPct val="35000"/>
                </a:spcAft>
              </a:pPr>
              <a:r>
                <a:rPr lang="en-US" sz="2200" kern="1200" dirty="0" smtClean="0">
                  <a:solidFill>
                    <a:schemeClr val="tx1"/>
                  </a:solidFill>
                  <a:latin typeface="Baskerville Old Face" pitchFamily="18" charset="0"/>
                </a:rPr>
                <a:t>What is the highest revenue?</a:t>
              </a:r>
              <a:endParaRPr lang="ru-RU" sz="2200" kern="1200" dirty="0">
                <a:solidFill>
                  <a:schemeClr val="tx1"/>
                </a:solidFill>
              </a:endParaRPr>
            </a:p>
          </p:txBody>
        </p:sp>
      </p:grpSp>
      <p:grpSp>
        <p:nvGrpSpPr>
          <p:cNvPr id="10" name="Группа 9"/>
          <p:cNvGrpSpPr/>
          <p:nvPr/>
        </p:nvGrpSpPr>
        <p:grpSpPr>
          <a:xfrm>
            <a:off x="442127" y="5013176"/>
            <a:ext cx="8244673" cy="1666414"/>
            <a:chOff x="123145" y="4495328"/>
            <a:chExt cx="8435280" cy="1666414"/>
          </a:xfrm>
          <a:solidFill>
            <a:srgbClr val="45E838"/>
          </a:solidFill>
        </p:grpSpPr>
        <p:sp>
          <p:nvSpPr>
            <p:cNvPr id="11" name="Прямоугольник 10"/>
            <p:cNvSpPr/>
            <p:nvPr/>
          </p:nvSpPr>
          <p:spPr>
            <a:xfrm>
              <a:off x="123145" y="5279742"/>
              <a:ext cx="8435280" cy="882000"/>
            </a:xfrm>
            <a:prstGeom prst="rect">
              <a:avLst/>
            </a:prstGeom>
            <a:ln>
              <a:solidFill>
                <a:srgbClr val="45E838"/>
              </a:solidFill>
            </a:ln>
          </p:spPr>
          <p:style>
            <a:lnRef idx="2">
              <a:schemeClr val="accent1"/>
            </a:lnRef>
            <a:fillRef idx="1">
              <a:schemeClr val="lt1"/>
            </a:fillRef>
            <a:effectRef idx="0">
              <a:schemeClr val="accent1"/>
            </a:effectRef>
            <a:fontRef idx="minor">
              <a:schemeClr val="dk1"/>
            </a:fontRef>
          </p:style>
        </p:sp>
        <p:sp>
          <p:nvSpPr>
            <p:cNvPr id="12" name="Полилиния 11"/>
            <p:cNvSpPr/>
            <p:nvPr/>
          </p:nvSpPr>
          <p:spPr>
            <a:xfrm>
              <a:off x="410522" y="4495328"/>
              <a:ext cx="7545853" cy="1360478"/>
            </a:xfrm>
            <a:custGeom>
              <a:avLst/>
              <a:gdLst>
                <a:gd name="connsiteX0" fmla="*/ 0 w 6912745"/>
                <a:gd name="connsiteY0" fmla="*/ 263537 h 1581188"/>
                <a:gd name="connsiteX1" fmla="*/ 263537 w 6912745"/>
                <a:gd name="connsiteY1" fmla="*/ 0 h 1581188"/>
                <a:gd name="connsiteX2" fmla="*/ 6649208 w 6912745"/>
                <a:gd name="connsiteY2" fmla="*/ 0 h 1581188"/>
                <a:gd name="connsiteX3" fmla="*/ 6912745 w 6912745"/>
                <a:gd name="connsiteY3" fmla="*/ 263537 h 1581188"/>
                <a:gd name="connsiteX4" fmla="*/ 6912745 w 6912745"/>
                <a:gd name="connsiteY4" fmla="*/ 1317651 h 1581188"/>
                <a:gd name="connsiteX5" fmla="*/ 6649208 w 6912745"/>
                <a:gd name="connsiteY5" fmla="*/ 1581188 h 1581188"/>
                <a:gd name="connsiteX6" fmla="*/ 263537 w 6912745"/>
                <a:gd name="connsiteY6" fmla="*/ 1581188 h 1581188"/>
                <a:gd name="connsiteX7" fmla="*/ 0 w 6912745"/>
                <a:gd name="connsiteY7" fmla="*/ 1317651 h 1581188"/>
                <a:gd name="connsiteX8" fmla="*/ 0 w 6912745"/>
                <a:gd name="connsiteY8" fmla="*/ 263537 h 1581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12745" h="1581188">
                  <a:moveTo>
                    <a:pt x="0" y="263537"/>
                  </a:moveTo>
                  <a:cubicBezTo>
                    <a:pt x="0" y="117990"/>
                    <a:pt x="117990" y="0"/>
                    <a:pt x="263537" y="0"/>
                  </a:cubicBezTo>
                  <a:lnTo>
                    <a:pt x="6649208" y="0"/>
                  </a:lnTo>
                  <a:cubicBezTo>
                    <a:pt x="6794755" y="0"/>
                    <a:pt x="6912745" y="117990"/>
                    <a:pt x="6912745" y="263537"/>
                  </a:cubicBezTo>
                  <a:lnTo>
                    <a:pt x="6912745" y="1317651"/>
                  </a:lnTo>
                  <a:cubicBezTo>
                    <a:pt x="6912745" y="1463198"/>
                    <a:pt x="6794755" y="1581188"/>
                    <a:pt x="6649208" y="1581188"/>
                  </a:cubicBezTo>
                  <a:lnTo>
                    <a:pt x="263537" y="1581188"/>
                  </a:lnTo>
                  <a:cubicBezTo>
                    <a:pt x="117990" y="1581188"/>
                    <a:pt x="0" y="1463198"/>
                    <a:pt x="0" y="1317651"/>
                  </a:cubicBezTo>
                  <a:lnTo>
                    <a:pt x="0" y="26353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300370" tIns="77187" rIns="300370" bIns="77187" numCol="1" spcCol="1270" anchor="ctr" anchorCtr="0">
              <a:noAutofit/>
            </a:bodyPr>
            <a:lstStyle/>
            <a:p>
              <a:pPr defTabSz="889000">
                <a:lnSpc>
                  <a:spcPct val="90000"/>
                </a:lnSpc>
                <a:spcBef>
                  <a:spcPct val="0"/>
                </a:spcBef>
                <a:spcAft>
                  <a:spcPct val="35000"/>
                </a:spcAft>
              </a:pPr>
              <a:endParaRPr lang="en-US" sz="2000" kern="1200" dirty="0" smtClean="0">
                <a:latin typeface="Times New Roman" pitchFamily="18" charset="0"/>
                <a:cs typeface="Times New Roman" pitchFamily="18" charset="0"/>
              </a:endParaRPr>
            </a:p>
            <a:p>
              <a:pPr algn="just" defTabSz="889000">
                <a:lnSpc>
                  <a:spcPct val="90000"/>
                </a:lnSpc>
                <a:spcBef>
                  <a:spcPct val="0"/>
                </a:spcBef>
                <a:spcAft>
                  <a:spcPct val="35000"/>
                </a:spcAft>
              </a:pPr>
              <a:r>
                <a:rPr lang="en-US" sz="2200" kern="1200" dirty="0" smtClean="0">
                  <a:solidFill>
                    <a:schemeClr val="tx1"/>
                  </a:solidFill>
                  <a:latin typeface="Baskerville Old Face" pitchFamily="18" charset="0"/>
                  <a:cs typeface="Segoe UI Semilight" pitchFamily="34" charset="0"/>
                </a:rPr>
                <a:t>What is special about these products</a:t>
              </a:r>
              <a:r>
                <a:rPr lang="en-US" sz="2200" dirty="0" smtClean="0">
                  <a:solidFill>
                    <a:schemeClr val="tx1"/>
                  </a:solidFill>
                  <a:latin typeface="Baskerville Old Face" pitchFamily="18" charset="0"/>
                  <a:cs typeface="Segoe UI Semilight" pitchFamily="34" charset="0"/>
                </a:rPr>
                <a:t>? </a:t>
              </a:r>
            </a:p>
            <a:p>
              <a:pPr algn="just" defTabSz="889000">
                <a:lnSpc>
                  <a:spcPct val="90000"/>
                </a:lnSpc>
                <a:spcBef>
                  <a:spcPct val="0"/>
                </a:spcBef>
                <a:spcAft>
                  <a:spcPct val="35000"/>
                </a:spcAft>
              </a:pPr>
              <a:r>
                <a:rPr lang="en-US" sz="2200" dirty="0" smtClean="0">
                  <a:solidFill>
                    <a:schemeClr val="tx1"/>
                  </a:solidFill>
                  <a:latin typeface="Baskerville Old Face" pitchFamily="18" charset="0"/>
                  <a:cs typeface="Segoe UI Semilight" pitchFamily="34" charset="0"/>
                </a:rPr>
                <a:t>Why </a:t>
              </a:r>
              <a:r>
                <a:rPr lang="en-US" sz="2200" dirty="0">
                  <a:solidFill>
                    <a:schemeClr val="tx1"/>
                  </a:solidFill>
                  <a:latin typeface="Baskerville Old Face" pitchFamily="18" charset="0"/>
                  <a:cs typeface="Segoe UI Semilight" pitchFamily="34" charset="0"/>
                </a:rPr>
                <a:t>does Apple capture the headlines on the electronic devices’ market?</a:t>
              </a:r>
              <a:endParaRPr lang="ru-RU" sz="2200" dirty="0">
                <a:solidFill>
                  <a:schemeClr val="tx1"/>
                </a:solidFill>
                <a:latin typeface="Segoe UI Semilight" pitchFamily="34" charset="0"/>
                <a:cs typeface="Segoe UI Semilight" pitchFamily="34" charset="0"/>
              </a:endParaRPr>
            </a:p>
            <a:p>
              <a:pPr lvl="0" algn="l" defTabSz="889000">
                <a:lnSpc>
                  <a:spcPct val="90000"/>
                </a:lnSpc>
                <a:spcBef>
                  <a:spcPct val="0"/>
                </a:spcBef>
                <a:spcAft>
                  <a:spcPct val="35000"/>
                </a:spcAft>
              </a:pPr>
              <a:endParaRPr lang="ru-RU" sz="2000" kern="1200" dirty="0">
                <a:latin typeface="Times New Roman" pitchFamily="18" charset="0"/>
                <a:cs typeface="Times New Roman" pitchFamily="18" charset="0"/>
              </a:endParaRPr>
            </a:p>
          </p:txBody>
        </p:sp>
      </p:grpSp>
      <p:pic>
        <p:nvPicPr>
          <p:cNvPr id="3" name="mix_1m01s (audio-joiner.co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9252" y="6069990"/>
            <a:ext cx="609600" cy="609600"/>
          </a:xfrm>
          <a:prstGeom prst="rect">
            <a:avLst/>
          </a:prstGeom>
        </p:spPr>
      </p:pic>
    </p:spTree>
    <p:extLst>
      <p:ext uri="{BB962C8B-B14F-4D97-AF65-F5344CB8AC3E}">
        <p14:creationId xmlns:p14="http://schemas.microsoft.com/office/powerpoint/2010/main" val="27573009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 presetClass="mediacall" presetSubtype="0" fill="hold" nodeType="afterEffect">
                                  <p:stCondLst>
                                    <p:cond delay="0"/>
                                  </p:stCondLst>
                                  <p:childTnLst>
                                    <p:cmd type="call" cmd="playFrom(0.0)">
                                      <p:cBhvr>
                                        <p:cTn id="18" dur="6348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576">
                <p:cTn id="19"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Таблица 13"/>
          <p:cNvGraphicFramePr>
            <a:graphicFrameLocks noGrp="1"/>
          </p:cNvGraphicFramePr>
          <p:nvPr>
            <p:extLst>
              <p:ext uri="{D42A27DB-BD31-4B8C-83A1-F6EECF244321}">
                <p14:modId xmlns:p14="http://schemas.microsoft.com/office/powerpoint/2010/main" val="6199708"/>
              </p:ext>
            </p:extLst>
          </p:nvPr>
        </p:nvGraphicFramePr>
        <p:xfrm>
          <a:off x="611560" y="3212976"/>
          <a:ext cx="8121914" cy="3168352"/>
        </p:xfrm>
        <a:graphic>
          <a:graphicData uri="http://schemas.openxmlformats.org/drawingml/2006/table">
            <a:tbl>
              <a:tblPr firstRow="1" firstCol="1" bandRow="1">
                <a:tableStyleId>{E8B1032C-EA38-4F05-BA0D-38AFFFC7BED3}</a:tableStyleId>
              </a:tblPr>
              <a:tblGrid>
                <a:gridCol w="1459892">
                  <a:extLst>
                    <a:ext uri="{9D8B030D-6E8A-4147-A177-3AD203B41FA5}">
                      <a16:colId xmlns:a16="http://schemas.microsoft.com/office/drawing/2014/main" val="20000"/>
                    </a:ext>
                  </a:extLst>
                </a:gridCol>
                <a:gridCol w="1609948">
                  <a:extLst>
                    <a:ext uri="{9D8B030D-6E8A-4147-A177-3AD203B41FA5}">
                      <a16:colId xmlns:a16="http://schemas.microsoft.com/office/drawing/2014/main" val="20001"/>
                    </a:ext>
                  </a:extLst>
                </a:gridCol>
                <a:gridCol w="3721946">
                  <a:extLst>
                    <a:ext uri="{9D8B030D-6E8A-4147-A177-3AD203B41FA5}">
                      <a16:colId xmlns:a16="http://schemas.microsoft.com/office/drawing/2014/main" val="20002"/>
                    </a:ext>
                  </a:extLst>
                </a:gridCol>
                <a:gridCol w="1330128">
                  <a:extLst>
                    <a:ext uri="{9D8B030D-6E8A-4147-A177-3AD203B41FA5}">
                      <a16:colId xmlns:a16="http://schemas.microsoft.com/office/drawing/2014/main" val="20003"/>
                    </a:ext>
                  </a:extLst>
                </a:gridCol>
              </a:tblGrid>
              <a:tr h="576064">
                <a:tc>
                  <a:txBody>
                    <a:bodyPr/>
                    <a:lstStyle/>
                    <a:p>
                      <a:pPr algn="ctr">
                        <a:lnSpc>
                          <a:spcPct val="107000"/>
                        </a:lnSpc>
                        <a:spcAft>
                          <a:spcPts val="0"/>
                        </a:spcAft>
                      </a:pPr>
                      <a:r>
                        <a:rPr lang="en-US" sz="1400" dirty="0" smtClean="0">
                          <a:effectLst/>
                          <a:latin typeface="Times New Roman" panose="02020603050405020304" pitchFamily="18" charset="0"/>
                          <a:cs typeface="Times New Roman" panose="02020603050405020304" pitchFamily="18" charset="0"/>
                        </a:rPr>
                        <a:t>Companies</a:t>
                      </a:r>
                      <a:endParaRPr lang="ru-RU" sz="1400" dirty="0">
                        <a:effectLst/>
                        <a:latin typeface="Times New Roman" pitchFamily="18" charset="0"/>
                        <a:ea typeface="Calibri"/>
                        <a:cs typeface="Times New Roman" pitchFamily="18" charset="0"/>
                      </a:endParaRPr>
                    </a:p>
                  </a:txBody>
                  <a:tcPr marL="59116" marR="59116" marT="0" marB="0"/>
                </a:tc>
                <a:tc>
                  <a:txBody>
                    <a:bodyPr/>
                    <a:lstStyle/>
                    <a:p>
                      <a:pPr algn="ctr">
                        <a:lnSpc>
                          <a:spcPct val="107000"/>
                        </a:lnSpc>
                        <a:spcAft>
                          <a:spcPts val="0"/>
                        </a:spcAft>
                      </a:pPr>
                      <a:r>
                        <a:rPr lang="en-US" sz="1400" dirty="0" smtClean="0">
                          <a:effectLst/>
                          <a:latin typeface="Times New Roman" panose="02020603050405020304" pitchFamily="18" charset="0"/>
                          <a:cs typeface="Times New Roman" panose="02020603050405020304" pitchFamily="18" charset="0"/>
                        </a:rPr>
                        <a:t>The </a:t>
                      </a:r>
                      <a:r>
                        <a:rPr lang="en-US" sz="1400" dirty="0">
                          <a:effectLst/>
                          <a:latin typeface="Times New Roman" panose="02020603050405020304" pitchFamily="18" charset="0"/>
                          <a:cs typeface="Times New Roman" panose="02020603050405020304" pitchFamily="18" charset="0"/>
                        </a:rPr>
                        <a:t>year of foundation</a:t>
                      </a:r>
                      <a:endParaRPr lang="ru-RU" sz="1400" dirty="0">
                        <a:effectLst/>
                        <a:latin typeface="Times New Roman" pitchFamily="18" charset="0"/>
                        <a:ea typeface="Calibri"/>
                        <a:cs typeface="Times New Roman" pitchFamily="18" charset="0"/>
                      </a:endParaRPr>
                    </a:p>
                  </a:txBody>
                  <a:tcPr marL="59116" marR="59116" marT="0" marB="0"/>
                </a:tc>
                <a:tc>
                  <a:txBody>
                    <a:bodyPr/>
                    <a:lstStyle/>
                    <a:p>
                      <a:pPr algn="ctr">
                        <a:lnSpc>
                          <a:spcPct val="107000"/>
                        </a:lnSpc>
                        <a:spcAft>
                          <a:spcPts val="0"/>
                        </a:spcAft>
                      </a:pPr>
                      <a:r>
                        <a:rPr lang="en-US" sz="1400" dirty="0" smtClean="0">
                          <a:effectLst/>
                          <a:latin typeface="Times New Roman" panose="02020603050405020304" pitchFamily="18" charset="0"/>
                          <a:cs typeface="Times New Roman" panose="02020603050405020304" pitchFamily="18" charset="0"/>
                        </a:rPr>
                        <a:t>Main </a:t>
                      </a:r>
                      <a:r>
                        <a:rPr lang="en-US" sz="1400" dirty="0">
                          <a:effectLst/>
                          <a:latin typeface="Times New Roman" panose="02020603050405020304" pitchFamily="18" charset="0"/>
                          <a:cs typeface="Times New Roman" panose="02020603050405020304" pitchFamily="18" charset="0"/>
                        </a:rPr>
                        <a:t>product</a:t>
                      </a:r>
                      <a:endParaRPr lang="ru-RU" sz="1400" dirty="0">
                        <a:effectLst/>
                        <a:latin typeface="Times New Roman" pitchFamily="18" charset="0"/>
                        <a:ea typeface="Calibri"/>
                        <a:cs typeface="Times New Roman" pitchFamily="18" charset="0"/>
                      </a:endParaRPr>
                    </a:p>
                  </a:txBody>
                  <a:tcPr marL="59116" marR="59116" marT="0" marB="0"/>
                </a:tc>
                <a:tc>
                  <a:txBody>
                    <a:bodyPr/>
                    <a:lstStyle/>
                    <a:p>
                      <a:pPr algn="ctr">
                        <a:lnSpc>
                          <a:spcPct val="107000"/>
                        </a:lnSpc>
                        <a:spcAft>
                          <a:spcPts val="0"/>
                        </a:spcAft>
                      </a:pPr>
                      <a:r>
                        <a:rPr lang="en-US" sz="1400" dirty="0" smtClean="0">
                          <a:effectLst/>
                          <a:latin typeface="Times New Roman" panose="02020603050405020304" pitchFamily="18" charset="0"/>
                          <a:cs typeface="Times New Roman" panose="02020603050405020304" pitchFamily="18" charset="0"/>
                        </a:rPr>
                        <a:t>Number </a:t>
                      </a:r>
                      <a:r>
                        <a:rPr lang="en-US" sz="1400" dirty="0">
                          <a:effectLst/>
                          <a:latin typeface="Times New Roman" panose="02020603050405020304" pitchFamily="18" charset="0"/>
                          <a:cs typeface="Times New Roman" panose="02020603050405020304" pitchFamily="18" charset="0"/>
                        </a:rPr>
                        <a:t>of </a:t>
                      </a:r>
                      <a:r>
                        <a:rPr lang="en-US" sz="1400" dirty="0" smtClean="0">
                          <a:effectLst/>
                          <a:latin typeface="Times New Roman" panose="02020603050405020304" pitchFamily="18" charset="0"/>
                          <a:cs typeface="Times New Roman" panose="02020603050405020304" pitchFamily="18" charset="0"/>
                        </a:rPr>
                        <a:t>employees</a:t>
                      </a:r>
                      <a:endParaRPr lang="ru-RU" sz="1400" dirty="0">
                        <a:effectLst/>
                        <a:latin typeface="Times New Roman" pitchFamily="18" charset="0"/>
                        <a:ea typeface="Calibri"/>
                        <a:cs typeface="Times New Roman" pitchFamily="18" charset="0"/>
                      </a:endParaRPr>
                    </a:p>
                  </a:txBody>
                  <a:tcPr marL="59116" marR="59116" marT="0" marB="0"/>
                </a:tc>
                <a:extLst>
                  <a:ext uri="{0D108BD9-81ED-4DB2-BD59-A6C34878D82A}">
                    <a16:rowId xmlns:a16="http://schemas.microsoft.com/office/drawing/2014/main" val="10000"/>
                  </a:ext>
                </a:extLst>
              </a:tr>
              <a:tr h="662040">
                <a:tc>
                  <a:txBody>
                    <a:bodyPr/>
                    <a:lstStyle/>
                    <a:p>
                      <a:pPr algn="just">
                        <a:lnSpc>
                          <a:spcPct val="107000"/>
                        </a:lnSpc>
                        <a:spcAft>
                          <a:spcPts val="0"/>
                        </a:spcAft>
                      </a:pPr>
                      <a:r>
                        <a:rPr lang="en-US" sz="1400">
                          <a:effectLst/>
                          <a:latin typeface="Times New Roman" panose="02020603050405020304" pitchFamily="18" charset="0"/>
                          <a:cs typeface="Times New Roman" panose="02020603050405020304" pitchFamily="18" charset="0"/>
                        </a:rPr>
                        <a:t>Apple Inc.</a:t>
                      </a:r>
                      <a:endParaRPr lang="ru-RU" sz="1400">
                        <a:effectLst/>
                        <a:latin typeface="Times New Roman" pitchFamily="18" charset="0"/>
                        <a:ea typeface="Calibri"/>
                        <a:cs typeface="Times New Roman" pitchFamily="18" charset="0"/>
                      </a:endParaRPr>
                    </a:p>
                  </a:txBody>
                  <a:tcPr marL="59116" marR="59116" marT="0" marB="0"/>
                </a:tc>
                <a:tc>
                  <a:txBody>
                    <a:bodyPr/>
                    <a:lstStyle/>
                    <a:p>
                      <a:pPr algn="just">
                        <a:lnSpc>
                          <a:spcPct val="107000"/>
                        </a:lnSpc>
                        <a:spcAft>
                          <a:spcPts val="0"/>
                        </a:spcAft>
                      </a:pPr>
                      <a:r>
                        <a:rPr lang="ru-RU" sz="1400" dirty="0">
                          <a:effectLst/>
                          <a:latin typeface="Times New Roman" panose="02020603050405020304" pitchFamily="18" charset="0"/>
                          <a:cs typeface="Times New Roman" panose="02020603050405020304" pitchFamily="18" charset="0"/>
                        </a:rPr>
                        <a:t>1976</a:t>
                      </a:r>
                      <a:endParaRPr lang="ru-RU" sz="1400" dirty="0">
                        <a:effectLst/>
                        <a:latin typeface="Times New Roman" pitchFamily="18" charset="0"/>
                        <a:ea typeface="Calibri"/>
                        <a:cs typeface="Times New Roman" pitchFamily="18" charset="0"/>
                      </a:endParaRPr>
                    </a:p>
                  </a:txBody>
                  <a:tcPr marL="59116" marR="59116" marT="0" marB="0"/>
                </a:tc>
                <a:tc>
                  <a:txBody>
                    <a:bodyPr/>
                    <a:lstStyle/>
                    <a:p>
                      <a:pPr algn="just">
                        <a:lnSpc>
                          <a:spcPct val="107000"/>
                        </a:lnSpc>
                        <a:spcAft>
                          <a:spcPts val="0"/>
                        </a:spcAft>
                      </a:pPr>
                      <a:r>
                        <a:rPr lang="en-US" sz="1400" dirty="0">
                          <a:effectLst/>
                          <a:latin typeface="Times New Roman" panose="02020603050405020304" pitchFamily="18" charset="0"/>
                          <a:cs typeface="Times New Roman" panose="02020603050405020304" pitchFamily="18" charset="0"/>
                        </a:rPr>
                        <a:t>IPhone, Mac book, Apple Watch, Air Pods, IPad, Apple TV, IPod, </a:t>
                      </a:r>
                      <a:r>
                        <a:rPr lang="en-US" sz="1400" dirty="0" err="1">
                          <a:effectLst/>
                          <a:latin typeface="Times New Roman" panose="02020603050405020304" pitchFamily="18" charset="0"/>
                          <a:cs typeface="Times New Roman" panose="02020603050405020304" pitchFamily="18" charset="0"/>
                        </a:rPr>
                        <a:t>HomePod</a:t>
                      </a:r>
                      <a:r>
                        <a:rPr lang="en-US" sz="1400" dirty="0">
                          <a:effectLst/>
                          <a:latin typeface="Times New Roman" panose="02020603050405020304" pitchFamily="18" charset="0"/>
                          <a:cs typeface="Times New Roman" panose="02020603050405020304" pitchFamily="18" charset="0"/>
                        </a:rPr>
                        <a:t>, Software products</a:t>
                      </a:r>
                      <a:endParaRPr lang="ru-RU" sz="1400" dirty="0">
                        <a:effectLst/>
                        <a:latin typeface="Times New Roman" pitchFamily="18" charset="0"/>
                        <a:ea typeface="Calibri"/>
                        <a:cs typeface="Times New Roman" pitchFamily="18" charset="0"/>
                      </a:endParaRPr>
                    </a:p>
                  </a:txBody>
                  <a:tcPr marL="59116" marR="59116" marT="0" marB="0"/>
                </a:tc>
                <a:tc>
                  <a:txBody>
                    <a:bodyPr/>
                    <a:lstStyle/>
                    <a:p>
                      <a:pPr algn="just">
                        <a:lnSpc>
                          <a:spcPct val="107000"/>
                        </a:lnSpc>
                        <a:spcAft>
                          <a:spcPts val="0"/>
                        </a:spcAft>
                      </a:pPr>
                      <a:r>
                        <a:rPr lang="ru-RU" sz="1400">
                          <a:effectLst/>
                          <a:latin typeface="Times New Roman" panose="02020603050405020304" pitchFamily="18" charset="0"/>
                          <a:cs typeface="Times New Roman" panose="02020603050405020304" pitchFamily="18" charset="0"/>
                        </a:rPr>
                        <a:t>132,000</a:t>
                      </a:r>
                      <a:endParaRPr lang="ru-RU" sz="1400">
                        <a:effectLst/>
                        <a:latin typeface="Times New Roman" pitchFamily="18" charset="0"/>
                        <a:ea typeface="Calibri"/>
                        <a:cs typeface="Times New Roman" pitchFamily="18" charset="0"/>
                      </a:endParaRPr>
                    </a:p>
                  </a:txBody>
                  <a:tcPr marL="59116" marR="59116" marT="0" marB="0"/>
                </a:tc>
                <a:extLst>
                  <a:ext uri="{0D108BD9-81ED-4DB2-BD59-A6C34878D82A}">
                    <a16:rowId xmlns:a16="http://schemas.microsoft.com/office/drawing/2014/main" val="10001"/>
                  </a:ext>
                </a:extLst>
              </a:tr>
              <a:tr h="897619">
                <a:tc>
                  <a:txBody>
                    <a:bodyPr/>
                    <a:lstStyle/>
                    <a:p>
                      <a:pPr algn="just">
                        <a:lnSpc>
                          <a:spcPct val="107000"/>
                        </a:lnSpc>
                        <a:spcAft>
                          <a:spcPts val="0"/>
                        </a:spcAft>
                      </a:pPr>
                      <a:r>
                        <a:rPr lang="en-US" sz="1400" dirty="0">
                          <a:effectLst/>
                          <a:latin typeface="Times New Roman" panose="02020603050405020304" pitchFamily="18" charset="0"/>
                          <a:cs typeface="Times New Roman" panose="02020603050405020304" pitchFamily="18" charset="0"/>
                        </a:rPr>
                        <a:t>Next Inc.</a:t>
                      </a:r>
                      <a:endParaRPr lang="ru-RU" sz="1400" dirty="0">
                        <a:effectLst/>
                        <a:latin typeface="Times New Roman" pitchFamily="18" charset="0"/>
                        <a:ea typeface="Calibri"/>
                        <a:cs typeface="Times New Roman" pitchFamily="18" charset="0"/>
                      </a:endParaRPr>
                    </a:p>
                  </a:txBody>
                  <a:tcPr marL="59116" marR="59116" marT="0" marB="0"/>
                </a:tc>
                <a:tc>
                  <a:txBody>
                    <a:bodyPr/>
                    <a:lstStyle/>
                    <a:p>
                      <a:pPr algn="just">
                        <a:lnSpc>
                          <a:spcPct val="107000"/>
                        </a:lnSpc>
                        <a:spcAft>
                          <a:spcPts val="0"/>
                        </a:spcAft>
                      </a:pPr>
                      <a:r>
                        <a:rPr lang="ru-RU" sz="1400">
                          <a:effectLst/>
                          <a:latin typeface="Times New Roman" panose="02020603050405020304" pitchFamily="18" charset="0"/>
                          <a:cs typeface="Times New Roman" panose="02020603050405020304" pitchFamily="18" charset="0"/>
                        </a:rPr>
                        <a:t>1985 </a:t>
                      </a:r>
                      <a:endParaRPr lang="ru-RU" sz="1400">
                        <a:effectLst/>
                        <a:latin typeface="Times New Roman" pitchFamily="18" charset="0"/>
                        <a:ea typeface="Calibri"/>
                        <a:cs typeface="Times New Roman" pitchFamily="18" charset="0"/>
                      </a:endParaRPr>
                    </a:p>
                  </a:txBody>
                  <a:tcPr marL="59116" marR="59116" marT="0" marB="0"/>
                </a:tc>
                <a:tc>
                  <a:txBody>
                    <a:bodyPr/>
                    <a:lstStyle/>
                    <a:p>
                      <a:pPr algn="just">
                        <a:lnSpc>
                          <a:spcPct val="107000"/>
                        </a:lnSpc>
                        <a:spcAft>
                          <a:spcPts val="0"/>
                        </a:spcAft>
                      </a:pPr>
                      <a:r>
                        <a:rPr lang="en-US" sz="1400" dirty="0">
                          <a:effectLst/>
                          <a:latin typeface="Times New Roman" panose="02020603050405020304" pitchFamily="18" charset="0"/>
                          <a:cs typeface="Times New Roman" panose="02020603050405020304" pitchFamily="18" charset="0"/>
                        </a:rPr>
                        <a:t>NeXT Computer, </a:t>
                      </a:r>
                      <a:r>
                        <a:rPr lang="en-US" sz="1400" dirty="0" err="1">
                          <a:effectLst/>
                          <a:latin typeface="Times New Roman" panose="02020603050405020304" pitchFamily="18" charset="0"/>
                          <a:cs typeface="Times New Roman" panose="02020603050405020304" pitchFamily="18" charset="0"/>
                        </a:rPr>
                        <a:t>NeXTcube</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NeXTcube</a:t>
                      </a:r>
                      <a:r>
                        <a:rPr lang="en-US" sz="1400" dirty="0">
                          <a:effectLst/>
                          <a:latin typeface="Times New Roman" panose="02020603050405020304" pitchFamily="18" charset="0"/>
                          <a:cs typeface="Times New Roman" panose="02020603050405020304" pitchFamily="18" charset="0"/>
                        </a:rPr>
                        <a:t> Turbo, </a:t>
                      </a:r>
                      <a:r>
                        <a:rPr lang="en-US" sz="1400" dirty="0" err="1">
                          <a:effectLst/>
                          <a:latin typeface="Times New Roman" panose="02020603050405020304" pitchFamily="18" charset="0"/>
                          <a:cs typeface="Times New Roman" panose="02020603050405020304" pitchFamily="18" charset="0"/>
                        </a:rPr>
                        <a:t>NeXTstation</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NeXTdimension</a:t>
                      </a:r>
                      <a:r>
                        <a:rPr lang="en-US" sz="1400" dirty="0">
                          <a:effectLst/>
                          <a:latin typeface="Times New Roman" panose="02020603050405020304" pitchFamily="18" charset="0"/>
                          <a:cs typeface="Times New Roman" panose="02020603050405020304" pitchFamily="18" charset="0"/>
                        </a:rPr>
                        <a:t>, NeXT </a:t>
                      </a:r>
                      <a:r>
                        <a:rPr lang="en-US" sz="1400" dirty="0" err="1">
                          <a:effectLst/>
                          <a:latin typeface="Times New Roman" panose="02020603050405020304" pitchFamily="18" charset="0"/>
                          <a:cs typeface="Times New Roman" panose="02020603050405020304" pitchFamily="18" charset="0"/>
                        </a:rPr>
                        <a:t>MegaPixel</a:t>
                      </a:r>
                      <a:r>
                        <a:rPr lang="en-US" sz="1400" dirty="0">
                          <a:effectLst/>
                          <a:latin typeface="Times New Roman" panose="02020603050405020304" pitchFamily="18" charset="0"/>
                          <a:cs typeface="Times New Roman" panose="02020603050405020304" pitchFamily="18" charset="0"/>
                        </a:rPr>
                        <a:t> Display, NeXT Laser Printer, Software products</a:t>
                      </a:r>
                      <a:endParaRPr lang="ru-RU" sz="1400" dirty="0">
                        <a:effectLst/>
                        <a:latin typeface="Times New Roman" pitchFamily="18" charset="0"/>
                        <a:ea typeface="Calibri"/>
                        <a:cs typeface="Times New Roman" pitchFamily="18" charset="0"/>
                      </a:endParaRPr>
                    </a:p>
                  </a:txBody>
                  <a:tcPr marL="59116" marR="59116" marT="0" marB="0"/>
                </a:tc>
                <a:tc>
                  <a:txBody>
                    <a:bodyPr/>
                    <a:lstStyle/>
                    <a:p>
                      <a:pPr algn="just">
                        <a:lnSpc>
                          <a:spcPct val="107000"/>
                        </a:lnSpc>
                        <a:spcAft>
                          <a:spcPts val="0"/>
                        </a:spcAft>
                      </a:pPr>
                      <a:r>
                        <a:rPr lang="en-US" sz="1400">
                          <a:effectLst/>
                          <a:latin typeface="Times New Roman" panose="02020603050405020304" pitchFamily="18" charset="0"/>
                          <a:cs typeface="Times New Roman" panose="02020603050405020304" pitchFamily="18" charset="0"/>
                        </a:rPr>
                        <a:t>540</a:t>
                      </a:r>
                      <a:endParaRPr lang="ru-RU" sz="1400">
                        <a:effectLst/>
                        <a:latin typeface="Times New Roman" pitchFamily="18" charset="0"/>
                        <a:ea typeface="Calibri"/>
                        <a:cs typeface="Times New Roman" pitchFamily="18" charset="0"/>
                      </a:endParaRPr>
                    </a:p>
                  </a:txBody>
                  <a:tcPr marL="59116" marR="59116" marT="0" marB="0"/>
                </a:tc>
                <a:extLst>
                  <a:ext uri="{0D108BD9-81ED-4DB2-BD59-A6C34878D82A}">
                    <a16:rowId xmlns:a16="http://schemas.microsoft.com/office/drawing/2014/main" val="10002"/>
                  </a:ext>
                </a:extLst>
              </a:tr>
              <a:tr h="1032629">
                <a:tc>
                  <a:txBody>
                    <a:bodyPr/>
                    <a:lstStyle/>
                    <a:p>
                      <a:pPr algn="just">
                        <a:lnSpc>
                          <a:spcPct val="107000"/>
                        </a:lnSpc>
                        <a:spcAft>
                          <a:spcPts val="0"/>
                        </a:spcAft>
                      </a:pPr>
                      <a:r>
                        <a:rPr lang="en-US" sz="1400">
                          <a:effectLst/>
                          <a:latin typeface="Times New Roman" panose="02020603050405020304" pitchFamily="18" charset="0"/>
                          <a:cs typeface="Times New Roman" panose="02020603050405020304" pitchFamily="18" charset="0"/>
                        </a:rPr>
                        <a:t>Pixar Animation Studios</a:t>
                      </a:r>
                      <a:endParaRPr lang="ru-RU" sz="1400">
                        <a:effectLst/>
                        <a:latin typeface="Times New Roman" pitchFamily="18" charset="0"/>
                        <a:ea typeface="Calibri"/>
                        <a:cs typeface="Times New Roman" pitchFamily="18" charset="0"/>
                      </a:endParaRPr>
                    </a:p>
                  </a:txBody>
                  <a:tcPr marL="59116" marR="59116" marT="0" marB="0"/>
                </a:tc>
                <a:tc>
                  <a:txBody>
                    <a:bodyPr/>
                    <a:lstStyle/>
                    <a:p>
                      <a:pPr algn="just">
                        <a:lnSpc>
                          <a:spcPct val="107000"/>
                        </a:lnSpc>
                        <a:spcAft>
                          <a:spcPts val="0"/>
                        </a:spcAft>
                      </a:pPr>
                      <a:r>
                        <a:rPr lang="en-US" sz="1400" dirty="0">
                          <a:effectLst/>
                          <a:latin typeface="Times New Roman" panose="02020603050405020304" pitchFamily="18" charset="0"/>
                          <a:cs typeface="Times New Roman" panose="02020603050405020304" pitchFamily="18" charset="0"/>
                        </a:rPr>
                        <a:t>1979 </a:t>
                      </a:r>
                      <a:endParaRPr lang="en-US" sz="1400" dirty="0" smtClean="0">
                        <a:effectLst/>
                        <a:latin typeface="Times New Roman" panose="02020603050405020304" pitchFamily="18" charset="0"/>
                        <a:cs typeface="Times New Roman" panose="02020603050405020304" pitchFamily="18" charset="0"/>
                      </a:endParaRPr>
                    </a:p>
                    <a:p>
                      <a:pPr algn="just">
                        <a:lnSpc>
                          <a:spcPct val="107000"/>
                        </a:lnSpc>
                        <a:spcAft>
                          <a:spcPts val="0"/>
                        </a:spcAft>
                      </a:pPr>
                      <a:r>
                        <a:rPr lang="en-US" sz="1400" dirty="0" smtClean="0">
                          <a:effectLst/>
                          <a:latin typeface="Times New Roman" panose="02020603050405020304" pitchFamily="18" charset="0"/>
                          <a:cs typeface="Times New Roman" panose="02020603050405020304" pitchFamily="18" charset="0"/>
                        </a:rPr>
                        <a:t>(</a:t>
                      </a:r>
                      <a:r>
                        <a:rPr lang="en-US" sz="1400" dirty="0">
                          <a:effectLst/>
                          <a:latin typeface="Times New Roman" panose="02020603050405020304" pitchFamily="18" charset="0"/>
                          <a:cs typeface="Times New Roman" panose="02020603050405020304" pitchFamily="18" charset="0"/>
                        </a:rPr>
                        <a:t>by George Lucas)</a:t>
                      </a:r>
                      <a:endParaRPr lang="ru-RU" sz="1400" dirty="0">
                        <a:effectLst/>
                        <a:latin typeface="Times New Roman" panose="02020603050405020304" pitchFamily="18" charset="0"/>
                        <a:cs typeface="Times New Roman" panose="02020603050405020304" pitchFamily="18" charset="0"/>
                      </a:endParaRPr>
                    </a:p>
                    <a:p>
                      <a:pPr algn="just">
                        <a:lnSpc>
                          <a:spcPct val="107000"/>
                        </a:lnSpc>
                        <a:spcAft>
                          <a:spcPts val="0"/>
                        </a:spcAft>
                      </a:pPr>
                      <a:r>
                        <a:rPr lang="en-US" sz="1400" dirty="0">
                          <a:effectLst/>
                          <a:latin typeface="Times New Roman" panose="02020603050405020304" pitchFamily="18" charset="0"/>
                          <a:cs typeface="Times New Roman" panose="02020603050405020304" pitchFamily="18" charset="0"/>
                        </a:rPr>
                        <a:t>1986 (Steve Jobs bought it)</a:t>
                      </a:r>
                      <a:endParaRPr lang="ru-RU" sz="1400" dirty="0">
                        <a:effectLst/>
                        <a:latin typeface="Times New Roman" pitchFamily="18" charset="0"/>
                        <a:ea typeface="Calibri"/>
                        <a:cs typeface="Times New Roman" pitchFamily="18" charset="0"/>
                      </a:endParaRPr>
                    </a:p>
                  </a:txBody>
                  <a:tcPr marL="59116" marR="59116" marT="0" marB="0"/>
                </a:tc>
                <a:tc>
                  <a:txBody>
                    <a:bodyPr/>
                    <a:lstStyle/>
                    <a:p>
                      <a:pPr algn="just">
                        <a:lnSpc>
                          <a:spcPct val="107000"/>
                        </a:lnSpc>
                        <a:spcAft>
                          <a:spcPts val="0"/>
                        </a:spcAft>
                      </a:pPr>
                      <a:r>
                        <a:rPr lang="en-US" sz="1400" dirty="0">
                          <a:effectLst/>
                          <a:latin typeface="Times New Roman" panose="02020603050405020304" pitchFamily="18" charset="0"/>
                          <a:cs typeface="Times New Roman" panose="02020603050405020304" pitchFamily="18" charset="0"/>
                        </a:rPr>
                        <a:t>21 feature films, shorts, cartoons</a:t>
                      </a:r>
                      <a:endParaRPr lang="ru-RU" sz="1400" dirty="0">
                        <a:effectLst/>
                        <a:latin typeface="Times New Roman" pitchFamily="18" charset="0"/>
                        <a:ea typeface="Calibri"/>
                        <a:cs typeface="Times New Roman" pitchFamily="18" charset="0"/>
                      </a:endParaRPr>
                    </a:p>
                  </a:txBody>
                  <a:tcPr marL="59116" marR="59116" marT="0" marB="0"/>
                </a:tc>
                <a:tc>
                  <a:txBody>
                    <a:bodyPr/>
                    <a:lstStyle/>
                    <a:p>
                      <a:pPr algn="just">
                        <a:lnSpc>
                          <a:spcPct val="107000"/>
                        </a:lnSpc>
                        <a:spcAft>
                          <a:spcPts val="0"/>
                        </a:spcAft>
                      </a:pPr>
                      <a:r>
                        <a:rPr lang="ru-RU" sz="1400" dirty="0">
                          <a:effectLst/>
                          <a:latin typeface="Times New Roman" panose="02020603050405020304" pitchFamily="18" charset="0"/>
                          <a:cs typeface="Times New Roman" panose="02020603050405020304" pitchFamily="18" charset="0"/>
                        </a:rPr>
                        <a:t>201</a:t>
                      </a:r>
                      <a:r>
                        <a:rPr lang="en-US" sz="1400" dirty="0">
                          <a:effectLst/>
                          <a:latin typeface="Times New Roman" panose="02020603050405020304" pitchFamily="18" charset="0"/>
                          <a:cs typeface="Times New Roman" panose="02020603050405020304" pitchFamily="18" charset="0"/>
                        </a:rPr>
                        <a:t>,</a:t>
                      </a:r>
                      <a:r>
                        <a:rPr lang="ru-RU" sz="1400" dirty="0">
                          <a:effectLst/>
                          <a:latin typeface="Times New Roman" panose="02020603050405020304" pitchFamily="18" charset="0"/>
                          <a:cs typeface="Times New Roman" panose="02020603050405020304" pitchFamily="18" charset="0"/>
                        </a:rPr>
                        <a:t>000</a:t>
                      </a:r>
                      <a:endParaRPr lang="ru-RU" sz="1400" dirty="0">
                        <a:effectLst/>
                        <a:latin typeface="Times New Roman" pitchFamily="18" charset="0"/>
                        <a:ea typeface="Calibri"/>
                        <a:cs typeface="Times New Roman" pitchFamily="18" charset="0"/>
                      </a:endParaRPr>
                    </a:p>
                  </a:txBody>
                  <a:tcPr marL="59116" marR="59116" marT="0" marB="0"/>
                </a:tc>
                <a:extLst>
                  <a:ext uri="{0D108BD9-81ED-4DB2-BD59-A6C34878D82A}">
                    <a16:rowId xmlns:a16="http://schemas.microsoft.com/office/drawing/2014/main" val="10003"/>
                  </a:ext>
                </a:extLst>
              </a:tr>
            </a:tbl>
          </a:graphicData>
        </a:graphic>
      </p:graphicFrame>
      <p:sp>
        <p:nvSpPr>
          <p:cNvPr id="10" name="Заголовок 1"/>
          <p:cNvSpPr txBox="1">
            <a:spLocks/>
          </p:cNvSpPr>
          <p:nvPr/>
        </p:nvSpPr>
        <p:spPr>
          <a:xfrm>
            <a:off x="323118" y="149546"/>
            <a:ext cx="8616038"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b="1" dirty="0" smtClean="0">
                <a:solidFill>
                  <a:schemeClr val="tx2"/>
                </a:solidFill>
                <a:effectLst>
                  <a:outerShdw blurRad="38100" dist="38100" dir="2700000" algn="tl">
                    <a:srgbClr val="000000">
                      <a:alpha val="43137"/>
                    </a:srgbClr>
                  </a:outerShdw>
                </a:effectLst>
                <a:latin typeface="Baskerville Old Face" pitchFamily="18" charset="0"/>
                <a:cs typeface="Times New Roman" pitchFamily="18" charset="0"/>
              </a:rPr>
              <a:t>Analyze the infographics and answer the questions  </a:t>
            </a:r>
            <a:endParaRPr lang="ru-RU" sz="2800" b="1" dirty="0">
              <a:solidFill>
                <a:schemeClr val="tx2"/>
              </a:solidFill>
              <a:effectLst>
                <a:outerShdw blurRad="38100" dist="38100" dir="2700000" algn="tl">
                  <a:srgbClr val="000000">
                    <a:alpha val="43137"/>
                  </a:srgbClr>
                </a:outerShdw>
              </a:effectLst>
              <a:latin typeface="Times New Roman" pitchFamily="18" charset="0"/>
              <a:cs typeface="Times New Roman" pitchFamily="18" charset="0"/>
            </a:endParaRPr>
          </a:p>
        </p:txBody>
      </p:sp>
      <p:grpSp>
        <p:nvGrpSpPr>
          <p:cNvPr id="2" name="Группа 1"/>
          <p:cNvGrpSpPr/>
          <p:nvPr/>
        </p:nvGrpSpPr>
        <p:grpSpPr>
          <a:xfrm>
            <a:off x="441829" y="1292546"/>
            <a:ext cx="8229600" cy="1550878"/>
            <a:chOff x="441829" y="1292546"/>
            <a:chExt cx="8229600" cy="1550878"/>
          </a:xfrm>
        </p:grpSpPr>
        <p:sp>
          <p:nvSpPr>
            <p:cNvPr id="6" name="Прямоугольник 5"/>
            <p:cNvSpPr/>
            <p:nvPr/>
          </p:nvSpPr>
          <p:spPr>
            <a:xfrm>
              <a:off x="441829" y="1986624"/>
              <a:ext cx="8229600" cy="856800"/>
            </a:xfrm>
            <a:prstGeom prst="rect">
              <a:avLst/>
            </a:prstGeom>
          </p:spPr>
          <p:style>
            <a:lnRef idx="1">
              <a:schemeClr val="accent5">
                <a:hueOff val="-9933876"/>
                <a:satOff val="39811"/>
                <a:lumOff val="8628"/>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7" name="Полилиния 6"/>
            <p:cNvSpPr/>
            <p:nvPr/>
          </p:nvSpPr>
          <p:spPr>
            <a:xfrm>
              <a:off x="683568" y="1292546"/>
              <a:ext cx="7344816" cy="1344366"/>
            </a:xfrm>
            <a:custGeom>
              <a:avLst/>
              <a:gdLst>
                <a:gd name="connsiteX0" fmla="*/ 0 w 5760720"/>
                <a:gd name="connsiteY0" fmla="*/ 167283 h 1003680"/>
                <a:gd name="connsiteX1" fmla="*/ 167283 w 5760720"/>
                <a:gd name="connsiteY1" fmla="*/ 0 h 1003680"/>
                <a:gd name="connsiteX2" fmla="*/ 5593437 w 5760720"/>
                <a:gd name="connsiteY2" fmla="*/ 0 h 1003680"/>
                <a:gd name="connsiteX3" fmla="*/ 5760720 w 5760720"/>
                <a:gd name="connsiteY3" fmla="*/ 167283 h 1003680"/>
                <a:gd name="connsiteX4" fmla="*/ 5760720 w 5760720"/>
                <a:gd name="connsiteY4" fmla="*/ 836397 h 1003680"/>
                <a:gd name="connsiteX5" fmla="*/ 5593437 w 5760720"/>
                <a:gd name="connsiteY5" fmla="*/ 1003680 h 1003680"/>
                <a:gd name="connsiteX6" fmla="*/ 167283 w 5760720"/>
                <a:gd name="connsiteY6" fmla="*/ 1003680 h 1003680"/>
                <a:gd name="connsiteX7" fmla="*/ 0 w 5760720"/>
                <a:gd name="connsiteY7" fmla="*/ 836397 h 1003680"/>
                <a:gd name="connsiteX8" fmla="*/ 0 w 5760720"/>
                <a:gd name="connsiteY8" fmla="*/ 167283 h 100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0720" h="1003680">
                  <a:moveTo>
                    <a:pt x="0" y="167283"/>
                  </a:moveTo>
                  <a:cubicBezTo>
                    <a:pt x="0" y="74895"/>
                    <a:pt x="74895" y="0"/>
                    <a:pt x="167283" y="0"/>
                  </a:cubicBezTo>
                  <a:lnTo>
                    <a:pt x="5593437" y="0"/>
                  </a:lnTo>
                  <a:cubicBezTo>
                    <a:pt x="5685825" y="0"/>
                    <a:pt x="5760720" y="74895"/>
                    <a:pt x="5760720" y="167283"/>
                  </a:cubicBezTo>
                  <a:lnTo>
                    <a:pt x="5760720" y="836397"/>
                  </a:lnTo>
                  <a:cubicBezTo>
                    <a:pt x="5760720" y="928785"/>
                    <a:pt x="5685825" y="1003680"/>
                    <a:pt x="5593437" y="1003680"/>
                  </a:cubicBezTo>
                  <a:lnTo>
                    <a:pt x="167283" y="1003680"/>
                  </a:lnTo>
                  <a:cubicBezTo>
                    <a:pt x="74895" y="1003680"/>
                    <a:pt x="0" y="928785"/>
                    <a:pt x="0" y="836397"/>
                  </a:cubicBezTo>
                  <a:lnTo>
                    <a:pt x="0" y="167283"/>
                  </a:lnTo>
                  <a:close/>
                </a:path>
              </a:pathLst>
            </a:custGeom>
          </p:spPr>
          <p:style>
            <a:lnRef idx="0">
              <a:schemeClr val="lt1">
                <a:hueOff val="0"/>
                <a:satOff val="0"/>
                <a:lumOff val="0"/>
                <a:alphaOff val="0"/>
              </a:schemeClr>
            </a:lnRef>
            <a:fillRef idx="3">
              <a:schemeClr val="accent5">
                <a:hueOff val="-9933876"/>
                <a:satOff val="39811"/>
                <a:lumOff val="8628"/>
                <a:alphaOff val="0"/>
              </a:schemeClr>
            </a:fillRef>
            <a:effectRef idx="3">
              <a:schemeClr val="accent5">
                <a:hueOff val="-9933876"/>
                <a:satOff val="39811"/>
                <a:lumOff val="8628"/>
                <a:alphaOff val="0"/>
              </a:schemeClr>
            </a:effectRef>
            <a:fontRef idx="minor">
              <a:schemeClr val="lt1"/>
            </a:fontRef>
          </p:style>
          <p:txBody>
            <a:bodyPr spcFirstLastPara="0" vert="horz" wrap="square" lIns="266738" tIns="48996" rIns="266738" bIns="48996" numCol="1" spcCol="1270" anchor="ctr" anchorCtr="0">
              <a:noAutofit/>
            </a:bodyPr>
            <a:lstStyle/>
            <a:p>
              <a:pPr lvl="0" algn="just" defTabSz="889000">
                <a:lnSpc>
                  <a:spcPct val="90000"/>
                </a:lnSpc>
                <a:spcBef>
                  <a:spcPct val="0"/>
                </a:spcBef>
                <a:spcAft>
                  <a:spcPct val="35000"/>
                </a:spcAft>
              </a:pPr>
              <a:r>
                <a:rPr lang="en-US" sz="2400" kern="1200" dirty="0" smtClean="0">
                  <a:solidFill>
                    <a:schemeClr val="tx1"/>
                  </a:solidFill>
                  <a:latin typeface="Baskerville Old Face" pitchFamily="18" charset="0"/>
                </a:rPr>
                <a:t>What companies did Steve Jobs found?</a:t>
              </a:r>
            </a:p>
            <a:p>
              <a:pPr lvl="0" algn="just" defTabSz="889000">
                <a:lnSpc>
                  <a:spcPct val="90000"/>
                </a:lnSpc>
                <a:spcBef>
                  <a:spcPct val="0"/>
                </a:spcBef>
                <a:spcAft>
                  <a:spcPct val="35000"/>
                </a:spcAft>
              </a:pPr>
              <a:r>
                <a:rPr lang="en-US" sz="2400" kern="1200" dirty="0" smtClean="0">
                  <a:solidFill>
                    <a:schemeClr val="tx1"/>
                  </a:solidFill>
                  <a:latin typeface="Baskerville Old Face" pitchFamily="18" charset="0"/>
                </a:rPr>
                <a:t>Which of these companies was founded first? </a:t>
              </a:r>
              <a:endParaRPr lang="ru-RU" sz="2400" kern="1200" dirty="0">
                <a:solidFill>
                  <a:schemeClr val="tx1"/>
                </a:solidFill>
              </a:endParaRPr>
            </a:p>
          </p:txBody>
        </p:sp>
      </p:grpSp>
    </p:spTree>
    <p:extLst>
      <p:ext uri="{BB962C8B-B14F-4D97-AF65-F5344CB8AC3E}">
        <p14:creationId xmlns:p14="http://schemas.microsoft.com/office/powerpoint/2010/main" val="18691098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788871" y="4126799"/>
            <a:ext cx="4087420" cy="2058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566"/>
          <a:stretch/>
        </p:blipFill>
        <p:spPr bwMode="auto">
          <a:xfrm>
            <a:off x="6084168" y="3332789"/>
            <a:ext cx="2360146" cy="561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Заголовок 1"/>
          <p:cNvSpPr txBox="1">
            <a:spLocks/>
          </p:cNvSpPr>
          <p:nvPr/>
        </p:nvSpPr>
        <p:spPr>
          <a:xfrm>
            <a:off x="225424" y="188640"/>
            <a:ext cx="8667056"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b="1" dirty="0" smtClean="0">
                <a:solidFill>
                  <a:schemeClr val="tx2"/>
                </a:solidFill>
                <a:effectLst>
                  <a:outerShdw blurRad="38100" dist="38100" dir="2700000" algn="tl">
                    <a:srgbClr val="000000">
                      <a:alpha val="43137"/>
                    </a:srgbClr>
                  </a:outerShdw>
                </a:effectLst>
                <a:latin typeface="Baskerville Old Face" pitchFamily="18" charset="0"/>
                <a:cs typeface="Times New Roman" pitchFamily="18" charset="0"/>
              </a:rPr>
              <a:t>Analyze the infographics and answer the questions  </a:t>
            </a:r>
            <a:endParaRPr lang="ru-RU" sz="2800" b="1" dirty="0">
              <a:solidFill>
                <a:schemeClr val="tx2"/>
              </a:solidFill>
              <a:effectLst>
                <a:outerShdw blurRad="38100" dist="38100" dir="2700000" algn="tl">
                  <a:srgbClr val="000000">
                    <a:alpha val="43137"/>
                  </a:srgbClr>
                </a:outerShdw>
              </a:effectLst>
              <a:latin typeface="Times New Roman" pitchFamily="18" charset="0"/>
              <a:cs typeface="Times New Roman" pitchFamily="18" charset="0"/>
            </a:endParaRPr>
          </a:p>
        </p:txBody>
      </p:sp>
      <p:grpSp>
        <p:nvGrpSpPr>
          <p:cNvPr id="2" name="Группа 1"/>
          <p:cNvGrpSpPr/>
          <p:nvPr/>
        </p:nvGrpSpPr>
        <p:grpSpPr>
          <a:xfrm>
            <a:off x="457200" y="1331640"/>
            <a:ext cx="8229600" cy="1668621"/>
            <a:chOff x="457200" y="1331640"/>
            <a:chExt cx="8229600" cy="1668621"/>
          </a:xfrm>
        </p:grpSpPr>
        <p:sp>
          <p:nvSpPr>
            <p:cNvPr id="13" name="Прямоугольник 12"/>
            <p:cNvSpPr/>
            <p:nvPr/>
          </p:nvSpPr>
          <p:spPr>
            <a:xfrm>
              <a:off x="457200" y="2143461"/>
              <a:ext cx="8229600" cy="856800"/>
            </a:xfrm>
            <a:prstGeom prst="rect">
              <a:avLst/>
            </a:prstGeom>
          </p:spPr>
          <p:style>
            <a:lnRef idx="1">
              <a:schemeClr val="accent5">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4" name="Полилиния 13"/>
            <p:cNvSpPr/>
            <p:nvPr/>
          </p:nvSpPr>
          <p:spPr>
            <a:xfrm>
              <a:off x="868680" y="1331640"/>
              <a:ext cx="7231712" cy="1377280"/>
            </a:xfrm>
            <a:custGeom>
              <a:avLst/>
              <a:gdLst>
                <a:gd name="connsiteX0" fmla="*/ 0 w 5760720"/>
                <a:gd name="connsiteY0" fmla="*/ 167283 h 1003680"/>
                <a:gd name="connsiteX1" fmla="*/ 167283 w 5760720"/>
                <a:gd name="connsiteY1" fmla="*/ 0 h 1003680"/>
                <a:gd name="connsiteX2" fmla="*/ 5593437 w 5760720"/>
                <a:gd name="connsiteY2" fmla="*/ 0 h 1003680"/>
                <a:gd name="connsiteX3" fmla="*/ 5760720 w 5760720"/>
                <a:gd name="connsiteY3" fmla="*/ 167283 h 1003680"/>
                <a:gd name="connsiteX4" fmla="*/ 5760720 w 5760720"/>
                <a:gd name="connsiteY4" fmla="*/ 836397 h 1003680"/>
                <a:gd name="connsiteX5" fmla="*/ 5593437 w 5760720"/>
                <a:gd name="connsiteY5" fmla="*/ 1003680 h 1003680"/>
                <a:gd name="connsiteX6" fmla="*/ 167283 w 5760720"/>
                <a:gd name="connsiteY6" fmla="*/ 1003680 h 1003680"/>
                <a:gd name="connsiteX7" fmla="*/ 0 w 5760720"/>
                <a:gd name="connsiteY7" fmla="*/ 836397 h 1003680"/>
                <a:gd name="connsiteX8" fmla="*/ 0 w 5760720"/>
                <a:gd name="connsiteY8" fmla="*/ 167283 h 100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0720" h="1003680">
                  <a:moveTo>
                    <a:pt x="0" y="167283"/>
                  </a:moveTo>
                  <a:cubicBezTo>
                    <a:pt x="0" y="74895"/>
                    <a:pt x="74895" y="0"/>
                    <a:pt x="167283" y="0"/>
                  </a:cubicBezTo>
                  <a:lnTo>
                    <a:pt x="5593437" y="0"/>
                  </a:lnTo>
                  <a:cubicBezTo>
                    <a:pt x="5685825" y="0"/>
                    <a:pt x="5760720" y="74895"/>
                    <a:pt x="5760720" y="167283"/>
                  </a:cubicBezTo>
                  <a:lnTo>
                    <a:pt x="5760720" y="836397"/>
                  </a:lnTo>
                  <a:cubicBezTo>
                    <a:pt x="5760720" y="928785"/>
                    <a:pt x="5685825" y="1003680"/>
                    <a:pt x="5593437" y="1003680"/>
                  </a:cubicBezTo>
                  <a:lnTo>
                    <a:pt x="167283" y="1003680"/>
                  </a:lnTo>
                  <a:cubicBezTo>
                    <a:pt x="74895" y="1003680"/>
                    <a:pt x="0" y="928785"/>
                    <a:pt x="0" y="836397"/>
                  </a:cubicBezTo>
                  <a:lnTo>
                    <a:pt x="0" y="167283"/>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66738" tIns="48996" rIns="266738" bIns="48996" numCol="1" spcCol="1270" anchor="ctr" anchorCtr="0">
              <a:noAutofit/>
            </a:bodyPr>
            <a:lstStyle/>
            <a:p>
              <a:pPr lvl="0" algn="l" defTabSz="1511300">
                <a:lnSpc>
                  <a:spcPct val="90000"/>
                </a:lnSpc>
                <a:spcBef>
                  <a:spcPct val="0"/>
                </a:spcBef>
                <a:spcAft>
                  <a:spcPct val="35000"/>
                </a:spcAft>
              </a:pPr>
              <a:r>
                <a:rPr lang="en-US" sz="2200" kern="1200" dirty="0" smtClean="0">
                  <a:solidFill>
                    <a:schemeClr val="bg1"/>
                  </a:solidFill>
                  <a:latin typeface="Baskerville Old Face" pitchFamily="18" charset="0"/>
                </a:rPr>
                <a:t>What Apple gadget is the most popular among customers?</a:t>
              </a:r>
            </a:p>
            <a:p>
              <a:pPr lvl="0" algn="l" defTabSz="1511300">
                <a:lnSpc>
                  <a:spcPct val="90000"/>
                </a:lnSpc>
                <a:spcBef>
                  <a:spcPct val="0"/>
                </a:spcBef>
                <a:spcAft>
                  <a:spcPct val="35000"/>
                </a:spcAft>
              </a:pPr>
              <a:r>
                <a:rPr lang="en-US" sz="2200" kern="1200" dirty="0" smtClean="0">
                  <a:solidFill>
                    <a:schemeClr val="bg1"/>
                  </a:solidFill>
                  <a:latin typeface="Baskerville Old Face" pitchFamily="18" charset="0"/>
                </a:rPr>
                <a:t>What is the highest revenue?</a:t>
              </a:r>
              <a:endParaRPr lang="ru-RU" sz="2200" kern="1200" dirty="0">
                <a:solidFill>
                  <a:schemeClr val="bg1"/>
                </a:solidFill>
              </a:endParaRPr>
            </a:p>
          </p:txBody>
        </p:sp>
      </p:grpSp>
      <p:pic>
        <p:nvPicPr>
          <p:cNvPr id="2050"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68680" y="3140968"/>
            <a:ext cx="3682341" cy="2014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3690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fade">
                                      <p:cBhvr>
                                        <p:cTn id="11" dur="500"/>
                                        <p:tgtEl>
                                          <p:spTgt spid="205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51"/>
                                        </p:tgtEl>
                                        <p:attrNameLst>
                                          <p:attrName>style.visibility</p:attrName>
                                        </p:attrNameLst>
                                      </p:cBhvr>
                                      <p:to>
                                        <p:strVal val="visible"/>
                                      </p:to>
                                    </p:set>
                                    <p:animEffect transition="in" filter="fade">
                                      <p:cBhvr>
                                        <p:cTn id="15" dur="500"/>
                                        <p:tgtEl>
                                          <p:spTgt spid="205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971600" y="116632"/>
            <a:ext cx="8667056" cy="1143000"/>
          </a:xfrm>
        </p:spPr>
        <p:txBody>
          <a:bodyPr>
            <a:noAutofit/>
          </a:bodyPr>
          <a:lstStyle/>
          <a:p>
            <a:r>
              <a:rPr lang="en-US" sz="2800" b="1" dirty="0" smtClean="0">
                <a:solidFill>
                  <a:schemeClr val="tx2"/>
                </a:solidFill>
                <a:effectLst>
                  <a:outerShdw blurRad="38100" dist="38100" dir="2700000" algn="tl">
                    <a:srgbClr val="000000">
                      <a:alpha val="43137"/>
                    </a:srgbClr>
                  </a:outerShdw>
                </a:effectLst>
                <a:latin typeface="Baskerville Old Face" pitchFamily="18" charset="0"/>
                <a:cs typeface="Times New Roman" pitchFamily="18" charset="0"/>
              </a:rPr>
              <a:t>Analyze </a:t>
            </a:r>
            <a:r>
              <a:rPr lang="en-US" sz="2800" b="1" dirty="0">
                <a:solidFill>
                  <a:schemeClr val="tx2"/>
                </a:solidFill>
                <a:effectLst>
                  <a:outerShdw blurRad="38100" dist="38100" dir="2700000" algn="tl">
                    <a:srgbClr val="000000">
                      <a:alpha val="43137"/>
                    </a:srgbClr>
                  </a:outerShdw>
                </a:effectLst>
                <a:latin typeface="Baskerville Old Face" pitchFamily="18" charset="0"/>
                <a:cs typeface="Times New Roman" pitchFamily="18" charset="0"/>
              </a:rPr>
              <a:t>the infographics and answer the </a:t>
            </a:r>
            <a:r>
              <a:rPr lang="en-US" sz="2800" b="1" dirty="0" smtClean="0">
                <a:solidFill>
                  <a:schemeClr val="tx2"/>
                </a:solidFill>
                <a:effectLst>
                  <a:outerShdw blurRad="38100" dist="38100" dir="2700000" algn="tl">
                    <a:srgbClr val="000000">
                      <a:alpha val="43137"/>
                    </a:srgbClr>
                  </a:outerShdw>
                </a:effectLst>
                <a:latin typeface="Baskerville Old Face" pitchFamily="18" charset="0"/>
                <a:cs typeface="Times New Roman" pitchFamily="18" charset="0"/>
              </a:rPr>
              <a:t>questions</a:t>
            </a:r>
            <a:endParaRPr lang="ru-RU" sz="2800" b="1" dirty="0">
              <a:solidFill>
                <a:schemeClr val="tx2"/>
              </a:solidFill>
              <a:effectLst>
                <a:outerShdw blurRad="38100" dist="38100" dir="2700000" algn="tl">
                  <a:srgbClr val="000000">
                    <a:alpha val="43137"/>
                  </a:srgbClr>
                </a:outerShdw>
              </a:effectLst>
              <a:latin typeface="Times New Roman" pitchFamily="18" charset="0"/>
              <a:cs typeface="Times New Roman" pitchFamily="18" charset="0"/>
            </a:endParaRPr>
          </a:p>
        </p:txBody>
      </p:sp>
      <p:graphicFrame>
        <p:nvGraphicFramePr>
          <p:cNvPr id="7" name="Таблица 6"/>
          <p:cNvGraphicFramePr>
            <a:graphicFrameLocks noGrp="1"/>
          </p:cNvGraphicFramePr>
          <p:nvPr>
            <p:extLst>
              <p:ext uri="{D42A27DB-BD31-4B8C-83A1-F6EECF244321}">
                <p14:modId xmlns:p14="http://schemas.microsoft.com/office/powerpoint/2010/main" val="3011012341"/>
              </p:ext>
            </p:extLst>
          </p:nvPr>
        </p:nvGraphicFramePr>
        <p:xfrm>
          <a:off x="971600" y="3284984"/>
          <a:ext cx="7416824" cy="3228467"/>
        </p:xfrm>
        <a:graphic>
          <a:graphicData uri="http://schemas.openxmlformats.org/drawingml/2006/table">
            <a:tbl>
              <a:tblPr firstRow="1" firstCol="1" bandRow="1">
                <a:tableStyleId>{69C7853C-536D-4A76-A0AE-DD22124D55A5}</a:tableStyleId>
              </a:tblPr>
              <a:tblGrid>
                <a:gridCol w="7416824">
                  <a:extLst>
                    <a:ext uri="{9D8B030D-6E8A-4147-A177-3AD203B41FA5}">
                      <a16:colId xmlns:a16="http://schemas.microsoft.com/office/drawing/2014/main" val="2680072393"/>
                    </a:ext>
                  </a:extLst>
                </a:gridCol>
              </a:tblGrid>
              <a:tr h="2520280">
                <a:tc>
                  <a:txBody>
                    <a:bodyPr/>
                    <a:lstStyle/>
                    <a:p>
                      <a:pPr marL="0" indent="363538" algn="just">
                        <a:lnSpc>
                          <a:spcPct val="107000"/>
                        </a:lnSpc>
                        <a:spcAft>
                          <a:spcPts val="0"/>
                        </a:spcAft>
                      </a:pPr>
                      <a:r>
                        <a:rPr lang="en-US" sz="1800" b="0" dirty="0">
                          <a:solidFill>
                            <a:schemeClr val="tx1"/>
                          </a:solidFill>
                          <a:effectLst/>
                          <a:latin typeface="Baskerville Old Face" pitchFamily="18" charset="0"/>
                          <a:cs typeface="Times New Roman" panose="02020603050405020304" pitchFamily="18" charset="0"/>
                        </a:rPr>
                        <a:t>In January 2016, it was announced that one billion Apple devices were in active use worldwide. What is it that makes Apple so desirable and so special? </a:t>
                      </a:r>
                      <a:endParaRPr lang="ru-RU" sz="1800" b="0" dirty="0">
                        <a:solidFill>
                          <a:schemeClr val="tx1"/>
                        </a:solidFill>
                        <a:effectLst/>
                        <a:latin typeface="Times New Roman" panose="02020603050405020304" pitchFamily="18" charset="0"/>
                        <a:cs typeface="Times New Roman" panose="02020603050405020304" pitchFamily="18" charset="0"/>
                      </a:endParaRPr>
                    </a:p>
                    <a:p>
                      <a:pPr marL="0" indent="363538" algn="just">
                        <a:lnSpc>
                          <a:spcPct val="107000"/>
                        </a:lnSpc>
                        <a:spcAft>
                          <a:spcPts val="0"/>
                        </a:spcAft>
                      </a:pPr>
                      <a:r>
                        <a:rPr lang="en-US" sz="1800" b="0" dirty="0">
                          <a:solidFill>
                            <a:schemeClr val="tx1"/>
                          </a:solidFill>
                          <a:effectLst/>
                          <a:latin typeface="Baskerville Old Face" pitchFamily="18" charset="0"/>
                          <a:cs typeface="Times New Roman" panose="02020603050405020304" pitchFamily="18" charset="0"/>
                        </a:rPr>
                        <a:t>Almost inseparable from the image of </a:t>
                      </a:r>
                      <a:r>
                        <a:rPr lang="en-US" sz="1800" b="0" dirty="0" smtClean="0">
                          <a:solidFill>
                            <a:schemeClr val="tx1"/>
                          </a:solidFill>
                          <a:effectLst/>
                          <a:latin typeface="Baskerville Old Face" pitchFamily="18" charset="0"/>
                          <a:cs typeface="Times New Roman" panose="02020603050405020304" pitchFamily="18" charset="0"/>
                        </a:rPr>
                        <a:t>Apple </a:t>
                      </a:r>
                      <a:r>
                        <a:rPr lang="en-US" sz="1800" b="0" dirty="0">
                          <a:solidFill>
                            <a:schemeClr val="tx1"/>
                          </a:solidFill>
                          <a:effectLst/>
                          <a:latin typeface="Baskerville Old Face" pitchFamily="18" charset="0"/>
                          <a:cs typeface="Times New Roman" panose="02020603050405020304" pitchFamily="18" charset="0"/>
                        </a:rPr>
                        <a:t>company is its founder, Steve Jobs. Jobs became synonymous with the brand and as famous as the brand itself. He knew what people would want before they knew they wanted it.</a:t>
                      </a:r>
                      <a:endParaRPr lang="ru-RU" sz="1800" b="0" dirty="0">
                        <a:solidFill>
                          <a:schemeClr val="tx1"/>
                        </a:solidFill>
                        <a:effectLst/>
                        <a:latin typeface="Times New Roman" panose="02020603050405020304" pitchFamily="18" charset="0"/>
                        <a:cs typeface="Times New Roman" panose="02020603050405020304" pitchFamily="18" charset="0"/>
                      </a:endParaRPr>
                    </a:p>
                    <a:p>
                      <a:pPr marL="0" indent="363538" algn="just">
                        <a:lnSpc>
                          <a:spcPct val="107000"/>
                        </a:lnSpc>
                        <a:spcAft>
                          <a:spcPts val="0"/>
                        </a:spcAft>
                      </a:pPr>
                      <a:r>
                        <a:rPr lang="en-US" sz="1800" b="0" dirty="0">
                          <a:solidFill>
                            <a:schemeClr val="tx1"/>
                          </a:solidFill>
                          <a:effectLst/>
                          <a:latin typeface="Baskerville Old Face" pitchFamily="18" charset="0"/>
                          <a:cs typeface="Times New Roman" panose="02020603050405020304" pitchFamily="18" charset="0"/>
                        </a:rPr>
                        <a:t>Besides, Apple has released a number of diverse and stylish-looking products.</a:t>
                      </a:r>
                      <a:endParaRPr lang="ru-RU" sz="1800" b="0" dirty="0">
                        <a:solidFill>
                          <a:schemeClr val="tx1"/>
                        </a:solidFill>
                        <a:effectLst/>
                        <a:latin typeface="Times New Roman" panose="02020603050405020304" pitchFamily="18" charset="0"/>
                        <a:cs typeface="Times New Roman" panose="02020603050405020304" pitchFamily="18" charset="0"/>
                      </a:endParaRPr>
                    </a:p>
                    <a:p>
                      <a:pPr marL="0" indent="363538" algn="just">
                        <a:lnSpc>
                          <a:spcPct val="107000"/>
                        </a:lnSpc>
                        <a:spcAft>
                          <a:spcPts val="0"/>
                        </a:spcAft>
                      </a:pPr>
                      <a:r>
                        <a:rPr lang="en-US" sz="1800" b="0" dirty="0">
                          <a:solidFill>
                            <a:schemeClr val="tx1"/>
                          </a:solidFill>
                          <a:effectLst/>
                          <a:latin typeface="Baskerville Old Face" pitchFamily="18" charset="0"/>
                          <a:cs typeface="Times New Roman" panose="02020603050405020304" pitchFamily="18" charset="0"/>
                        </a:rPr>
                        <a:t>Another reason for Apple’s success is its dynamic, constantly changing business plan. Jobs intently studied the market and tried to </a:t>
                      </a:r>
                      <a:r>
                        <a:rPr lang="en-US" sz="1800" b="0" dirty="0" smtClean="0">
                          <a:solidFill>
                            <a:schemeClr val="tx1"/>
                          </a:solidFill>
                          <a:effectLst/>
                          <a:latin typeface="Baskerville Old Face" pitchFamily="18" charset="0"/>
                          <a:cs typeface="Times New Roman" panose="02020603050405020304" pitchFamily="18" charset="0"/>
                        </a:rPr>
                        <a:t>ascertain </a:t>
                      </a:r>
                      <a:r>
                        <a:rPr lang="en-US" sz="1800" b="0" dirty="0">
                          <a:solidFill>
                            <a:schemeClr val="tx1"/>
                          </a:solidFill>
                          <a:effectLst/>
                          <a:latin typeface="Baskerville Old Face" pitchFamily="18" charset="0"/>
                          <a:cs typeface="Times New Roman" panose="02020603050405020304" pitchFamily="18" charset="0"/>
                        </a:rPr>
                        <a:t>the pulse of the audience. </a:t>
                      </a:r>
                      <a:endParaRPr lang="ru-RU" sz="1800" b="0" dirty="0">
                        <a:solidFill>
                          <a:schemeClr val="tx1"/>
                        </a:solidFill>
                        <a:effectLst/>
                        <a:latin typeface="Times New Roman" panose="02020603050405020304" pitchFamily="18" charset="0"/>
                        <a:cs typeface="Times New Roman" panose="02020603050405020304" pitchFamily="18" charset="0"/>
                      </a:endParaRPr>
                    </a:p>
                    <a:p>
                      <a:pPr algn="just">
                        <a:lnSpc>
                          <a:spcPct val="107000"/>
                        </a:lnSpc>
                        <a:spcAft>
                          <a:spcPts val="0"/>
                        </a:spcAft>
                      </a:pPr>
                      <a:r>
                        <a:rPr lang="en-US" sz="1800" dirty="0">
                          <a:solidFill>
                            <a:schemeClr val="tx1"/>
                          </a:solidFill>
                          <a:effectLst/>
                          <a:latin typeface="Baskerville Old Face" pitchFamily="18" charset="0"/>
                        </a:rPr>
                        <a:t> </a:t>
                      </a:r>
                      <a:endParaRPr lang="ru-RU"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gradFill flip="none" rotWithShape="1">
                      <a:gsLst>
                        <a:gs pos="0">
                          <a:srgbClr val="45E838">
                            <a:tint val="66000"/>
                            <a:satMod val="160000"/>
                          </a:srgbClr>
                        </a:gs>
                        <a:gs pos="50000">
                          <a:srgbClr val="45E838">
                            <a:tint val="44500"/>
                            <a:satMod val="160000"/>
                          </a:srgbClr>
                        </a:gs>
                        <a:gs pos="100000">
                          <a:srgbClr val="45E838">
                            <a:tint val="23500"/>
                            <a:satMod val="160000"/>
                          </a:srgbClr>
                        </a:gs>
                      </a:gsLst>
                      <a:lin ang="8100000" scaled="1"/>
                      <a:tileRect/>
                    </a:gradFill>
                  </a:tcPr>
                </a:tc>
                <a:extLst>
                  <a:ext uri="{0D108BD9-81ED-4DB2-BD59-A6C34878D82A}">
                    <a16:rowId xmlns:a16="http://schemas.microsoft.com/office/drawing/2014/main" val="638814948"/>
                  </a:ext>
                </a:extLst>
              </a:tr>
            </a:tbl>
          </a:graphicData>
        </a:graphic>
      </p:graphicFrame>
      <p:grpSp>
        <p:nvGrpSpPr>
          <p:cNvPr id="8" name="Группа 7"/>
          <p:cNvGrpSpPr/>
          <p:nvPr/>
        </p:nvGrpSpPr>
        <p:grpSpPr>
          <a:xfrm>
            <a:off x="483185" y="1331640"/>
            <a:ext cx="8435280" cy="1755224"/>
            <a:chOff x="123145" y="4406518"/>
            <a:chExt cx="8435280" cy="1755224"/>
          </a:xfrm>
          <a:solidFill>
            <a:srgbClr val="45E838"/>
          </a:solidFill>
        </p:grpSpPr>
        <p:sp>
          <p:nvSpPr>
            <p:cNvPr id="9" name="Прямоугольник 8"/>
            <p:cNvSpPr/>
            <p:nvPr/>
          </p:nvSpPr>
          <p:spPr>
            <a:xfrm>
              <a:off x="123145" y="5279742"/>
              <a:ext cx="8435280" cy="882000"/>
            </a:xfrm>
            <a:prstGeom prst="rect">
              <a:avLst/>
            </a:prstGeom>
            <a:ln>
              <a:solidFill>
                <a:srgbClr val="45E838"/>
              </a:solidFill>
            </a:ln>
          </p:spPr>
          <p:style>
            <a:lnRef idx="2">
              <a:schemeClr val="accent1"/>
            </a:lnRef>
            <a:fillRef idx="1">
              <a:schemeClr val="lt1"/>
            </a:fillRef>
            <a:effectRef idx="0">
              <a:schemeClr val="accent1"/>
            </a:effectRef>
            <a:fontRef idx="minor">
              <a:schemeClr val="dk1"/>
            </a:fontRef>
          </p:style>
        </p:sp>
        <p:sp>
          <p:nvSpPr>
            <p:cNvPr id="10" name="Полилиния 9"/>
            <p:cNvSpPr/>
            <p:nvPr/>
          </p:nvSpPr>
          <p:spPr>
            <a:xfrm>
              <a:off x="410522" y="4406518"/>
              <a:ext cx="7545853" cy="1449288"/>
            </a:xfrm>
            <a:custGeom>
              <a:avLst/>
              <a:gdLst>
                <a:gd name="connsiteX0" fmla="*/ 0 w 6912745"/>
                <a:gd name="connsiteY0" fmla="*/ 263537 h 1581188"/>
                <a:gd name="connsiteX1" fmla="*/ 263537 w 6912745"/>
                <a:gd name="connsiteY1" fmla="*/ 0 h 1581188"/>
                <a:gd name="connsiteX2" fmla="*/ 6649208 w 6912745"/>
                <a:gd name="connsiteY2" fmla="*/ 0 h 1581188"/>
                <a:gd name="connsiteX3" fmla="*/ 6912745 w 6912745"/>
                <a:gd name="connsiteY3" fmla="*/ 263537 h 1581188"/>
                <a:gd name="connsiteX4" fmla="*/ 6912745 w 6912745"/>
                <a:gd name="connsiteY4" fmla="*/ 1317651 h 1581188"/>
                <a:gd name="connsiteX5" fmla="*/ 6649208 w 6912745"/>
                <a:gd name="connsiteY5" fmla="*/ 1581188 h 1581188"/>
                <a:gd name="connsiteX6" fmla="*/ 263537 w 6912745"/>
                <a:gd name="connsiteY6" fmla="*/ 1581188 h 1581188"/>
                <a:gd name="connsiteX7" fmla="*/ 0 w 6912745"/>
                <a:gd name="connsiteY7" fmla="*/ 1317651 h 1581188"/>
                <a:gd name="connsiteX8" fmla="*/ 0 w 6912745"/>
                <a:gd name="connsiteY8" fmla="*/ 263537 h 1581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12745" h="1581188">
                  <a:moveTo>
                    <a:pt x="0" y="263537"/>
                  </a:moveTo>
                  <a:cubicBezTo>
                    <a:pt x="0" y="117990"/>
                    <a:pt x="117990" y="0"/>
                    <a:pt x="263537" y="0"/>
                  </a:cubicBezTo>
                  <a:lnTo>
                    <a:pt x="6649208" y="0"/>
                  </a:lnTo>
                  <a:cubicBezTo>
                    <a:pt x="6794755" y="0"/>
                    <a:pt x="6912745" y="117990"/>
                    <a:pt x="6912745" y="263537"/>
                  </a:cubicBezTo>
                  <a:lnTo>
                    <a:pt x="6912745" y="1317651"/>
                  </a:lnTo>
                  <a:cubicBezTo>
                    <a:pt x="6912745" y="1463198"/>
                    <a:pt x="6794755" y="1581188"/>
                    <a:pt x="6649208" y="1581188"/>
                  </a:cubicBezTo>
                  <a:lnTo>
                    <a:pt x="263537" y="1581188"/>
                  </a:lnTo>
                  <a:cubicBezTo>
                    <a:pt x="117990" y="1581188"/>
                    <a:pt x="0" y="1463198"/>
                    <a:pt x="0" y="1317651"/>
                  </a:cubicBezTo>
                  <a:lnTo>
                    <a:pt x="0" y="26353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300370" tIns="77187" rIns="300370" bIns="77187" numCol="1" spcCol="1270" anchor="ctr" anchorCtr="0">
              <a:noAutofit/>
            </a:bodyPr>
            <a:lstStyle/>
            <a:p>
              <a:pPr defTabSz="889000">
                <a:lnSpc>
                  <a:spcPct val="90000"/>
                </a:lnSpc>
                <a:spcBef>
                  <a:spcPct val="0"/>
                </a:spcBef>
                <a:spcAft>
                  <a:spcPct val="35000"/>
                </a:spcAft>
              </a:pPr>
              <a:endParaRPr lang="en-US" sz="2000" kern="1200" dirty="0" smtClean="0">
                <a:latin typeface="Times New Roman" pitchFamily="18" charset="0"/>
                <a:cs typeface="Times New Roman" pitchFamily="18" charset="0"/>
              </a:endParaRPr>
            </a:p>
            <a:p>
              <a:pPr algn="just" defTabSz="889000">
                <a:lnSpc>
                  <a:spcPct val="90000"/>
                </a:lnSpc>
                <a:spcBef>
                  <a:spcPct val="0"/>
                </a:spcBef>
                <a:spcAft>
                  <a:spcPct val="35000"/>
                </a:spcAft>
              </a:pPr>
              <a:r>
                <a:rPr lang="en-US" sz="2200" kern="1200" dirty="0" smtClean="0">
                  <a:solidFill>
                    <a:schemeClr val="tx1"/>
                  </a:solidFill>
                  <a:latin typeface="Baskerville Old Face" pitchFamily="18" charset="0"/>
                  <a:cs typeface="Segoe UI Semilight" pitchFamily="34" charset="0"/>
                </a:rPr>
                <a:t>What is special about th</a:t>
              </a:r>
              <a:r>
                <a:rPr lang="en-US" sz="2200" dirty="0" smtClean="0">
                  <a:solidFill>
                    <a:schemeClr val="tx1"/>
                  </a:solidFill>
                  <a:latin typeface="Baskerville Old Face" pitchFamily="18" charset="0"/>
                  <a:cs typeface="Segoe UI Semilight" pitchFamily="34" charset="0"/>
                </a:rPr>
                <a:t>e</a:t>
              </a:r>
              <a:r>
                <a:rPr lang="en-US" sz="2200" kern="1200" dirty="0" smtClean="0">
                  <a:solidFill>
                    <a:schemeClr val="tx1"/>
                  </a:solidFill>
                  <a:latin typeface="Baskerville Old Face" pitchFamily="18" charset="0"/>
                  <a:cs typeface="Segoe UI Semilight" pitchFamily="34" charset="0"/>
                </a:rPr>
                <a:t>se products</a:t>
              </a:r>
              <a:r>
                <a:rPr lang="en-US" sz="2200" dirty="0" smtClean="0">
                  <a:solidFill>
                    <a:schemeClr val="tx1"/>
                  </a:solidFill>
                  <a:latin typeface="Baskerville Old Face" pitchFamily="18" charset="0"/>
                  <a:cs typeface="Segoe UI Semilight" pitchFamily="34" charset="0"/>
                </a:rPr>
                <a:t>? </a:t>
              </a:r>
            </a:p>
            <a:p>
              <a:pPr algn="just" defTabSz="889000">
                <a:lnSpc>
                  <a:spcPct val="90000"/>
                </a:lnSpc>
                <a:spcBef>
                  <a:spcPct val="0"/>
                </a:spcBef>
                <a:spcAft>
                  <a:spcPct val="35000"/>
                </a:spcAft>
              </a:pPr>
              <a:r>
                <a:rPr lang="en-US" sz="2200" dirty="0" smtClean="0">
                  <a:solidFill>
                    <a:schemeClr val="tx1"/>
                  </a:solidFill>
                  <a:latin typeface="Baskerville Old Face" pitchFamily="18" charset="0"/>
                  <a:cs typeface="Segoe UI Semilight" pitchFamily="34" charset="0"/>
                </a:rPr>
                <a:t>Why </a:t>
              </a:r>
              <a:r>
                <a:rPr lang="en-US" sz="2200" dirty="0">
                  <a:solidFill>
                    <a:schemeClr val="tx1"/>
                  </a:solidFill>
                  <a:latin typeface="Baskerville Old Face" pitchFamily="18" charset="0"/>
                  <a:cs typeface="Segoe UI Semilight" pitchFamily="34" charset="0"/>
                </a:rPr>
                <a:t>does Apple capture the headlines on the electronic devices’ market?</a:t>
              </a:r>
              <a:endParaRPr lang="ru-RU" sz="2200" dirty="0">
                <a:solidFill>
                  <a:schemeClr val="tx1"/>
                </a:solidFill>
                <a:latin typeface="Segoe UI Semilight" pitchFamily="34" charset="0"/>
                <a:cs typeface="Segoe UI Semilight" pitchFamily="34" charset="0"/>
              </a:endParaRPr>
            </a:p>
            <a:p>
              <a:pPr lvl="0" algn="l" defTabSz="889000">
                <a:lnSpc>
                  <a:spcPct val="90000"/>
                </a:lnSpc>
                <a:spcBef>
                  <a:spcPct val="0"/>
                </a:spcBef>
                <a:spcAft>
                  <a:spcPct val="35000"/>
                </a:spcAft>
              </a:pPr>
              <a:endParaRPr lang="ru-RU" sz="2000" kern="1200" dirty="0">
                <a:latin typeface="Times New Roman" pitchFamily="18" charset="0"/>
                <a:cs typeface="Times New Roman" pitchFamily="18" charset="0"/>
              </a:endParaRPr>
            </a:p>
          </p:txBody>
        </p:sp>
      </p:grpSp>
    </p:spTree>
    <p:extLst>
      <p:ext uri="{BB962C8B-B14F-4D97-AF65-F5344CB8AC3E}">
        <p14:creationId xmlns:p14="http://schemas.microsoft.com/office/powerpoint/2010/main" val="9073452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a:stretch>
            <a:fillRect/>
          </a:stretch>
        </p:blipFill>
        <p:spPr>
          <a:xfrm>
            <a:off x="4720749" y="260648"/>
            <a:ext cx="4244842" cy="2604789"/>
          </a:xfrm>
          <a:prstGeom prst="ellipse">
            <a:avLst/>
          </a:prstGeom>
          <a:ln>
            <a:noFill/>
          </a:ln>
          <a:effectLst>
            <a:softEdge rad="112500"/>
          </a:effectLst>
        </p:spPr>
      </p:pic>
      <p:pic>
        <p:nvPicPr>
          <p:cNvPr id="1032" name="Picture 8"/>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18014" r="16021"/>
          <a:stretch/>
        </p:blipFill>
        <p:spPr bwMode="auto">
          <a:xfrm>
            <a:off x="-13113" y="4731409"/>
            <a:ext cx="1544097" cy="2137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9" name="Picture 5"/>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618023" y="2342136"/>
            <a:ext cx="3242132" cy="3898664"/>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descr="Картинки по запросу &quot;ломоносов портрет&quot;"/>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818469" y="1807153"/>
            <a:ext cx="2465621" cy="3086958"/>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87319" y="-460970"/>
            <a:ext cx="3194578" cy="3991308"/>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545710" y="2251804"/>
            <a:ext cx="2305454" cy="3138447"/>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Рисунок 8"/>
          <p:cNvPicPr>
            <a:picLocks noChangeAspect="1"/>
          </p:cNvPicPr>
          <p:nvPr/>
        </p:nvPicPr>
        <p:blipFill>
          <a:blip r:embed="rId8"/>
          <a:stretch>
            <a:fillRect/>
          </a:stretch>
        </p:blipFill>
        <p:spPr>
          <a:xfrm>
            <a:off x="7025190" y="5043530"/>
            <a:ext cx="2045590" cy="1815440"/>
          </a:xfrm>
          <a:prstGeom prst="ellipse">
            <a:avLst/>
          </a:prstGeom>
          <a:ln>
            <a:noFill/>
          </a:ln>
          <a:effectLst>
            <a:softEdge rad="112500"/>
          </a:effectLst>
        </p:spPr>
      </p:pic>
      <p:pic>
        <p:nvPicPr>
          <p:cNvPr id="6" name="Picture 4" descr="Картинки по запросу &quot;ди каприо&quot;"/>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1806569" y="3600449"/>
            <a:ext cx="3058509" cy="242607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31" name="Picture 7"/>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3076111" y="620687"/>
            <a:ext cx="2477373" cy="3475109"/>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6" descr="Картинки по запросу &quot;l;jkb&quot;"/>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3504005" y="4693001"/>
            <a:ext cx="2228036" cy="222803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94857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29"/>
                                        </p:tgtEl>
                                        <p:attrNameLst>
                                          <p:attrName>style.visibility</p:attrName>
                                        </p:attrNameLst>
                                      </p:cBhvr>
                                      <p:to>
                                        <p:strVal val="visible"/>
                                      </p:to>
                                    </p:set>
                                    <p:animEffect transition="in" filter="fade">
                                      <p:cBhvr>
                                        <p:cTn id="11" dur="500"/>
                                        <p:tgtEl>
                                          <p:spTgt spid="102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30"/>
                                        </p:tgtEl>
                                        <p:attrNameLst>
                                          <p:attrName>style.visibility</p:attrName>
                                        </p:attrNameLst>
                                      </p:cBhvr>
                                      <p:to>
                                        <p:strVal val="visible"/>
                                      </p:to>
                                    </p:set>
                                    <p:animEffect transition="in" filter="fade">
                                      <p:cBhvr>
                                        <p:cTn id="15" dur="500"/>
                                        <p:tgtEl>
                                          <p:spTgt spid="103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fade">
                                      <p:cBhvr>
                                        <p:cTn id="19" dur="500"/>
                                        <p:tgtEl>
                                          <p:spTgt spid="102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031"/>
                                        </p:tgtEl>
                                        <p:attrNameLst>
                                          <p:attrName>style.visibility</p:attrName>
                                        </p:attrNameLst>
                                      </p:cBhvr>
                                      <p:to>
                                        <p:strVal val="visible"/>
                                      </p:to>
                                    </p:set>
                                    <p:animEffect transition="in" filter="fade">
                                      <p:cBhvr>
                                        <p:cTn id="35" dur="500"/>
                                        <p:tgtEl>
                                          <p:spTgt spid="1031"/>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owerpointbase.com-897">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powerpointbase.com-897</Template>
  <TotalTime>3486</TotalTime>
  <Words>1396</Words>
  <Application>Microsoft Office PowerPoint</Application>
  <PresentationFormat>Экран (4:3)</PresentationFormat>
  <Paragraphs>162</Paragraphs>
  <Slides>25</Slides>
  <Notes>1</Notes>
  <HiddenSlides>0</HiddenSlides>
  <MMClips>4</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25</vt:i4>
      </vt:variant>
    </vt:vector>
  </HeadingPairs>
  <TitlesOfParts>
    <vt:vector size="32" baseType="lpstr">
      <vt:lpstr>Arial</vt:lpstr>
      <vt:lpstr>Baskerville Old Face</vt:lpstr>
      <vt:lpstr>Calibri</vt:lpstr>
      <vt:lpstr>Calibri Light</vt:lpstr>
      <vt:lpstr>Segoe UI Semilight</vt:lpstr>
      <vt:lpstr>Times New Roman</vt:lpstr>
      <vt:lpstr>powerpointbase.com-897</vt:lpstr>
      <vt:lpstr>Презентация PowerPoint</vt:lpstr>
      <vt:lpstr>Презентация PowerPoint</vt:lpstr>
      <vt:lpstr>Презентация PowerPoint</vt:lpstr>
      <vt:lpstr>Презентация PowerPoint</vt:lpstr>
      <vt:lpstr>Analyze the infographics and answer the questions  </vt:lpstr>
      <vt:lpstr>Презентация PowerPoint</vt:lpstr>
      <vt:lpstr>Презентация PowerPoint</vt:lpstr>
      <vt:lpstr>Analyze the infographics and answer the questions</vt:lpstr>
      <vt:lpstr>Презентация PowerPoint</vt:lpstr>
      <vt:lpstr>The topic of the lesson: </vt:lpstr>
      <vt:lpstr>Look through the list of goals and tick those that you want to achieve at the lesson. Set your own goal</vt:lpstr>
      <vt:lpstr>Personality traits</vt:lpstr>
      <vt:lpstr>Setting the goals </vt:lpstr>
      <vt:lpstr>Read the goals and decide if they are smart</vt:lpstr>
      <vt:lpstr>Find the missing aspect. Make the goal smart</vt:lpstr>
      <vt:lpstr>Find the missing aspect. Make the goal smart</vt:lpstr>
      <vt:lpstr>Find the missing aspect. Make the goal smart</vt:lpstr>
      <vt:lpstr>Choose the appropriate items to complete the following sentences</vt:lpstr>
      <vt:lpstr>Listen to Steve Jobs’ speech and check if your suggestions were right</vt:lpstr>
      <vt:lpstr>Choose the appropriate items to complete the following sentences</vt:lpstr>
      <vt:lpstr>Презентация PowerPoint</vt:lpstr>
      <vt:lpstr>Conduct your SWOT analysis</vt:lpstr>
      <vt:lpstr>Conduct your SWOT analysis</vt:lpstr>
      <vt:lpstr>Презентация PowerPoint</vt:lpstr>
      <vt:lpstr>Personality traits</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julia Sivohina</dc:creator>
  <cp:lastModifiedBy>user323pc1</cp:lastModifiedBy>
  <cp:revision>144</cp:revision>
  <dcterms:created xsi:type="dcterms:W3CDTF">2020-02-09T18:39:10Z</dcterms:created>
  <dcterms:modified xsi:type="dcterms:W3CDTF">2020-09-08T11:10:54Z</dcterms:modified>
</cp:coreProperties>
</file>