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8" r:id="rId5"/>
    <p:sldId id="274" r:id="rId6"/>
    <p:sldId id="267" r:id="rId7"/>
    <p:sldId id="259" r:id="rId8"/>
    <p:sldId id="272" r:id="rId9"/>
    <p:sldId id="279" r:id="rId10"/>
    <p:sldId id="260" r:id="rId11"/>
    <p:sldId id="261" r:id="rId12"/>
    <p:sldId id="271" r:id="rId13"/>
    <p:sldId id="277" r:id="rId14"/>
    <p:sldId id="269" r:id="rId15"/>
    <p:sldId id="280" r:id="rId16"/>
    <p:sldId id="276" r:id="rId17"/>
    <p:sldId id="281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64" autoAdjust="0"/>
  </p:normalViewPr>
  <p:slideViewPr>
    <p:cSldViewPr>
      <p:cViewPr>
        <p:scale>
          <a:sx n="60" d="100"/>
          <a:sy n="60" d="100"/>
        </p:scale>
        <p:origin x="-165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93216-4BC6-4B50-A717-AAC9E96084B6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F21BB-0625-44C6-97B5-448E95FB53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653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F21BB-0625-44C6-97B5-448E95FB53E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E0680-93E4-4F7D-8F48-543CF5FC88C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58C50-9AA3-4F05-B8A3-FB91529F7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ovlya-krisha.blogspot.com/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ovlya-krisha.blogspot.com/p/exlibri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tvoyrebenok.ru/images/presentation/literature/b/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0"/>
            <a:ext cx="10795000" cy="8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1300" y="476893"/>
            <a:ext cx="7772400" cy="2928958"/>
          </a:xfrm>
        </p:spPr>
        <p:txBody>
          <a:bodyPr>
            <a:normAutofit/>
          </a:bodyPr>
          <a:lstStyle/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Презентация к уроку по изобразительному искусству для 6 класса «Экслибрис»</a:t>
            </a:r>
            <a:endParaRPr lang="ru-RU" sz="4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>
            <a:spLocks noGrp="1"/>
          </p:cNvSpPr>
          <p:nvPr/>
        </p:nvSpPr>
        <p:spPr>
          <a:xfrm>
            <a:off x="1257854" y="3426856"/>
            <a:ext cx="8305800" cy="3429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 «Изобразительное искусство»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Е.А </a:t>
            </a:r>
            <a:r>
              <a:rPr kumimoji="0" lang="ru-RU" sz="2200" b="0" i="0" u="none" strike="noStrike" kern="1200" cap="none" spc="10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Ермолинская</a:t>
            </a: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В.С. </a:t>
            </a:r>
            <a:r>
              <a:rPr kumimoji="0" lang="ru-RU" sz="2200" b="0" i="0" u="none" strike="noStrike" kern="1200" cap="none" spc="10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Медкова</a:t>
            </a: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Л.Г. Савенкова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Урок 6 класс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 – учитель изобразительного искусства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№9» г. Череповца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lang="ru-RU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Золотова Ольга Сергеевна</a:t>
            </a:r>
            <a:endParaRPr kumimoji="0" lang="ru-RU" sz="2200" b="0" i="0" u="none" strike="noStrike" kern="1200" cap="none" spc="10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10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10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kumimoji="0" lang="ru-RU" sz="2200" b="0" i="0" u="none" strike="noStrike" kern="1200" cap="none" spc="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100" normalizeH="0" baseline="0" noProof="0" dirty="0" smtClean="0">
              <a:ln>
                <a:noFill/>
              </a:ln>
              <a:solidFill>
                <a:srgbClr val="FEFAC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100" normalizeH="0" baseline="0" noProof="0" dirty="0">
              <a:ln>
                <a:noFill/>
              </a:ln>
              <a:solidFill>
                <a:srgbClr val="FEFAC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Вензелевый экслибрис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    Вензелевые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(от польского " вензель " - узел) представляет собой первоначальные буквы имени и фамилии владельца, соединяющие в декоративно-орнаментальной композиции. Отличается изящностью и может рассматриваться наряду с книжными украшениями - элементами украшения книги. </a:t>
            </a:r>
          </a:p>
          <a:p>
            <a:endParaRPr lang="ru-RU" dirty="0"/>
          </a:p>
        </p:txBody>
      </p:sp>
      <p:pic>
        <p:nvPicPr>
          <p:cNvPr id="5122" name="Picture 2" descr="C:\Users\Наталия\Downloads\81354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429000"/>
            <a:ext cx="2857520" cy="3214684"/>
          </a:xfrm>
          <a:prstGeom prst="rect">
            <a:avLst/>
          </a:prstGeom>
          <a:noFill/>
        </p:spPr>
      </p:pic>
      <p:pic>
        <p:nvPicPr>
          <p:cNvPr id="5123" name="Picture 3" descr="C:\Users\Наталия\Downloads\4ea67e833151545414580598e2d1aab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500438"/>
            <a:ext cx="2889465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Сюжетный экслибрис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Сюжетные стали наиболее популярными в XX веке и представляют собой изображения пейзажей, архитектурных мотивов, различных эмблем, образно отражающих вкусы, интересы и пристрастия, профессию владельца библиотеки.</a:t>
            </a:r>
          </a:p>
          <a:p>
            <a:endParaRPr lang="ru-RU" dirty="0"/>
          </a:p>
        </p:txBody>
      </p:sp>
      <p:sp>
        <p:nvSpPr>
          <p:cNvPr id="7170" name="AutoShape 2" descr="co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C:\Users\Наталия\Downloads\0000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071810"/>
            <a:ext cx="2428892" cy="3214710"/>
          </a:xfrm>
          <a:prstGeom prst="rect">
            <a:avLst/>
          </a:prstGeom>
          <a:noFill/>
        </p:spPr>
      </p:pic>
      <p:pic>
        <p:nvPicPr>
          <p:cNvPr id="6147" name="Picture 3" descr="C:\Users\Наталия\Downloads\ekslibris_ex_libris_seo_8_5kh12_5_sm_khud_e_i_kuznecova_pjatigors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071810"/>
            <a:ext cx="2500330" cy="3214710"/>
          </a:xfrm>
          <a:prstGeom prst="rect">
            <a:avLst/>
          </a:prstGeom>
          <a:noFill/>
        </p:spPr>
      </p:pic>
      <p:pic>
        <p:nvPicPr>
          <p:cNvPr id="6149" name="Picture 5" descr="C:\Users\Наталия\Downloads\35207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3143248"/>
            <a:ext cx="2714644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Экслибрисы знаменитых людей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utoShape 20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AutoShape 22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AutoShape 24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AutoShape 27" descr="Картинки по запросу &quot;сюжетн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6954" y="928670"/>
            <a:ext cx="464275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928670"/>
            <a:ext cx="3789793" cy="479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357158" y="5786454"/>
            <a:ext cx="3500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Экслибрисы Альберта Эйнштейна, Чарли Чаплина, Аркадия Стругацкого,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Милорада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Павича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Алисы Фрейндлих,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Рины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Зеленой, Олега Попова, Андрея Макаревича: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29124" y="5786455"/>
            <a:ext cx="3929090" cy="642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Экслибрисы Джека Лондона, Зигмунда Фрейда, Даниила Хармса, Юрия Гагарина, Дмитрия Лихачева, Греты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Гарбо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Владельцы библиотек  уделяли  тщательное внимание экслибрису. Их книги пережили много поколений и сейчас, дойдя до наших дней, могут многое рассказать о культуре и обычае времен своего создания, о личности их владельцев. По экслибрисам легко проследить преемственность поколений – родилась традиция рядом с экслибрисом предыдущего владельца книги оставлять свой книжный знак.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Наталия\Downloads\КП__466_146.jpg"/>
          <p:cNvPicPr>
            <a:picLocks noChangeAspect="1" noChangeArrowheads="1"/>
          </p:cNvPicPr>
          <p:nvPr/>
        </p:nvPicPr>
        <p:blipFill rotWithShape="1">
          <a:blip r:embed="rId3" cstate="print"/>
          <a:srcRect l="11288" t="9438" r="8567" b="14534"/>
          <a:stretch/>
        </p:blipFill>
        <p:spPr bwMode="auto">
          <a:xfrm>
            <a:off x="6012160" y="4603805"/>
            <a:ext cx="2475735" cy="1955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последнее время экслибрис был незаслуженно забыт. Частные  собрания книг сегодня очень редко имеют экслибрис. Тем не менее, экслибрис это оригинальное и стильное украшение книг, находящихся в личных библиотеках.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Книжные знаки становятся всё более популярными в последние годы.  Наряду с классическими техниками  гравюры сегодня изготовление экслибриса это еще и  высокотехнологичный процесс, выполняющийся на современном оборудовании, которое позволяет добиться высокого качества книжного знака.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Наталия\Downloads\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4429132"/>
            <a:ext cx="1785950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ll Users\Документы\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6263" r="5468" b="5006"/>
          <a:stretch>
            <a:fillRect/>
          </a:stretch>
        </p:blipFill>
        <p:spPr bwMode="auto">
          <a:xfrm>
            <a:off x="571472" y="357166"/>
            <a:ext cx="7929618" cy="596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Нарисовать экслибрис для своей библиотеки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Наталия\Downloads\31325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85926"/>
            <a:ext cx="5286412" cy="4572032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 rot="5400000">
            <a:off x="2143108" y="5414970"/>
            <a:ext cx="1271590" cy="585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лево 9"/>
          <p:cNvSpPr/>
          <p:nvPr/>
        </p:nvSpPr>
        <p:spPr>
          <a:xfrm>
            <a:off x="5500694" y="1714488"/>
            <a:ext cx="3286148" cy="12858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Ex </a:t>
            </a:r>
            <a:r>
              <a:rPr lang="en-US" sz="2800" dirty="0" err="1" smtClean="0">
                <a:solidFill>
                  <a:schemeClr val="tx1"/>
                </a:solidFill>
              </a:rPr>
              <a:t>libris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4071934" y="2786058"/>
            <a:ext cx="4714908" cy="235745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Профессия, род деятельности увлечения, фамилия владельца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5500694" y="4786322"/>
            <a:ext cx="3286148" cy="15716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Фамилия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3074" name="AutoShape 2" descr="https://sun1-30.userapi.com/oYRCLc0V-VmFmDEPMlyC-0p7pbyvoecP39QQbw/Gkv_rjUsyr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241103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t="17206" r="5880" b="12205"/>
          <a:stretch>
            <a:fillRect/>
          </a:stretch>
        </p:blipFill>
        <p:spPr bwMode="auto">
          <a:xfrm>
            <a:off x="3143240" y="928670"/>
            <a:ext cx="228601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785794"/>
            <a:ext cx="323849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 t="2326" r="775"/>
          <a:stretch>
            <a:fillRect/>
          </a:stretch>
        </p:blipFill>
        <p:spPr bwMode="auto">
          <a:xfrm>
            <a:off x="3286116" y="3571876"/>
            <a:ext cx="22860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/>
          <a:srcRect l="7595" t="7595" r="11157" b="7094"/>
          <a:stretch>
            <a:fillRect/>
          </a:stretch>
        </p:blipFill>
        <p:spPr bwMode="auto">
          <a:xfrm>
            <a:off x="6215074" y="3500438"/>
            <a:ext cx="214314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428860" y="285728"/>
            <a:ext cx="4643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Детские работы: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10527" r="4386" b="7895"/>
          <a:stretch>
            <a:fillRect/>
          </a:stretch>
        </p:blipFill>
        <p:spPr bwMode="auto">
          <a:xfrm>
            <a:off x="642910" y="3929066"/>
            <a:ext cx="213505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 t="11111" r="529" b="4762"/>
          <a:stretch>
            <a:fillRect/>
          </a:stretch>
        </p:blipFill>
        <p:spPr bwMode="auto">
          <a:xfrm>
            <a:off x="214282" y="500042"/>
            <a:ext cx="253402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2206" t="2941" r="735" b="2941"/>
          <a:stretch>
            <a:fillRect/>
          </a:stretch>
        </p:blipFill>
        <p:spPr bwMode="auto">
          <a:xfrm>
            <a:off x="5214942" y="4071942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t="12756" r="-1"/>
          <a:stretch>
            <a:fillRect/>
          </a:stretch>
        </p:blipFill>
        <p:spPr bwMode="auto">
          <a:xfrm>
            <a:off x="5643570" y="357166"/>
            <a:ext cx="294775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 l="5128" t="2356" r="3772"/>
          <a:stretch>
            <a:fillRect/>
          </a:stretch>
        </p:blipFill>
        <p:spPr bwMode="auto">
          <a:xfrm>
            <a:off x="3143240" y="500042"/>
            <a:ext cx="2071702" cy="2960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4580" t="44275" r="35878" b="5344"/>
          <a:stretch>
            <a:fillRect/>
          </a:stretch>
        </p:blipFill>
        <p:spPr bwMode="auto">
          <a:xfrm>
            <a:off x="785786" y="3929066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tvoyrebenok.ru/images/presentation/literature/b/0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8491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Интернет-ресурсы: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Яндекс</a:t>
            </a:r>
            <a:r>
              <a:rPr lang="ru-RU" sz="4000" dirty="0" smtClean="0"/>
              <a:t>. Картинки</a:t>
            </a:r>
          </a:p>
          <a:p>
            <a:r>
              <a:rPr lang="ru-RU" sz="4000" dirty="0" err="1" smtClean="0"/>
              <a:t>Яндекс</a:t>
            </a:r>
            <a:r>
              <a:rPr lang="ru-RU" sz="4000" dirty="0" smtClean="0"/>
              <a:t>. Коллекции </a:t>
            </a:r>
          </a:p>
          <a:p>
            <a:r>
              <a:rPr lang="en-US" sz="4000" b="1" dirty="0" err="1" smtClean="0">
                <a:hlinkClick r:id="rId3"/>
              </a:rPr>
              <a:t>crovlya-krisha.blogspot.com</a:t>
            </a:r>
            <a:r>
              <a:rPr lang="en-US" sz="4000" dirty="0" err="1" smtClean="0"/>
              <a:t>›</a:t>
            </a:r>
            <a:r>
              <a:rPr lang="en-US" sz="4000" dirty="0" err="1" smtClean="0">
                <a:hlinkClick r:id="rId4"/>
              </a:rPr>
              <a:t>p</a:t>
            </a:r>
            <a:r>
              <a:rPr lang="en-US" sz="4000" dirty="0" smtClean="0">
                <a:hlinkClick r:id="rId4"/>
              </a:rPr>
              <a:t>/exlibris.html</a:t>
            </a:r>
            <a:endParaRPr lang="en-US" sz="4000" dirty="0" smtClean="0"/>
          </a:p>
          <a:p>
            <a:r>
              <a:rPr lang="en-US" sz="4000" dirty="0" smtClean="0"/>
              <a:t>https://exlibrisy.ru/</a:t>
            </a:r>
            <a:br>
              <a:rPr lang="en-US" sz="4000" dirty="0" smtClean="0"/>
            </a:br>
            <a:endParaRPr lang="ru-RU" sz="5400" dirty="0" smtClean="0"/>
          </a:p>
          <a:p>
            <a:pPr algn="ctr">
              <a:buNone/>
            </a:pPr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0260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Эксли́брис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(от латинского 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libris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— «из книг») — книжный знак, удостоверяющий владельца книги. Экслибрис наклеивается или проставляется печатью чаще всего на левый форзац. </a:t>
            </a:r>
          </a:p>
          <a:p>
            <a:endParaRPr lang="ru-RU" dirty="0">
              <a:latin typeface="Corbel" pitchFamily="34" charset="0"/>
            </a:endParaRPr>
          </a:p>
        </p:txBody>
      </p:sp>
      <p:pic>
        <p:nvPicPr>
          <p:cNvPr id="4" name="Picture 4" descr="http://blog.tvoyapechat.ru/wp-content/uploads/2011/03/solovki.ca_-300x1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500438"/>
            <a:ext cx="3810104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 экслибрисе изображают имя и фамилию владельца и рисунок, лаконично и образно говорящий о профессии, интересах или о составе библиотеки владельца. Родиной экслибриса считают Германию, где он появился вскоре после изобретения книгопечатания.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Наталия\Downloads\35286ed622fef4c70793323de13d0b8c--ex-libr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857496"/>
            <a:ext cx="292895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000628" y="5500702"/>
            <a:ext cx="192882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3209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Над созданием экслибрисов работали лучшие художники мира: Альбрехт Дюрер,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Ганс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Гольбах младший,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Лукас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Кранах-старший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В.А. Фаворский и др.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5643578"/>
            <a:ext cx="214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Автор Дюрер Альбрехт , XVI в.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5572141"/>
            <a:ext cx="2000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Автор В.А. Фаворский 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Наталия\Downloads\9242df2930b0cf60088ae2a73dc85006--ex-libr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428868"/>
            <a:ext cx="2071702" cy="2976564"/>
          </a:xfrm>
          <a:prstGeom prst="rect">
            <a:avLst/>
          </a:prstGeom>
          <a:noFill/>
        </p:spPr>
      </p:pic>
      <p:pic>
        <p:nvPicPr>
          <p:cNvPr id="2051" name="Picture 3" descr="C:\Users\Наталия\Downloads\44276_origin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2428868"/>
            <a:ext cx="2000264" cy="3000396"/>
          </a:xfrm>
          <a:prstGeom prst="rect">
            <a:avLst/>
          </a:prstGeom>
          <a:noFill/>
        </p:spPr>
      </p:pic>
      <p:pic>
        <p:nvPicPr>
          <p:cNvPr id="2052" name="Picture 4" descr="C:\Users\Наталия\Downloads\b4592793db5522d47b7025461a6d4b08--ex-libris-eastern-europ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428868"/>
            <a:ext cx="2143140" cy="292895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57158" y="5500702"/>
            <a:ext cx="2143140" cy="64294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Ганс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Гольбах младший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Наталия\Downloads\1c72e6f546e6cc2453865173ed06a9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12" y="2428868"/>
            <a:ext cx="2000264" cy="292895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714612" y="5500702"/>
            <a:ext cx="2071702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Лукас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Кранах-старший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29190" y="5500702"/>
            <a:ext cx="2000264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В.А. Фаворский ,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000892" y="5500702"/>
            <a:ext cx="1928826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Дюрер Альбрехт , XVI в.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Автор  первого русского рисованного экслибриса -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игумен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Досифей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, в 15 веке основавший библиотеку при Соловецком монастыре. На некоторых книгах этой библиотеки  за 1493—1494 годы он рисовал от руки свой экслибрис – круглую,</a:t>
            </a:r>
          </a:p>
          <a:p>
            <a:pPr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почти замкнутую букву «С»,</a:t>
            </a:r>
          </a:p>
          <a:p>
            <a:pPr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внутри которой сложной </a:t>
            </a:r>
          </a:p>
          <a:p>
            <a:pPr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красивой вязью было </a:t>
            </a:r>
          </a:p>
          <a:p>
            <a:pPr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выписано продолжение </a:t>
            </a:r>
          </a:p>
          <a:p>
            <a:pPr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имени владельца – </a:t>
            </a:r>
          </a:p>
          <a:p>
            <a:pPr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Священного инока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Досифея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3143248"/>
            <a:ext cx="3093494" cy="3093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Экслибрисы бывают: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 marL="514350" indent="-5143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Простые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Художественные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214554"/>
            <a:ext cx="5786446" cy="433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2214554"/>
            <a:ext cx="2740238" cy="2096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4500570"/>
            <a:ext cx="3095494" cy="20146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трелка вниз 8"/>
          <p:cNvSpPr/>
          <p:nvPr/>
        </p:nvSpPr>
        <p:spPr>
          <a:xfrm>
            <a:off x="1714480" y="1785926"/>
            <a:ext cx="48463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572264" y="1714488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8289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Простой экслибрис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857232"/>
            <a:ext cx="52149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Простой или шрифтовой экслибрис представляет собой бумажный ярлык с именем владельца книги (иногда в сочетании с девизом или эмблемой).</a:t>
            </a:r>
            <a:r>
              <a:rPr lang="ru-RU" sz="2400" b="1" u="sng" dirty="0" smtClean="0">
                <a:cs typeface="Times New Roman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AutoShape 2" descr="Картинки по запросу &quot;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3071810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Художественный экслибрис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3643314"/>
            <a:ext cx="50720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Художественные экслибрисы представляют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собой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произведения печатной графики. Они создаются различными техниками гравюры — гравируются на меди, дереве или линолеуме, выполняются цинкографским или литографским способом. </a:t>
            </a:r>
            <a:endParaRPr lang="ru-RU" sz="2400" dirty="0"/>
          </a:p>
        </p:txBody>
      </p:sp>
      <p:pic>
        <p:nvPicPr>
          <p:cNvPr id="13" name="Содержимо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786190"/>
            <a:ext cx="3537106" cy="2571768"/>
          </a:xfrm>
          <a:prstGeom prst="rect">
            <a:avLst/>
          </a:prstGeom>
        </p:spPr>
      </p:pic>
      <p:pic>
        <p:nvPicPr>
          <p:cNvPr id="2050" name="Picture 2" descr="C:\Users\Наталия\Downloads\im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714356"/>
            <a:ext cx="2476500" cy="2390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229600" cy="7143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Среди художественных экслибрисов различают: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Наталия\Downloads\6f059b532d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214686"/>
            <a:ext cx="2857520" cy="2857520"/>
          </a:xfrm>
          <a:prstGeom prst="rect">
            <a:avLst/>
          </a:prstGeom>
          <a:noFill/>
        </p:spPr>
      </p:pic>
      <p:pic>
        <p:nvPicPr>
          <p:cNvPr id="3075" name="Picture 3" descr="C:\Users\Наталия\Downloads\0025-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071810"/>
            <a:ext cx="2500330" cy="3143272"/>
          </a:xfrm>
          <a:prstGeom prst="rect">
            <a:avLst/>
          </a:prstGeom>
          <a:noFill/>
        </p:spPr>
      </p:pic>
      <p:pic>
        <p:nvPicPr>
          <p:cNvPr id="3076" name="Picture 4" descr="C:\Users\Наталия\Downloads\5cf1f695be251095fb4fd5cbc60b46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214686"/>
            <a:ext cx="2457451" cy="300039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85720" y="1857364"/>
            <a:ext cx="2428892" cy="857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Гербовые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0364" y="1857364"/>
            <a:ext cx="2928958" cy="857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Вензелевые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15074" y="1857364"/>
            <a:ext cx="2643206" cy="857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Сюжетные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ниги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Гербовый экслибрис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Гербовые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экслибрисы воспроизводят герб владельца и характерны главным образом для XVI—XVIII веков. Его создание подчинено канонам геральдического искусства.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России особый интерес к гербовым экслибрисам наблюдался до 1920-х гг. , позднее с упразднением сословий потерял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вою актуальность.</a:t>
            </a:r>
          </a:p>
          <a:p>
            <a:endParaRPr lang="ru-RU" dirty="0"/>
          </a:p>
        </p:txBody>
      </p:sp>
      <p:sp>
        <p:nvSpPr>
          <p:cNvPr id="5122" name="AutoShape 2" descr="Картинки по запросу &quot;гербовый экслибри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Наталия\Downloads\_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500438"/>
            <a:ext cx="3286148" cy="3143272"/>
          </a:xfrm>
          <a:prstGeom prst="rect">
            <a:avLst/>
          </a:prstGeom>
          <a:noFill/>
        </p:spPr>
      </p:pic>
      <p:pic>
        <p:nvPicPr>
          <p:cNvPr id="4100" name="Picture 4" descr="C:\Users\Наталия\Downloads\raevskiy_0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500438"/>
            <a:ext cx="307183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406</Words>
  <Application>Microsoft Office PowerPoint</Application>
  <PresentationFormat>Экран (4:3)</PresentationFormat>
  <Paragraphs>66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к уроку по изобразительному искусству для 6 класса «Экслибрис»</vt:lpstr>
      <vt:lpstr>Презентация PowerPoint</vt:lpstr>
      <vt:lpstr>Презентация PowerPoint</vt:lpstr>
      <vt:lpstr>Презентация PowerPoint</vt:lpstr>
      <vt:lpstr>Презентация PowerPoint</vt:lpstr>
      <vt:lpstr>Экслибрисы бывают:</vt:lpstr>
      <vt:lpstr>Простой экслибрис</vt:lpstr>
      <vt:lpstr>Среди художественных экслибрисов различают: </vt:lpstr>
      <vt:lpstr>Гербовый экслибрис</vt:lpstr>
      <vt:lpstr>Вензелевый экслибрис</vt:lpstr>
      <vt:lpstr>Сюжетный экслибрис</vt:lpstr>
      <vt:lpstr>Экслибрисы знаменитых людей</vt:lpstr>
      <vt:lpstr>Презентация PowerPoint</vt:lpstr>
      <vt:lpstr>Презентация PowerPoint</vt:lpstr>
      <vt:lpstr>Презентация PowerPoint</vt:lpstr>
      <vt:lpstr>Задание</vt:lpstr>
      <vt:lpstr>Презентация PowerPoint</vt:lpstr>
      <vt:lpstr>Презентация PowerPoint</vt:lpstr>
      <vt:lpstr> Интернет-ресурсы: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 Гордина</dc:creator>
  <cp:lastModifiedBy>Magic Service</cp:lastModifiedBy>
  <cp:revision>82</cp:revision>
  <dcterms:created xsi:type="dcterms:W3CDTF">2020-02-10T16:05:28Z</dcterms:created>
  <dcterms:modified xsi:type="dcterms:W3CDTF">2020-05-07T09:10:04Z</dcterms:modified>
</cp:coreProperties>
</file>