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3" r:id="rId3"/>
    <p:sldId id="256" r:id="rId4"/>
    <p:sldId id="257" r:id="rId5"/>
    <p:sldId id="258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988840"/>
            <a:ext cx="6172200" cy="1894362"/>
          </a:xfrm>
        </p:spPr>
        <p:txBody>
          <a:bodyPr>
            <a:noAutofit/>
          </a:bodyPr>
          <a:lstStyle/>
          <a:p>
            <a:r>
              <a:rPr lang="ru-RU" sz="13800" dirty="0" smtClean="0"/>
              <a:t>Глагол</a:t>
            </a:r>
            <a:endParaRPr lang="ru-RU" sz="1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252028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ЧТО….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75856" y="260648"/>
            <a:ext cx="4680520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т</a:t>
            </a:r>
            <a:r>
              <a:rPr kumimoji="0" lang="ru-RU" sz="4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акое</a:t>
            </a:r>
            <a:r>
              <a:rPr kumimoji="0" lang="ru-RU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ГЛАГОЛЫ?</a:t>
            </a:r>
            <a:endParaRPr kumimoji="0" lang="ru-RU" sz="4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75656" y="2348880"/>
            <a:ext cx="8208912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 находить и применять в речи</a:t>
            </a:r>
            <a:endParaRPr kumimoji="0" lang="ru-RU" sz="4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91880" y="4149080"/>
            <a:ext cx="4248472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нужны глаголы?</a:t>
            </a:r>
            <a:endParaRPr kumimoji="0" lang="ru-RU" sz="4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420888"/>
            <a:ext cx="252028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Как….</a:t>
            </a:r>
            <a:endParaRPr kumimoji="0" lang="ru-RU" sz="4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4293096"/>
            <a:ext cx="3672408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чего?….</a:t>
            </a:r>
            <a:endParaRPr kumimoji="0" lang="ru-RU" sz="4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347048" cy="12375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Солнце.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Котёнок.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Машина.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LSU\Downloads\kiska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2857500" cy="2000250"/>
          </a:xfrm>
          <a:prstGeom prst="rect">
            <a:avLst/>
          </a:prstGeom>
          <a:noFill/>
        </p:spPr>
      </p:pic>
      <p:pic>
        <p:nvPicPr>
          <p:cNvPr id="1030" name="Picture 6" descr="C:\Users\ALSU\Downloads\d181d0bed0bbd0bdd186d0b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613670" cy="2613670"/>
          </a:xfrm>
          <a:prstGeom prst="rect">
            <a:avLst/>
          </a:prstGeom>
          <a:noFill/>
        </p:spPr>
      </p:pic>
      <p:pic>
        <p:nvPicPr>
          <p:cNvPr id="1031" name="Picture 7" descr="C:\Users\ALSU\Downloads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501008"/>
            <a:ext cx="5135216" cy="2888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261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Солнце засияло. Кот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прошёлся и замяукал.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Машина поехала по дороге.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расивые-и-прикольные-гифки-Кота-в-сапогах-из-Шрека-15-гифок-6 (3)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933056"/>
            <a:ext cx="5400600" cy="2592288"/>
          </a:xfrm>
          <a:prstGeom prst="rect">
            <a:avLst/>
          </a:prstGeom>
        </p:spPr>
      </p:pic>
      <p:pic>
        <p:nvPicPr>
          <p:cNvPr id="5" name="Picture 2" descr="C:\Users\ALSU\Downloads\220488_original 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3810000" cy="2857500"/>
          </a:xfrm>
          <a:prstGeom prst="rect">
            <a:avLst/>
          </a:prstGeom>
          <a:noFill/>
        </p:spPr>
      </p:pic>
      <p:pic>
        <p:nvPicPr>
          <p:cNvPr id="3074" name="Picture 2" descr="C:\Users\ALSU\Downloads\1370355716_sun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96944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u="sng" dirty="0" smtClean="0"/>
              <a:t>1 уровень. </a:t>
            </a:r>
            <a:r>
              <a:rPr lang="ru-RU" b="1" dirty="0" smtClean="0"/>
              <a:t>Подпиши, к какой части речи относятся слова.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День, хорошая, друг, думает, смелый, летит.</a:t>
            </a:r>
          </a:p>
          <a:p>
            <a:pPr>
              <a:buNone/>
            </a:pPr>
            <a:r>
              <a:rPr lang="ru-RU" b="1" u="sng" dirty="0" smtClean="0"/>
              <a:t>2 уровень. </a:t>
            </a:r>
            <a:r>
              <a:rPr lang="ru-RU" b="1" dirty="0" smtClean="0"/>
              <a:t>Подчеркни в  каждой строке лишнее слово. Подпиши над ним часть речи.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Берёза, пчела, </a:t>
            </a:r>
            <a:r>
              <a:rPr lang="ru-RU" dirty="0" smtClean="0"/>
              <a:t>съесть</a:t>
            </a:r>
            <a:r>
              <a:rPr lang="ru-RU" dirty="0" smtClean="0"/>
              <a:t>, малина.</a:t>
            </a:r>
          </a:p>
          <a:p>
            <a:pPr>
              <a:buNone/>
            </a:pPr>
            <a:r>
              <a:rPr lang="ru-RU" dirty="0" smtClean="0"/>
              <a:t>Б) Зелёная, сочная, свежая, растёт.</a:t>
            </a:r>
          </a:p>
          <a:p>
            <a:pPr>
              <a:buNone/>
            </a:pPr>
            <a:r>
              <a:rPr lang="ru-RU" dirty="0" smtClean="0"/>
              <a:t>В) Думал, считала, ученик, знали.</a:t>
            </a:r>
          </a:p>
          <a:p>
            <a:pPr>
              <a:buNone/>
            </a:pPr>
            <a:r>
              <a:rPr lang="ru-RU" b="1" u="sng" dirty="0" smtClean="0"/>
              <a:t>3 уровень. </a:t>
            </a:r>
            <a:r>
              <a:rPr lang="ru-RU" b="1" dirty="0" smtClean="0"/>
              <a:t>Образуй от глаголов однокоренные существительные. Запиши.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одевается -…</a:t>
            </a:r>
          </a:p>
          <a:p>
            <a:pPr>
              <a:buNone/>
            </a:pPr>
            <a:r>
              <a:rPr lang="ru-RU" dirty="0" smtClean="0"/>
              <a:t>Б) радуется -….</a:t>
            </a:r>
          </a:p>
          <a:p>
            <a:pPr>
              <a:buNone/>
            </a:pPr>
            <a:r>
              <a:rPr lang="ru-RU" dirty="0" smtClean="0"/>
              <a:t>В) занимается - ….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6207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Проверка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892480" cy="6984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/>
              <a:t>1 уровень.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сущ.      прил.       сущ.     гл.        прил.         гл.  </a:t>
            </a:r>
          </a:p>
          <a:p>
            <a:pPr>
              <a:buNone/>
            </a:pPr>
            <a:r>
              <a:rPr lang="ru-RU" b="1" dirty="0" smtClean="0"/>
              <a:t>День, хорошая, друг, думает, смелый, летит.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Оценка: 6+ «5», 5+ «4»,   4+ или 3+ «3»  </a:t>
            </a:r>
          </a:p>
          <a:p>
            <a:pPr>
              <a:buNone/>
            </a:pPr>
            <a:r>
              <a:rPr lang="ru-RU" b="1" i="1" u="sng" dirty="0" smtClean="0"/>
              <a:t>2 уровень.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                             </a:t>
            </a:r>
            <a:r>
              <a:rPr lang="ru-RU" i="1" spc="-150" dirty="0" smtClean="0"/>
              <a:t>гл.</a:t>
            </a:r>
          </a:p>
          <a:p>
            <a:pPr>
              <a:buNone/>
            </a:pPr>
            <a:r>
              <a:rPr lang="ru-RU" dirty="0" smtClean="0"/>
              <a:t>А) Берёза, пчела, </a:t>
            </a:r>
            <a:r>
              <a:rPr lang="ru-RU" u="sng" dirty="0" smtClean="0"/>
              <a:t>съесть</a:t>
            </a:r>
            <a:r>
              <a:rPr lang="ru-RU" dirty="0" smtClean="0"/>
              <a:t>, малина.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</a:t>
            </a:r>
            <a:r>
              <a:rPr lang="ru-RU" i="1" spc="-150" dirty="0" smtClean="0"/>
              <a:t>гл.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 Зелёная, сочная, свежая, </a:t>
            </a:r>
            <a:r>
              <a:rPr lang="ru-RU" u="sng" dirty="0" smtClean="0"/>
              <a:t>растёт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i="1" spc="-150" dirty="0" smtClean="0"/>
              <a:t>                                                сущ.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Думал, считала, </a:t>
            </a:r>
            <a:r>
              <a:rPr lang="ru-RU" u="sng" dirty="0" smtClean="0"/>
              <a:t>ученик</a:t>
            </a:r>
            <a:r>
              <a:rPr lang="ru-RU" dirty="0" smtClean="0"/>
              <a:t>, знали.</a:t>
            </a:r>
          </a:p>
          <a:p>
            <a:pPr>
              <a:buNone/>
            </a:pPr>
            <a:r>
              <a:rPr lang="ru-RU" b="1" i="1" u="sng" dirty="0" smtClean="0"/>
              <a:t>3 уровень. 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А) одевается  – </a:t>
            </a:r>
            <a:r>
              <a:rPr lang="ru-RU" b="1" i="1" u="sng" dirty="0" smtClean="0"/>
              <a:t>одежда</a:t>
            </a:r>
          </a:p>
          <a:p>
            <a:pPr>
              <a:buNone/>
            </a:pPr>
            <a:r>
              <a:rPr lang="ru-RU" dirty="0" smtClean="0"/>
              <a:t>Б) радуется – </a:t>
            </a:r>
            <a:r>
              <a:rPr lang="ru-RU" b="1" i="1" u="sng" dirty="0" smtClean="0"/>
              <a:t>радость</a:t>
            </a:r>
          </a:p>
          <a:p>
            <a:pPr>
              <a:buNone/>
            </a:pPr>
            <a:r>
              <a:rPr lang="ru-RU" dirty="0" smtClean="0"/>
              <a:t>В) занимается – </a:t>
            </a:r>
            <a:r>
              <a:rPr lang="ru-RU" b="1" u="sng" dirty="0" smtClean="0"/>
              <a:t>занятие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3140968"/>
            <a:ext cx="3851920" cy="187220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Оценка: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3+ «5»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2+ «4»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1+ «3»</a:t>
            </a:r>
            <a:endParaRPr kumimoji="0" lang="ru-RU" sz="2400" b="1" i="1" u="none" strike="noStrike" kern="1200" cap="sm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55976" y="5589240"/>
            <a:ext cx="3384376" cy="155679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Оценка: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3+ «5»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2+ «4»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1+ «3»</a:t>
            </a:r>
            <a:endParaRPr kumimoji="0" lang="ru-RU" sz="2400" b="1" i="1" u="none" strike="noStrike" kern="1200" cap="sm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Домашнее задание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84248"/>
            <a:ext cx="7931224" cy="4873752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Придумать и записать 10 глаголов на тему «Школа» или </a:t>
            </a:r>
          </a:p>
          <a:p>
            <a:r>
              <a:rPr lang="ru-RU" sz="3200" b="1" i="1" dirty="0" smtClean="0"/>
              <a:t>упр. 117 составить и записать рассказ «Я – мамин помощник»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ПРОДОЛЖИ: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48737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Я знаю о…..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Мы научились…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Больше всего мне понравилось…</a:t>
            </a:r>
          </a:p>
          <a:p>
            <a:endParaRPr lang="ru-RU" sz="4800" dirty="0"/>
          </a:p>
        </p:txBody>
      </p:sp>
      <p:pic>
        <p:nvPicPr>
          <p:cNvPr id="1026" name="Picture 2" descr="C:\Users\ALSU\Downloads\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89040"/>
            <a:ext cx="3240360" cy="2721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221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Глагол</vt:lpstr>
      <vt:lpstr>ЧТО….</vt:lpstr>
      <vt:lpstr>Солнце. Котёнок. Машина.</vt:lpstr>
      <vt:lpstr>Солнце засияло. Кот прошёлся и замяукал. Машина поехала по дороге.</vt:lpstr>
      <vt:lpstr>Слайд 5</vt:lpstr>
      <vt:lpstr>Проверка</vt:lpstr>
      <vt:lpstr>Домашнее задание</vt:lpstr>
      <vt:lpstr>ПРОДОЛЖИ: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ALSU</dc:creator>
  <cp:lastModifiedBy>Alsu</cp:lastModifiedBy>
  <cp:revision>11</cp:revision>
  <dcterms:created xsi:type="dcterms:W3CDTF">2023-02-15T07:36:58Z</dcterms:created>
  <dcterms:modified xsi:type="dcterms:W3CDTF">2023-02-18T11:12:35Z</dcterms:modified>
</cp:coreProperties>
</file>