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00" r:id="rId3"/>
    <p:sldId id="297" r:id="rId4"/>
    <p:sldId id="296" r:id="rId5"/>
    <p:sldId id="288" r:id="rId6"/>
    <p:sldId id="289" r:id="rId7"/>
    <p:sldId id="290" r:id="rId8"/>
    <p:sldId id="291" r:id="rId9"/>
    <p:sldId id="287" r:id="rId10"/>
    <p:sldId id="275" r:id="rId11"/>
    <p:sldId id="269" r:id="rId12"/>
    <p:sldId id="301" r:id="rId13"/>
    <p:sldId id="304" r:id="rId14"/>
    <p:sldId id="303" r:id="rId15"/>
    <p:sldId id="302" r:id="rId16"/>
    <p:sldId id="263" r:id="rId17"/>
    <p:sldId id="298" r:id="rId18"/>
    <p:sldId id="30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 varScale="1">
        <p:scale>
          <a:sx n="70" d="100"/>
          <a:sy n="70" d="100"/>
        </p:scale>
        <p:origin x="16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29F51-FB53-43DA-81AC-D06AF54B48D2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57ACC-4112-43D1-8500-C8CBCAB3B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1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78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79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6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64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61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2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9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2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3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7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57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5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5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встречи на уроках!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5F02E-512F-47A9-819B-D75C6479642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9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59-0165-47B4-ACDE-A1ADE9A844DF}" type="datetimeFigureOut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20.10.2019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B16487-8DAB-4EE9-B7BD-FDD3DAE741B5}" type="slidenum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59-0165-47B4-ACDE-A1ADE9A844DF}" type="datetimeFigureOut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20.10.2019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6487-8DAB-4EE9-B7BD-FDD3DAE741B5}" type="slidenum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59-0165-47B4-ACDE-A1ADE9A844DF}" type="datetimeFigureOut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20.10.2019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6487-8DAB-4EE9-B7BD-FDD3DAE741B5}" type="slidenum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59-0165-47B4-ACDE-A1ADE9A844DF}" type="datetimeFigureOut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20.10.2019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B16487-8DAB-4EE9-B7BD-FDD3DAE741B5}" type="slidenum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59-0165-47B4-ACDE-A1ADE9A844DF}" type="datetimeFigureOut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20.10.2019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6487-8DAB-4EE9-B7BD-FDD3DAE741B5}" type="slidenum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59-0165-47B4-ACDE-A1ADE9A844DF}" type="datetimeFigureOut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20.10.2019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6487-8DAB-4EE9-B7BD-FDD3DAE741B5}" type="slidenum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59-0165-47B4-ACDE-A1ADE9A844DF}" type="datetimeFigureOut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20.10.2019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B16487-8DAB-4EE9-B7BD-FDD3DAE741B5}" type="slidenum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59-0165-47B4-ACDE-A1ADE9A844DF}" type="datetimeFigureOut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20.10.2019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6487-8DAB-4EE9-B7BD-FDD3DAE741B5}" type="slidenum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59-0165-47B4-ACDE-A1ADE9A844DF}" type="datetimeFigureOut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20.10.2019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6487-8DAB-4EE9-B7BD-FDD3DAE741B5}" type="slidenum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59-0165-47B4-ACDE-A1ADE9A844DF}" type="datetimeFigureOut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20.10.2019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6487-8DAB-4EE9-B7BD-FDD3DAE741B5}" type="slidenum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59-0165-47B4-ACDE-A1ADE9A844DF}" type="datetimeFigureOut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20.10.2019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6487-8DAB-4EE9-B7BD-FDD3DAE741B5}" type="slidenum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23FA59-0165-47B4-ACDE-A1ADE9A844DF}" type="datetimeFigureOut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20.10.2019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B16487-8DAB-4EE9-B7BD-FDD3DAE741B5}" type="slidenum">
              <a:rPr lang="ru-RU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08720"/>
            <a:ext cx="529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Методы решения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 с параметрами.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2060848"/>
            <a:ext cx="49578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«Когда эти науки( алгебра и геометрия)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объединились, они энергично поддержали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 друга и быстро зашагали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совершенству.» 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Жозеф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Луи Лагранж.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(1736-1813г.г)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8187" t="31500" r="39676" b="31095"/>
          <a:stretch>
            <a:fillRect/>
          </a:stretch>
        </p:blipFill>
        <p:spPr bwMode="auto">
          <a:xfrm>
            <a:off x="755576" y="2276872"/>
            <a:ext cx="310771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76672"/>
            <a:ext cx="2924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 3-ей группе.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16832"/>
            <a:ext cx="800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все значения а, при  каждом из которых уравнение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 l="32372" t="46265" r="39956" b="46844"/>
          <a:stretch>
            <a:fillRect/>
          </a:stretch>
        </p:blipFill>
        <p:spPr bwMode="auto">
          <a:xfrm>
            <a:off x="1619672" y="2924944"/>
            <a:ext cx="462908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7744" y="3933056"/>
            <a:ext cx="3488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более двух корней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484784"/>
            <a:ext cx="6223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все значения параметра 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которых каждое число из отрезка  2 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x≤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решением уравнения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476672"/>
            <a:ext cx="3473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работа.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1940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1 и 2 группы: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347864" y="2780928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|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а -2| +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|х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а + 3| = 2а + 5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17032"/>
            <a:ext cx="1397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3 группа: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55776" y="3530134"/>
            <a:ext cx="48460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все значения параметра а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каждом из которых система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581128"/>
            <a:ext cx="2448272" cy="1152128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627784" y="5947048"/>
            <a:ext cx="2611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имеет решений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80728"/>
            <a:ext cx="3039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Как узнать задачу 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581128"/>
            <a:ext cx="3979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Каков алгоритм решения 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476672"/>
            <a:ext cx="169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Значит……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80728"/>
            <a:ext cx="3039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Как узнать задачу 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581128"/>
            <a:ext cx="3979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Каков алгоритм решения 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476672"/>
            <a:ext cx="169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Значит……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0992" t="31500" r="27500" b="60625"/>
          <a:stretch>
            <a:fillRect/>
          </a:stretch>
        </p:blipFill>
        <p:spPr bwMode="auto">
          <a:xfrm>
            <a:off x="1259632" y="1628800"/>
            <a:ext cx="5400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3848" y="270892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......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2564904"/>
            <a:ext cx="1208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9847" t="47180" r="35966" b="47829"/>
          <a:stretch>
            <a:fillRect/>
          </a:stretch>
        </p:blipFill>
        <p:spPr bwMode="auto">
          <a:xfrm>
            <a:off x="2051720" y="3429000"/>
            <a:ext cx="3384376" cy="39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0439" t="42328" r="25286" b="44875"/>
          <a:stretch>
            <a:fillRect/>
          </a:stretch>
        </p:blipFill>
        <p:spPr bwMode="auto">
          <a:xfrm>
            <a:off x="971600" y="836712"/>
            <a:ext cx="709001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79912" y="476672"/>
            <a:ext cx="169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Значит……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0439" t="42328" r="25286" b="44875"/>
          <a:stretch>
            <a:fillRect/>
          </a:stretch>
        </p:blipFill>
        <p:spPr bwMode="auto">
          <a:xfrm>
            <a:off x="971600" y="836712"/>
            <a:ext cx="709001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79912" y="476672"/>
            <a:ext cx="169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Значит……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20486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......</a:t>
            </a:r>
            <a:endParaRPr lang="ru-RU" sz="3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30458" t="61302" r="60725" b="26003"/>
          <a:stretch>
            <a:fillRect/>
          </a:stretch>
        </p:blipFill>
        <p:spPr bwMode="auto">
          <a:xfrm>
            <a:off x="1187624" y="2852936"/>
            <a:ext cx="15121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 l="55030" t="76652" r="29089" b="15581"/>
          <a:stretch>
            <a:fillRect/>
          </a:stretch>
        </p:blipFill>
        <p:spPr bwMode="auto">
          <a:xfrm>
            <a:off x="5292080" y="2996952"/>
            <a:ext cx="28803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03648" y="378904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......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2060848"/>
            <a:ext cx="1208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2060848"/>
            <a:ext cx="1208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 l="44611" t="45394" r="39956" b="25189"/>
          <a:stretch>
            <a:fillRect/>
          </a:stretch>
        </p:blipFill>
        <p:spPr bwMode="auto">
          <a:xfrm>
            <a:off x="1115616" y="4437112"/>
            <a:ext cx="1800200" cy="19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475656" y="6309320"/>
            <a:ext cx="899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5949280"/>
            <a:ext cx="899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0152" y="220486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......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0152" y="45811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......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 l="27944" t="22640" r="29722" b="32079"/>
          <a:stretch>
            <a:fillRect/>
          </a:stretch>
        </p:blipFill>
        <p:spPr bwMode="auto">
          <a:xfrm>
            <a:off x="323528" y="404664"/>
            <a:ext cx="5508104" cy="33123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 l="27672" t="26577" r="30267" b="27158"/>
          <a:stretch>
            <a:fillRect/>
          </a:stretch>
        </p:blipFill>
        <p:spPr bwMode="auto">
          <a:xfrm>
            <a:off x="3491880" y="3284984"/>
            <a:ext cx="5472608" cy="33843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56176" y="476672"/>
            <a:ext cx="27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708920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76672"/>
            <a:ext cx="1634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Рефлексия.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8" name="Picture 10" descr="http://gowithcb.com/wp-content/uploads/2016/08/arrow_ladder_nonumbers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488832" cy="5426713"/>
          </a:xfrm>
          <a:prstGeom prst="rect">
            <a:avLst/>
          </a:prstGeom>
          <a:noFill/>
        </p:spPr>
      </p:pic>
      <p:pic>
        <p:nvPicPr>
          <p:cNvPr id="12294" name="Picture 6" descr="https://i.ya-webdesign.com/images/diploma-clipart-child-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404664"/>
            <a:ext cx="1759876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91880" y="5589240"/>
            <a:ext cx="3350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нулей функции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4509120"/>
            <a:ext cx="28905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Выделение параметра 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значение аргумента,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значения функции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708920"/>
            <a:ext cx="4318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Построение границ областей.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знака в каждой области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7824" y="2060848"/>
            <a:ext cx="297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Считывание информации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6237312"/>
            <a:ext cx="286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способа решения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1268760"/>
            <a:ext cx="980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24744"/>
            <a:ext cx="620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…………………………………….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924944"/>
            <a:ext cx="6496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«проиллюстрировать»,  «сопоставить»,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«подтвердить», «убедиться», «отработать»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836712"/>
            <a:ext cx="3015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060848"/>
            <a:ext cx="5455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Назовите методы решения задач с параметрами.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04664"/>
            <a:ext cx="6005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Сопоставьте математическое предложение и метод,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которому оно применимо.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699792" y="479715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498" t="25219" r="28334" b="13751"/>
          <a:stretch>
            <a:fillRect/>
          </a:stretch>
        </p:blipFill>
        <p:spPr bwMode="auto">
          <a:xfrm>
            <a:off x="971600" y="1268760"/>
            <a:ext cx="6701390" cy="53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2924944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836712"/>
            <a:ext cx="3015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2572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Закончите формулу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 l="40954" t="47249" r="42996" b="45860"/>
          <a:stretch>
            <a:fillRect/>
          </a:stretch>
        </p:blipFill>
        <p:spPr bwMode="auto">
          <a:xfrm>
            <a:off x="3275856" y="1916832"/>
            <a:ext cx="20882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2708920"/>
            <a:ext cx="4343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При каком условии преобразование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print"/>
          <a:srcRect l="47595" t="59062" r="33588" b="24204"/>
          <a:stretch>
            <a:fillRect/>
          </a:stretch>
        </p:blipFill>
        <p:spPr bwMode="auto">
          <a:xfrm>
            <a:off x="5148064" y="2708920"/>
            <a:ext cx="24482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3212976"/>
            <a:ext cx="3308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становится тождественным?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437112"/>
            <a:ext cx="6318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Для каждого значения параметра а решите уравнение: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5" cstate="print"/>
          <a:srcRect l="42061" t="50202" r="42996" b="42907"/>
          <a:stretch>
            <a:fillRect/>
          </a:stretch>
        </p:blipFill>
        <p:spPr bwMode="auto">
          <a:xfrm>
            <a:off x="3059832" y="4941168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836712"/>
            <a:ext cx="3015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412776"/>
            <a:ext cx="6341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Определите правильный вариант решения уравнения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 l="28225" t="42328" r="28054" b="25188"/>
          <a:stretch>
            <a:fillRect/>
          </a:stretch>
        </p:blipFill>
        <p:spPr bwMode="auto">
          <a:xfrm>
            <a:off x="1619672" y="3429000"/>
            <a:ext cx="5832648" cy="24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 l="31545" t="27562" r="44657" b="63579"/>
          <a:stretch>
            <a:fillRect/>
          </a:stretch>
        </p:blipFill>
        <p:spPr bwMode="auto">
          <a:xfrm>
            <a:off x="2771800" y="1772816"/>
            <a:ext cx="30963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63888" y="2708920"/>
            <a:ext cx="1208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836712"/>
            <a:ext cx="3015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4325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Определите знак в каждой области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координатной плоскости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l="44275" t="46265" r="34695" b="24579"/>
          <a:stretch>
            <a:fillRect/>
          </a:stretch>
        </p:blipFill>
        <p:spPr bwMode="auto">
          <a:xfrm>
            <a:off x="683568" y="2348880"/>
            <a:ext cx="3528392" cy="301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259632" y="5877272"/>
            <a:ext cx="204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(ха – 2)(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а) &gt; 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/>
          <a:srcRect l="37080" t="34453" r="45210" b="31095"/>
          <a:stretch>
            <a:fillRect/>
          </a:stretch>
        </p:blipFill>
        <p:spPr bwMode="auto">
          <a:xfrm>
            <a:off x="5004047" y="2348880"/>
            <a:ext cx="367240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5220072" y="1556792"/>
            <a:ext cx="3077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Составьте неравенство,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согласно рисунку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32" y="580526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836712"/>
            <a:ext cx="3015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 l="27944" t="42328" r="37743" b="43891"/>
          <a:stretch>
            <a:fillRect/>
          </a:stretch>
        </p:blipFill>
        <p:spPr bwMode="auto">
          <a:xfrm>
            <a:off x="1835696" y="2204864"/>
            <a:ext cx="44644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1484784"/>
            <a:ext cx="7700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Какие условия должны выполняться, чтобы решение неравенства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содержало отрезок  </a:t>
            </a:r>
            <a:r>
              <a:rPr lang="ru-RU" sz="2000" dirty="0" smtClean="0">
                <a:latin typeface="Times New Roman"/>
                <a:cs typeface="Times New Roman"/>
              </a:rPr>
              <a:t>[</a:t>
            </a:r>
            <a:r>
              <a:rPr lang="en-US" sz="2000" dirty="0" smtClean="0">
                <a:latin typeface="Times New Roman"/>
                <a:cs typeface="Times New Roman"/>
              </a:rPr>
              <a:t>2</a:t>
            </a:r>
            <a:r>
              <a:rPr lang="ru-RU" sz="2000" dirty="0" smtClean="0">
                <a:latin typeface="Times New Roman"/>
                <a:cs typeface="Times New Roman"/>
              </a:rPr>
              <a:t>; 3] 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8779" t="49218" r="29714" b="17688"/>
          <a:stretch>
            <a:fillRect/>
          </a:stretch>
        </p:blipFill>
        <p:spPr bwMode="auto">
          <a:xfrm>
            <a:off x="1259632" y="4293096"/>
            <a:ext cx="6264696" cy="219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3501008"/>
            <a:ext cx="7876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Сформулируйте вопрос задачи, согласно графической иллюстрации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8760"/>
            <a:ext cx="6874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Найдите все значения параметра а, при которых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данное уравнение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068960"/>
            <a:ext cx="450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ровно 3 различных корня.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789040"/>
            <a:ext cx="7193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все значения параметра а, при каждом из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которых система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 l="45101" t="63983" r="41063" b="25563"/>
          <a:stretch>
            <a:fillRect/>
          </a:stretch>
        </p:blipFill>
        <p:spPr bwMode="auto">
          <a:xfrm>
            <a:off x="1907704" y="4725144"/>
            <a:ext cx="27122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5949280"/>
            <a:ext cx="22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имеет решений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476672"/>
            <a:ext cx="3534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 1 и 2-ой группам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32925" t="50202" r="39403" b="40939"/>
          <a:stretch>
            <a:fillRect/>
          </a:stretch>
        </p:blipFill>
        <p:spPr bwMode="auto">
          <a:xfrm>
            <a:off x="1835696" y="2204864"/>
            <a:ext cx="36004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9211</TotalTime>
  <Words>475</Words>
  <Application>Microsoft Office PowerPoint</Application>
  <PresentationFormat>Экран (4:3)</PresentationFormat>
  <Paragraphs>116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Исакова</dc:creator>
  <cp:lastModifiedBy>Любимая</cp:lastModifiedBy>
  <cp:revision>35</cp:revision>
  <dcterms:created xsi:type="dcterms:W3CDTF">2019-08-12T07:53:07Z</dcterms:created>
  <dcterms:modified xsi:type="dcterms:W3CDTF">2019-10-20T10:08:27Z</dcterms:modified>
</cp:coreProperties>
</file>