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4" r:id="rId3"/>
    <p:sldId id="275" r:id="rId4"/>
    <p:sldId id="260" r:id="rId5"/>
    <p:sldId id="261" r:id="rId6"/>
    <p:sldId id="262" r:id="rId7"/>
    <p:sldId id="276" r:id="rId8"/>
    <p:sldId id="263" r:id="rId9"/>
    <p:sldId id="273" r:id="rId10"/>
    <p:sldId id="277" r:id="rId11"/>
    <p:sldId id="267" r:id="rId12"/>
    <p:sldId id="268" r:id="rId13"/>
    <p:sldId id="269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02" d="100"/>
          <a:sy n="102" d="100"/>
        </p:scale>
        <p:origin x="2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5219F-4921-4BD5-A293-2FD4DAA94236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9C2D2-EB12-4CFB-B294-77CE9614F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2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D9C2D2-EB12-4CFB-B294-77CE9614FC7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0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954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4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4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432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5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29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70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2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47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9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2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AAA5E-3B24-415D-B480-5EF70FEEEE4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EE6F1-1B6F-41EA-BFAB-1D461FFBF0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1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-online.com/skazki/skazki-chukovskogo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.png"/><Relationship Id="rId3" Type="http://schemas.openxmlformats.org/officeDocument/2006/relationships/slide" Target="slide5.xml"/><Relationship Id="rId7" Type="http://schemas.openxmlformats.org/officeDocument/2006/relationships/slide" Target="slide9.xml"/><Relationship Id="rId12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5.xml"/><Relationship Id="rId5" Type="http://schemas.openxmlformats.org/officeDocument/2006/relationships/slide" Target="slide7.xml"/><Relationship Id="rId10" Type="http://schemas.openxmlformats.org/officeDocument/2006/relationships/slide" Target="slide14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10" Type="http://schemas.openxmlformats.org/officeDocument/2006/relationships/image" Target="../media/image14.jpe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24smi.org/celebrity/4075-kornei-chukovski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deti-online.com_-_putanica.mp3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" Target="slide3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4632" cy="165861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Учебная презентация по литературному чтению.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класс , УМК «Школа России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на тему «К.И. Чуковский «Путаница»»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4797152"/>
            <a:ext cx="2880320" cy="18722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Вялова Ксения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Алексеевна, учитель начальных классов, МАОУ СОШ№19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.Томска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85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Котята		Бабочка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Утята		   	Муха		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Куры		   	Воробьи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Волки		   	Дракон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Свиньи 	   	Заинька 	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Рыбы		   	Медведь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Жабы		   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179512" y="1556792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79512" y="2132856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9512" y="2708920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79512" y="3284984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79512" y="3933056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275856" y="980728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275856" y="1628800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75856" y="2204864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275856" y="2780928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275856" y="3356992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275856" y="3933056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79512" y="4581128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79512" y="980728"/>
            <a:ext cx="432048" cy="504056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1560" y="478413"/>
            <a:ext cx="77768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 каких персонажах говорится в текста?</a:t>
            </a:r>
          </a:p>
          <a:p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45" y="5877271"/>
            <a:ext cx="599338" cy="60441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5364088" y="934523"/>
            <a:ext cx="4132521" cy="2469627"/>
          </a:xfrm>
          <a:prstGeom prst="wedgeEllipseCallout">
            <a:avLst>
              <a:gd name="adj1" fmla="val 11686"/>
              <a:gd name="adj2" fmla="val 6081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Нажмите 2 раза на круг того персонажа, про которого идёт речь в сказке. Если загорелся красным -неправильно, зелёным – правильно.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75" y="5877272"/>
            <a:ext cx="554770" cy="60441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649" y="3049835"/>
            <a:ext cx="2570774" cy="3933284"/>
          </a:xfrm>
          <a:prstGeom prst="rect">
            <a:avLst/>
          </a:prstGeom>
        </p:spPr>
      </p:pic>
      <p:sp>
        <p:nvSpPr>
          <p:cNvPr id="28" name="Управляющая кнопка: домой 27">
            <a:hlinkClick r:id="rId5" action="ppaction://hlinksldjump" highlightClick="1"/>
          </p:cNvPr>
          <p:cNvSpPr/>
          <p:nvPr/>
        </p:nvSpPr>
        <p:spPr>
          <a:xfrm>
            <a:off x="8077467" y="6135395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5" y="1690680"/>
            <a:ext cx="66967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одинокая старуха,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 прыгаю по полотну,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нитку длинную из уха,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Как паутину, я тяну.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.Растёт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она вниз головою,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летом растёт, а зимою.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Но солнце её припечёт-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Заплачет она и умрёт.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5869609"/>
            <a:ext cx="612635" cy="617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13090"/>
            <a:ext cx="648073" cy="7060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228" y="5888656"/>
            <a:ext cx="625956" cy="63049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176780" y="6256598"/>
            <a:ext cx="3718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продолжить, нажми</a:t>
            </a:r>
            <a:endParaRPr lang="ru-RU" sz="2400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7862525" y="6307920"/>
            <a:ext cx="692429" cy="30400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138" y="2585869"/>
            <a:ext cx="2570774" cy="3933284"/>
          </a:xfrm>
          <a:prstGeom prst="rect">
            <a:avLst/>
          </a:prstGeom>
        </p:spPr>
      </p:pic>
      <p:sp>
        <p:nvSpPr>
          <p:cNvPr id="16" name="Овальная выноска 15"/>
          <p:cNvSpPr/>
          <p:nvPr/>
        </p:nvSpPr>
        <p:spPr>
          <a:xfrm>
            <a:off x="5148064" y="731018"/>
            <a:ext cx="3406890" cy="2014984"/>
          </a:xfrm>
          <a:prstGeom prst="wedgeEllipseCallout">
            <a:avLst>
              <a:gd name="adj1" fmla="val 37902"/>
              <a:gd name="adj2" fmla="val 5488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Отгадайте загадки,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ответы запишите на листочке.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5" y="498751"/>
            <a:ext cx="56404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Корней Чуковский не только писал стихи, но 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загадки.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0477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лаю со всякой собакой.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вою со всякой совою,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каждую песню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твою.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вместе с тобою пою.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же вдали пароход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Быком на реке заревёт,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Я тоже реву: «У-у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Ах, не трогайте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меня.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Обожгу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без огня!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7944" y="6153023"/>
            <a:ext cx="3718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продолжить, нажми</a:t>
            </a:r>
            <a:endParaRPr lang="ru-RU" sz="24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862525" y="6307920"/>
            <a:ext cx="692429" cy="30400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5.Мудрец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нём видел мудреца,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Глупец – глупца,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Баран – барана,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Овцу в нём видела овца,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обезьяну обезьяна,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Но вот подвели к нему Федю Баратова,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Федя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неряху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увидел лохматого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Паровоз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Без колёс!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Вот так чудо-паровоз!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с ума ли он сошёл –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Прямо по морю пошёл!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063880" y="6142156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ьная выноска 7"/>
          <p:cNvSpPr/>
          <p:nvPr/>
        </p:nvSpPr>
        <p:spPr>
          <a:xfrm>
            <a:off x="323528" y="1667708"/>
            <a:ext cx="5729096" cy="2881675"/>
          </a:xfrm>
          <a:prstGeom prst="wedgeEllipseCallout">
            <a:avLst>
              <a:gd name="adj1" fmla="val 37301"/>
              <a:gd name="adj2" fmla="val 42236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Проиллюстрируйте  на листочке понравившийся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стихотворения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8627">
            <a:off x="4681266" y="2654914"/>
            <a:ext cx="4441480" cy="37889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92" y="5805264"/>
            <a:ext cx="637551" cy="6737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91678" y="836712"/>
            <a:ext cx="50963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8063880" y="6142156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1504950"/>
            <a:ext cx="5544616" cy="3004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хотите еще прочитать или прослушать произведения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Корне́я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Ива́новича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Чуко́вского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 кликните по значку!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4862"/>
            <a:ext cx="3848100" cy="3848100"/>
          </a:xfrm>
          <a:prstGeom prst="rect">
            <a:avLst/>
          </a:prstGeom>
        </p:spPr>
      </p:pic>
      <p:sp>
        <p:nvSpPr>
          <p:cNvPr id="4" name="Стрелка углом 3">
            <a:hlinkClick r:id="rId3"/>
          </p:cNvPr>
          <p:cNvSpPr/>
          <p:nvPr/>
        </p:nvSpPr>
        <p:spPr>
          <a:xfrm>
            <a:off x="4283968" y="3573016"/>
            <a:ext cx="1296144" cy="576064"/>
          </a:xfrm>
          <a:prstGeom prst="ben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609" y="6237312"/>
            <a:ext cx="3128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продолжить,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нажми</a:t>
            </a:r>
            <a:endParaRPr lang="ru-RU" sz="20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7862525" y="6307920"/>
            <a:ext cx="692429" cy="30400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17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251520" y="476672"/>
            <a:ext cx="6048672" cy="3888432"/>
          </a:xfrm>
          <a:prstGeom prst="wedgeEllipseCallout">
            <a:avLst>
              <a:gd name="adj1" fmla="val 57026"/>
              <a:gd name="adj2" fmla="val 6071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встречи , Друг! Я надеюсь, что Вам понравилась сказка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Ш.Перро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Вы прочитаете еще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забудьте сдать листочек с выполненными заданиями учителю!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05" l="0" r="100000">
                        <a14:foregroundMark x1="45263" y1="21429" x2="45263" y2="21429"/>
                        <a14:foregroundMark x1="35789" y1="23413" x2="35789" y2="23413"/>
                        <a14:foregroundMark x1="41404" y1="18651" x2="41404" y2="18651"/>
                        <a14:foregroundMark x1="37193" y1="29960" x2="37193" y2="29960"/>
                        <a14:foregroundMark x1="39298" y1="20437" x2="39298" y2="20437"/>
                        <a14:foregroundMark x1="50877" y1="18452" x2="50877" y2="18452"/>
                        <a14:foregroundMark x1="58596" y1="20833" x2="58596" y2="20833"/>
                        <a14:foregroundMark x1="46316" y1="24405" x2="46316" y2="24405"/>
                        <a14:foregroundMark x1="26667" y1="15079" x2="26667" y2="15079"/>
                        <a14:foregroundMark x1="27368" y1="12103" x2="27368" y2="12103"/>
                        <a14:foregroundMark x1="27719" y1="18452" x2="27719" y2="19048"/>
                        <a14:foregroundMark x1="28772" y1="31349" x2="28772" y2="31349"/>
                        <a14:foregroundMark x1="30526" y1="33532" x2="30526" y2="33532"/>
                        <a14:foregroundMark x1="43860" y1="36508" x2="43860" y2="36508"/>
                        <a14:foregroundMark x1="64561" y1="34722" x2="64561" y2="34722"/>
                        <a14:foregroundMark x1="69825" y1="25794" x2="69825" y2="25794"/>
                        <a14:foregroundMark x1="64211" y1="14286" x2="64211" y2="14286"/>
                        <a14:foregroundMark x1="64211" y1="7143" x2="64211" y2="7143"/>
                        <a14:foregroundMark x1="67018" y1="7143" x2="67018" y2="7143"/>
                        <a14:foregroundMark x1="46667" y1="26786" x2="46667" y2="26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266" y="620688"/>
            <a:ext cx="3723006" cy="5659794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rId5" action="ppaction://hlinksldjump" highlightClick="1"/>
          </p:cNvPr>
          <p:cNvSpPr/>
          <p:nvPr/>
        </p:nvSpPr>
        <p:spPr>
          <a:xfrm>
            <a:off x="8063880" y="6137920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173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flipH="1">
            <a:off x="395536" y="4365104"/>
            <a:ext cx="5760640" cy="156966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Кликни на стрелочку чтобы начать наше знакомство с произведением!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2506492" y="5437098"/>
            <a:ext cx="841372" cy="484021"/>
          </a:xfrm>
          <a:prstGeom prst="rightArrow">
            <a:avLst/>
          </a:prstGeom>
          <a:solidFill>
            <a:srgbClr val="E9113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ьная выноска 2"/>
          <p:cNvSpPr/>
          <p:nvPr/>
        </p:nvSpPr>
        <p:spPr>
          <a:xfrm>
            <a:off x="395536" y="404664"/>
            <a:ext cx="5348554" cy="3600400"/>
          </a:xfrm>
          <a:prstGeom prst="wedgeEllipseCallout">
            <a:avLst>
              <a:gd name="adj1" fmla="val 58801"/>
              <a:gd name="adj2" fmla="val -5554"/>
            </a:avLst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Здравствуй, друг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Меня зовут Пинки, сегодня мы 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Вами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познакомимся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интереснейшим произведением!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814197"/>
            <a:ext cx="4355723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8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  <a:hlinkClick r:id="rId2" action="ppaction://hlinksldjump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Значки-помощники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Назовите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2.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авторе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3.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Словарная работа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4.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Прочитайте сказку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5.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6.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Выполните задание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7.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Отгадайте загадки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Ссылка 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4644008" y="188640"/>
            <a:ext cx="4711390" cy="2880320"/>
          </a:xfrm>
          <a:prstGeom prst="wedgeEllipseCallout">
            <a:avLst>
              <a:gd name="adj1" fmla="val 27837"/>
              <a:gd name="adj2" fmla="val 46992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Нажмите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порядковый номер задания, чтобы перейти к его выполнению, 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вернуться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нажмите на домик.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Выполняйте задания строго по порядку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31833" y1="35556" x2="31833" y2="35556"/>
                        <a14:foregroundMark x1="31833" y1="35556" x2="31833" y2="35556"/>
                        <a14:foregroundMark x1="40833" y1="41528" x2="40833" y2="41528"/>
                        <a14:foregroundMark x1="56667" y1="44583" x2="56667" y2="44583"/>
                        <a14:foregroundMark x1="66500" y1="40000" x2="66500" y2="40000"/>
                        <a14:foregroundMark x1="65667" y1="35972" x2="65667" y2="35972"/>
                        <a14:foregroundMark x1="27333" y1="29444" x2="27333" y2="29444"/>
                        <a14:foregroundMark x1="27667" y1="26528" x2="27667" y2="26528"/>
                        <a14:foregroundMark x1="30000" y1="27639" x2="30000" y2="27639"/>
                        <a14:foregroundMark x1="32667" y1="32083" x2="32667" y2="32083"/>
                        <a14:foregroundMark x1="29167" y1="32500" x2="29167" y2="32500"/>
                        <a14:foregroundMark x1="27333" y1="32500" x2="27333" y2="32500"/>
                        <a14:foregroundMark x1="29167" y1="37083" x2="29167" y2="37083"/>
                        <a14:foregroundMark x1="34500" y1="37361" x2="34500" y2="37361"/>
                        <a14:foregroundMark x1="35000" y1="40833" x2="35000" y2="40833"/>
                        <a14:foregroundMark x1="40000" y1="41111" x2="40000" y2="41111"/>
                        <a14:foregroundMark x1="45333" y1="43750" x2="45333" y2="43750"/>
                        <a14:foregroundMark x1="38167" y1="43750" x2="38167" y2="43750"/>
                        <a14:foregroundMark x1="39500" y1="44167" x2="39500" y2="44167"/>
                        <a14:foregroundMark x1="49000" y1="22361" x2="49000" y2="22361"/>
                        <a14:foregroundMark x1="54833" y1="16667" x2="54833" y2="1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82" y="2688556"/>
            <a:ext cx="3213898" cy="38566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548678"/>
            <a:ext cx="48245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Предлагаю Вам начать!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98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548680"/>
            <a:ext cx="8336338" cy="503920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начала я придумал для Вас значки-помощники. Они тебе пригодятся для выполнения заданий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Подумайте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Вспомните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Напишите на листочке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Выполните задание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Творческое задание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086" y="2099002"/>
            <a:ext cx="499826" cy="504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086" y="2708920"/>
            <a:ext cx="523553" cy="6020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5" r="21565"/>
          <a:stretch/>
        </p:blipFill>
        <p:spPr>
          <a:xfrm>
            <a:off x="683568" y="2099003"/>
            <a:ext cx="2036618" cy="35849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19" y="3329783"/>
            <a:ext cx="557640" cy="5616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862" y="3891469"/>
            <a:ext cx="527813" cy="5750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862" y="4466511"/>
            <a:ext cx="637551" cy="673784"/>
          </a:xfrm>
          <a:prstGeom prst="rect">
            <a:avLst/>
          </a:prstGeom>
        </p:spPr>
      </p:pic>
      <p:sp>
        <p:nvSpPr>
          <p:cNvPr id="14" name="Управляющая кнопка: домой 13">
            <a:hlinkClick r:id="rId8" action="ppaction://hlinksldjump" highlightClick="1"/>
          </p:cNvPr>
          <p:cNvSpPr/>
          <p:nvPr/>
        </p:nvSpPr>
        <p:spPr>
          <a:xfrm>
            <a:off x="8077467" y="6135395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018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749" y="352338"/>
            <a:ext cx="8219255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Назовите сказки по картинкам   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«Муха-цокотуха»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«Айболит»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Кликните мышкой на  </a:t>
            </a:r>
          </a:p>
          <a:p>
            <a:pPr marL="0" indent="0" algn="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картинку чтобы проверить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20688"/>
            <a:ext cx="728786" cy="793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03" y="350049"/>
            <a:ext cx="679281" cy="685030"/>
          </a:xfrm>
          <a:prstGeom prst="rect">
            <a:avLst/>
          </a:prstGeom>
        </p:spPr>
      </p:pic>
      <p:sp>
        <p:nvSpPr>
          <p:cNvPr id="11" name="Управляющая кнопка: домой 10">
            <a:hlinkClick r:id="rId5" action="ppaction://hlinksldjump" highlightClick="1"/>
          </p:cNvPr>
          <p:cNvSpPr/>
          <p:nvPr/>
        </p:nvSpPr>
        <p:spPr>
          <a:xfrm>
            <a:off x="8077467" y="6137920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3" b="100000" l="0" r="98999">
                        <a14:foregroundMark x1="68383" y1="35253" x2="68383" y2="35253"/>
                        <a14:foregroundMark x1="65951" y1="33508" x2="65951" y2="33508"/>
                        <a14:foregroundMark x1="66381" y1="41885" x2="66381" y2="418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26" y="1383319"/>
            <a:ext cx="2810951" cy="2304256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44" b="9902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288" y="3140968"/>
            <a:ext cx="3012100" cy="2304256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4"/>
          <a:stretch/>
        </p:blipFill>
        <p:spPr>
          <a:xfrm>
            <a:off x="-252536" y="4435655"/>
            <a:ext cx="2987824" cy="249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97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Корне́й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Ива́нович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Чуко́вский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 поэт, публицист, литературный критик,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переводчик и литературовед, детский писатель. По состоянию на 2015 год являлся самым издаваемым в России автором детской литературы: за год было выпущено 132 книги и брошюры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тиражом 2,4105 млн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экземпляров.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627584"/>
            <a:ext cx="7701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если Вы хотите узнать больше об писателе, нажмите на звездочку!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6-конечная звезда 7">
            <a:hlinkClick r:id="rId2"/>
          </p:cNvPr>
          <p:cNvSpPr/>
          <p:nvPr/>
        </p:nvSpPr>
        <p:spPr>
          <a:xfrm>
            <a:off x="5866747" y="5944076"/>
            <a:ext cx="792088" cy="752255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15" y="667513"/>
            <a:ext cx="3489852" cy="46531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672" y="667513"/>
            <a:ext cx="1925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 авторе</a:t>
            </a: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8022017" y="6137920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302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397450" y="4246043"/>
            <a:ext cx="4392488" cy="765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бочка с прямыми боками и одним дном.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82773"/>
            <a:ext cx="82089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Прежде чем мы с Вами познакомимся с произведением вспомним значения слов: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Ковш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Ушат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Кадка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022">
                        <a14:foregroundMark x1="37717" y1="32600" x2="37717" y2="32600"/>
                        <a14:foregroundMark x1="42184" y1="32200" x2="43176" y2="32200"/>
                        <a14:foregroundMark x1="48139" y1="32400" x2="48139" y2="32400"/>
                        <a14:foregroundMark x1="51365" y1="29000" x2="51365" y2="29000"/>
                        <a14:foregroundMark x1="53102" y1="23800" x2="53102" y2="23800"/>
                        <a14:foregroundMark x1="51117" y1="20800" x2="51117" y2="20800"/>
                        <a14:foregroundMark x1="54342" y1="29200" x2="54342" y2="29200"/>
                        <a14:foregroundMark x1="55087" y1="28000" x2="53846" y2="27800"/>
                        <a14:foregroundMark x1="53846" y1="26600" x2="53846" y2="26600"/>
                        <a14:foregroundMark x1="53846" y1="33400" x2="53846" y2="33400"/>
                        <a14:foregroundMark x1="52357" y1="31800" x2="52357" y2="31800"/>
                        <a14:foregroundMark x1="54591" y1="31000" x2="54591" y2="31000"/>
                        <a14:foregroundMark x1="51365" y1="33600" x2="50868" y2="34400"/>
                        <a14:foregroundMark x1="45658" y1="35400" x2="45658" y2="35400"/>
                        <a14:foregroundMark x1="40943" y1="33600" x2="40943" y2="33600"/>
                        <a14:foregroundMark x1="39206" y1="31200" x2="39206" y2="31200"/>
                        <a14:foregroundMark x1="42432" y1="38000" x2="42432" y2="38000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534">
            <a:off x="6311798" y="2275996"/>
            <a:ext cx="3960440" cy="491369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531293" y="5274836"/>
            <a:ext cx="4258645" cy="1234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небольшая деревянная кадка с ушами (ручками).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5" b="89831" l="0" r="897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4288">
            <a:off x="6664433" y="4184371"/>
            <a:ext cx="730196" cy="735493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4847838" y="1404850"/>
            <a:ext cx="4296161" cy="1301085"/>
          </a:xfrm>
          <a:prstGeom prst="wedgeEllipseCallout">
            <a:avLst>
              <a:gd name="adj1" fmla="val 12061"/>
              <a:gd name="adj2" fmla="val 625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посмотреть значение, щелкните правой кнопкой мыши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77" b="9171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7843">
            <a:off x="7467300" y="4356900"/>
            <a:ext cx="698004" cy="7604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47664" y="2705935"/>
            <a:ext cx="4392488" cy="1155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округлый сосуд для зачерпывания жидкости,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сыпучего</a:t>
            </a:r>
            <a:r>
              <a:rPr lang="ru-RU" sz="3200" dirty="0" smtClean="0"/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Управляющая кнопка: домой 15">
            <a:hlinkClick r:id="rId8" action="ppaction://hlinksldjump" highlightClick="1"/>
          </p:cNvPr>
          <p:cNvSpPr/>
          <p:nvPr/>
        </p:nvSpPr>
        <p:spPr>
          <a:xfrm>
            <a:off x="0" y="6149071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1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2436" y="916895"/>
            <a:ext cx="347771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Прочитайте сказку</a:t>
            </a:r>
          </a:p>
          <a:p>
            <a:pPr algn="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«Путаница» на странице 4-10 учебника.</a:t>
            </a:r>
          </a:p>
          <a:p>
            <a:pPr algn="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Или прослушайте ее, кликнув на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61" y="1628800"/>
            <a:ext cx="3200285" cy="5203126"/>
          </a:xfrm>
          <a:prstGeom prst="rect">
            <a:avLst/>
          </a:prstGeom>
        </p:spPr>
      </p:pic>
      <p:sp>
        <p:nvSpPr>
          <p:cNvPr id="2" name="5-конечная звезда 1">
            <a:hlinkClick r:id="rId3" action="ppaction://hlinkfile"/>
          </p:cNvPr>
          <p:cNvSpPr/>
          <p:nvPr/>
        </p:nvSpPr>
        <p:spPr>
          <a:xfrm>
            <a:off x="5944019" y="4966278"/>
            <a:ext cx="792088" cy="818404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19" y="1127472"/>
            <a:ext cx="2597468" cy="3429000"/>
          </a:xfrm>
          <a:prstGeom prst="rect">
            <a:avLst/>
          </a:prstGeom>
        </p:spPr>
      </p:pic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8077467" y="6135395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7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there-is-40-disney-witch-free-cliparts-all-used-for-28233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610248"/>
            <a:ext cx="2448272" cy="4247752"/>
          </a:xfrm>
          <a:prstGeom prst="rect">
            <a:avLst/>
          </a:prstGeom>
        </p:spPr>
      </p:pic>
      <p:sp>
        <p:nvSpPr>
          <p:cNvPr id="2" name="Овальная выноска 1"/>
          <p:cNvSpPr/>
          <p:nvPr/>
        </p:nvSpPr>
        <p:spPr>
          <a:xfrm>
            <a:off x="755576" y="980729"/>
            <a:ext cx="2509250" cy="2016224"/>
          </a:xfrm>
          <a:prstGeom prst="wedgeEllipseCallout">
            <a:avLst>
              <a:gd name="adj1" fmla="val 11727"/>
              <a:gd name="adj2" fmla="val 71523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Кликни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экран и запустится видео</a:t>
            </a:r>
          </a:p>
          <a:p>
            <a:pPr>
              <a:buNone/>
            </a:pP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02424" y="836712"/>
            <a:ext cx="4932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Наши глазки очень устали! Давайте сделаем для них зарядку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Fizminutka_dlya_glaz__39_Shariki_vozdushnye_3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93899" y="1598789"/>
            <a:ext cx="5440409" cy="4612288"/>
          </a:xfrm>
          <a:prstGeom prst="rect">
            <a:avLst/>
          </a:prstGeom>
        </p:spPr>
      </p:pic>
      <p:sp>
        <p:nvSpPr>
          <p:cNvPr id="12" name="Управляющая кнопка: домой 11">
            <a:hlinkClick r:id="rId6" action="ppaction://hlinksldjump" highlightClick="1"/>
          </p:cNvPr>
          <p:cNvSpPr/>
          <p:nvPr/>
        </p:nvSpPr>
        <p:spPr>
          <a:xfrm>
            <a:off x="8063880" y="6142156"/>
            <a:ext cx="1080120" cy="720080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62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515</Words>
  <Application>Microsoft Office PowerPoint</Application>
  <PresentationFormat>Экран (4:3)</PresentationFormat>
  <Paragraphs>120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Учебная презентация по литературному чтению. 2 класс , УМК «Школа России» на тему «К.И. Чуковский «Путаница»»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презентация по литературному чтению. 2 класс , УМК «Школа России»</dc:title>
  <dc:creator>HP</dc:creator>
  <cp:lastModifiedBy>Ксения Алексеевна Вялова</cp:lastModifiedBy>
  <cp:revision>37</cp:revision>
  <dcterms:created xsi:type="dcterms:W3CDTF">2018-12-01T11:43:03Z</dcterms:created>
  <dcterms:modified xsi:type="dcterms:W3CDTF">2020-05-20T06:15:23Z</dcterms:modified>
</cp:coreProperties>
</file>