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9" r:id="rId3"/>
    <p:sldId id="257" r:id="rId4"/>
    <p:sldId id="260" r:id="rId5"/>
    <p:sldId id="261" r:id="rId6"/>
    <p:sldId id="268" r:id="rId7"/>
    <p:sldId id="262" r:id="rId8"/>
    <p:sldId id="263" r:id="rId9"/>
    <p:sldId id="259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91" autoAdjust="0"/>
    <p:restoredTop sz="94660"/>
  </p:normalViewPr>
  <p:slideViewPr>
    <p:cSldViewPr>
      <p:cViewPr varScale="1">
        <p:scale>
          <a:sx n="106" d="100"/>
          <a:sy n="106" d="100"/>
        </p:scale>
        <p:origin x="166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53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588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17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773ADFE-AFC7-4150-A224-ADBDFC376DBC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47111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941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1DB3C-7F68-4BD5-9EFE-970BB6052428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50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AC8F8-2C09-4DBB-BEF2-9362F86002D7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4685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5A69C-961D-48B9-939C-2ADA8AFA2791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731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23C20-875C-469C-B7A3-BF2D8760CC09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600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A0EAA-5F48-4C5D-B992-8E2CF9D0D374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0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50EFD-64F7-4389-ABE6-22158EAD0278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247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73E17-377E-40D3-9648-E3523E1C7F30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6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920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5DD83-5DC5-4765-BE4B-7CD0922CF816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507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8CC10-B3F5-4ECE-B8CD-6FCECE8D7E32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941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08FFA2-3268-4CD1-B1D2-D24730F9ADD4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05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25D5317-8C3D-4E3F-AD4C-1515CA68216D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190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B89E174-B135-4A6B-BB39-CAF66D68044E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178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849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469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104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079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13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07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565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63000">
              <a:schemeClr val="accent6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64ED2-24C3-4D7D-9D75-E707427DDB0E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99661-52DB-429E-993D-6C8EE3BEC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83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63000">
              <a:schemeClr val="accent6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en-US" smtClean="0">
              <a:solidFill>
                <a:srgbClr val="000000"/>
              </a:solidFill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en-US" smtClean="0">
              <a:solidFill>
                <a:srgbClr val="000000"/>
              </a:solidFill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AE36B01-2F48-4CDF-A5FD-5A6D733181D2}" type="slidenum">
              <a:rPr lang="ru-RU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en-US" smtClean="0">
              <a:solidFill>
                <a:srgbClr val="000000"/>
              </a:solidFill>
            </a:endParaRPr>
          </a:p>
        </p:txBody>
      </p:sp>
      <p:sp>
        <p:nvSpPr>
          <p:cNvPr id="46087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923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6007"/>
            <a:ext cx="8712968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Конкурс «Инновации в обучении», номинация «Творческая презентация к уроку»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b="1" dirty="0" smtClean="0"/>
              <a:t>Презентация к уроку английского языка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«Путешествие по России»</a:t>
            </a:r>
          </a:p>
          <a:p>
            <a:pPr marL="0" indent="0" algn="ctr">
              <a:buNone/>
            </a:pPr>
            <a:r>
              <a:rPr lang="ru-RU" b="1" dirty="0" smtClean="0"/>
              <a:t>(УМК «</a:t>
            </a:r>
            <a:r>
              <a:rPr lang="en-US" b="1" dirty="0" smtClean="0"/>
              <a:t>Rainbow English</a:t>
            </a:r>
            <a:r>
              <a:rPr lang="ru-RU" b="1" dirty="0" smtClean="0"/>
              <a:t>», </a:t>
            </a:r>
            <a:r>
              <a:rPr lang="ru-RU" b="1" dirty="0"/>
              <a:t>5 </a:t>
            </a:r>
            <a:r>
              <a:rPr lang="ru-RU" b="1" dirty="0" smtClean="0"/>
              <a:t>класс)</a:t>
            </a:r>
            <a:endParaRPr lang="ru-RU" b="1" dirty="0"/>
          </a:p>
          <a:p>
            <a:pPr marL="0" indent="0" algn="ctr">
              <a:buNone/>
            </a:pPr>
            <a:r>
              <a:rPr lang="ru-RU" sz="2400" b="1" dirty="0" smtClean="0"/>
              <a:t>Муниципальное казённое общеобразовательное учреждение средняя общеобразовательная школа №3 города Мирного Архангельской области</a:t>
            </a:r>
          </a:p>
          <a:p>
            <a:pPr marL="0" indent="0" algn="ctr">
              <a:buNone/>
            </a:pPr>
            <a:endParaRPr lang="ru-RU" sz="2400" b="1" dirty="0"/>
          </a:p>
          <a:p>
            <a:pPr marL="0" indent="0" algn="ctr">
              <a:buNone/>
            </a:pPr>
            <a:r>
              <a:rPr lang="ru-RU" sz="2400" b="1" dirty="0" smtClean="0"/>
              <a:t>Учитель: Толбухина Оксана Васильевна</a:t>
            </a:r>
          </a:p>
          <a:p>
            <a:pPr marL="0" indent="0" algn="ctr">
              <a:buNone/>
            </a:pPr>
            <a:endParaRPr lang="ru-RU" sz="2400" b="1" dirty="0"/>
          </a:p>
          <a:p>
            <a:pPr marL="0" indent="0" algn="ctr">
              <a:buNone/>
            </a:pPr>
            <a:r>
              <a:rPr lang="ru-RU" sz="2400" b="1" dirty="0" smtClean="0"/>
              <a:t>2022г.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21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" y="764070"/>
            <a:ext cx="4186114" cy="223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3937855" cy="262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3570426" cy="2665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94869"/>
            <a:ext cx="4490791" cy="194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9"/>
          <a:stretch/>
        </p:blipFill>
        <p:spPr bwMode="auto">
          <a:xfrm>
            <a:off x="5533640" y="4509120"/>
            <a:ext cx="1223310" cy="1457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463" y="4509120"/>
            <a:ext cx="1271433" cy="1453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138317"/>
            <a:ext cx="1785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+mj-lt"/>
              </a:rPr>
              <a:t>TERRITIRIES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04721" y="46212"/>
            <a:ext cx="1504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ANIMALS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936214" y="3573016"/>
            <a:ext cx="979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CITIES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92194" y="3633204"/>
            <a:ext cx="1216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PEOPLE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9784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53" y="836712"/>
            <a:ext cx="8802803" cy="4701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15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70333"/>
            <a:ext cx="3806823" cy="660715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the Pacific Ocean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the Arctic Ocean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the Urals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the Caucasus Mountains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the Far East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the Black Sea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the Caspian Sea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Siberia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Lake Baikal (the Baikal)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do a city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people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err="1" smtClean="0"/>
              <a:t>neighbour</a:t>
            </a:r>
            <a:endParaRPr lang="en-US" b="1" dirty="0"/>
          </a:p>
          <a:p>
            <a:pPr marL="0" indent="0">
              <a:buNone/>
            </a:pPr>
            <a:r>
              <a:rPr lang="en-US" b="1" dirty="0"/>
              <a:t>It takes</a:t>
            </a:r>
            <a:r>
              <a:rPr lang="ru-RU" b="1" dirty="0"/>
              <a:t>...</a:t>
            </a:r>
            <a:r>
              <a:rPr lang="en-US" b="1" dirty="0"/>
              <a:t>to </a:t>
            </a:r>
            <a:r>
              <a:rPr lang="en-US" b="1" dirty="0" smtClean="0"/>
              <a:t>get to…</a:t>
            </a:r>
          </a:p>
          <a:p>
            <a:pPr marL="0" indent="0">
              <a:buNone/>
            </a:pPr>
            <a:r>
              <a:rPr lang="en-US" b="1" dirty="0"/>
              <a:t>f</a:t>
            </a:r>
            <a:r>
              <a:rPr lang="en-US" b="1" dirty="0" smtClean="0"/>
              <a:t>amous for</a:t>
            </a:r>
            <a:endParaRPr lang="en-US" b="1" dirty="0"/>
          </a:p>
          <a:p>
            <a:pPr marL="0" indent="0">
              <a:buNone/>
            </a:pPr>
            <a:r>
              <a:rPr lang="en-US" b="1" dirty="0"/>
              <a:t>r</a:t>
            </a:r>
            <a:r>
              <a:rPr lang="en-US" b="1" dirty="0" smtClean="0"/>
              <a:t>ich in</a:t>
            </a:r>
            <a:endParaRPr lang="en-US" b="1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827584" y="193420"/>
            <a:ext cx="3384376" cy="659735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800" b="1" dirty="0" smtClean="0"/>
              <a:t>beauty</a:t>
            </a:r>
            <a:r>
              <a:rPr lang="ru-RU" sz="2800" b="1" dirty="0" smtClean="0"/>
              <a:t> </a:t>
            </a:r>
            <a:endParaRPr lang="en-US" sz="2800" b="1" dirty="0"/>
          </a:p>
          <a:p>
            <a:pPr>
              <a:spcBef>
                <a:spcPts val="0"/>
              </a:spcBef>
            </a:pPr>
            <a:r>
              <a:rPr lang="en-US" sz="2800" b="1" dirty="0" smtClean="0"/>
              <a:t>visitor 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climate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territory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tourist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deep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extend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fresh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large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ocean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powerful</a:t>
            </a:r>
          </a:p>
          <a:p>
            <a:pPr>
              <a:spcBef>
                <a:spcPts val="0"/>
              </a:spcBef>
            </a:pPr>
            <a:r>
              <a:rPr lang="en-US" sz="2800" b="1" dirty="0" smtClean="0"/>
              <a:t>kind</a:t>
            </a:r>
            <a:endParaRPr lang="en-US" sz="2800" b="1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b="1" dirty="0"/>
              <a:t>h</a:t>
            </a:r>
            <a:r>
              <a:rPr lang="en-US" sz="2800" b="1" dirty="0" smtClean="0"/>
              <a:t>istory</a:t>
            </a:r>
            <a:endParaRPr lang="en-US" sz="2800" b="1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b="1" dirty="0"/>
              <a:t>culture </a:t>
            </a:r>
          </a:p>
          <a:p>
            <a:pPr>
              <a:spcBef>
                <a:spcPts val="0"/>
              </a:spcBef>
            </a:pPr>
            <a:endParaRPr lang="en-US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76256" y="328953"/>
            <a:ext cx="259228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wolf(wolves)</a:t>
            </a:r>
          </a:p>
          <a:p>
            <a:r>
              <a:rPr lang="en-US" sz="2800" b="1" dirty="0" smtClean="0"/>
              <a:t>hare</a:t>
            </a:r>
          </a:p>
          <a:p>
            <a:r>
              <a:rPr lang="en-US" sz="2800" b="1" dirty="0" smtClean="0"/>
              <a:t>squirrel</a:t>
            </a:r>
          </a:p>
          <a:p>
            <a:r>
              <a:rPr lang="en-US" sz="2800" b="1" dirty="0" smtClean="0"/>
              <a:t>elk</a:t>
            </a:r>
          </a:p>
          <a:p>
            <a:r>
              <a:rPr lang="en-US" sz="2800" b="1" dirty="0" smtClean="0"/>
              <a:t>hedgehog</a:t>
            </a:r>
          </a:p>
          <a:p>
            <a:r>
              <a:rPr lang="en-US" sz="2800" b="1" dirty="0" smtClean="0"/>
              <a:t>reindeer</a:t>
            </a:r>
          </a:p>
          <a:p>
            <a:r>
              <a:rPr lang="en-US" sz="2800" b="1" dirty="0"/>
              <a:t>d</a:t>
            </a:r>
            <a:r>
              <a:rPr lang="en-US" sz="2800" b="1" dirty="0" smtClean="0"/>
              <a:t>eer</a:t>
            </a:r>
          </a:p>
          <a:p>
            <a:r>
              <a:rPr lang="en-US" sz="2800" b="1" dirty="0" smtClean="0"/>
              <a:t>cosmonaut</a:t>
            </a:r>
            <a:endParaRPr lang="en-US" sz="2800" b="1" dirty="0"/>
          </a:p>
          <a:p>
            <a:r>
              <a:rPr lang="en-US" sz="2800" b="1" dirty="0"/>
              <a:t>great</a:t>
            </a:r>
          </a:p>
          <a:p>
            <a:r>
              <a:rPr lang="en-US" sz="2800" b="1" dirty="0"/>
              <a:t>language</a:t>
            </a:r>
          </a:p>
          <a:p>
            <a:r>
              <a:rPr lang="en-US" sz="2800" b="1" dirty="0"/>
              <a:t>scientist</a:t>
            </a:r>
          </a:p>
          <a:p>
            <a:r>
              <a:rPr lang="en-US" sz="2800" b="1" dirty="0" smtClean="0"/>
              <a:t>talented</a:t>
            </a:r>
          </a:p>
          <a:p>
            <a:r>
              <a:rPr lang="en-US" sz="2800" b="1" dirty="0" smtClean="0"/>
              <a:t>brave</a:t>
            </a:r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2932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4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6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8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2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4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6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8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4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6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8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0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2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53" y="836712"/>
            <a:ext cx="8802803" cy="4701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79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7" y="120733"/>
            <a:ext cx="2656957" cy="330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1748"/>
            <a:ext cx="2534906" cy="330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97" y="4054262"/>
            <a:ext cx="4033448" cy="268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838" y="4054261"/>
            <a:ext cx="3589276" cy="268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99" y="263316"/>
            <a:ext cx="3079001" cy="3662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21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1841" y="142117"/>
            <a:ext cx="430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 - I would like to go to… 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51615" y="699128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- It is (in the north, in the</a:t>
            </a:r>
            <a:r>
              <a:rPr lang="ru-RU" sz="3200" b="1" dirty="0"/>
              <a:t> </a:t>
            </a:r>
            <a:r>
              <a:rPr lang="en-US" sz="3200" b="1" dirty="0" smtClean="0"/>
              <a:t>south…)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966711" y="2313089"/>
            <a:ext cx="56296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-It stands on the (Moskva river, </a:t>
            </a:r>
          </a:p>
          <a:p>
            <a:r>
              <a:rPr lang="en-US" sz="3200" b="1" dirty="0" err="1" smtClean="0"/>
              <a:t>Niva</a:t>
            </a:r>
            <a:r>
              <a:rPr lang="en-US" sz="3200" b="1" dirty="0" smtClean="0"/>
              <a:t> river, …)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06129" y="3210839"/>
            <a:ext cx="8060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 - It’s famous for its (beauty, nature, history, …)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8995" y="3760304"/>
            <a:ext cx="8898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They say … is such a beautiful territory/ is rich in…</a:t>
            </a:r>
            <a:endParaRPr lang="ru-RU" sz="3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2" y="120732"/>
            <a:ext cx="1797007" cy="22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61" y="5082553"/>
            <a:ext cx="259228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082553"/>
            <a:ext cx="2988333" cy="168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401" y="5082553"/>
            <a:ext cx="2232247" cy="167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r="30951" b="23676"/>
          <a:stretch/>
        </p:blipFill>
        <p:spPr bwMode="auto">
          <a:xfrm>
            <a:off x="7185550" y="120732"/>
            <a:ext cx="1780601" cy="232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42585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2060"/>
                </a:solidFill>
              </a:rPr>
              <a:t>MOSCOW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46514" y="2482366"/>
            <a:ext cx="1471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2060"/>
                </a:solidFill>
              </a:rPr>
              <a:t>VOLGOGRAD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6138" y="4607565"/>
            <a:ext cx="1805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2060"/>
                </a:solidFill>
              </a:rPr>
              <a:t>ST.PETERBURG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55253" y="4623033"/>
            <a:ext cx="1705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2060"/>
                </a:solidFill>
              </a:rPr>
              <a:t>ARKHANGELSK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85551" y="4602937"/>
            <a:ext cx="1341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2060"/>
                </a:solidFill>
              </a:rPr>
              <a:t>YAROSLAVL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6711" y="1289016"/>
            <a:ext cx="55391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-It takes … hours to get to … </a:t>
            </a:r>
          </a:p>
          <a:p>
            <a:r>
              <a:rPr lang="en-US" sz="3200" b="1" dirty="0" smtClean="0"/>
              <a:t>by train (by plane, by car).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03336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3" grpId="0"/>
      <p:bldP spid="5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10477" y="3212976"/>
            <a:ext cx="396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 hedgehog - hedgehogs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54214" y="4475263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 wolf-wolves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22994" y="5013176"/>
            <a:ext cx="3857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 reindeer-reindeer</a:t>
            </a:r>
            <a:endParaRPr lang="ru-RU" sz="2800" b="1" dirty="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43" y="4479020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54214" y="1491764"/>
            <a:ext cx="2343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 bear-bears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15374" y="3828932"/>
            <a:ext cx="18209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</a:t>
            </a:r>
            <a:r>
              <a:rPr lang="en-US" sz="3600" b="1" dirty="0" smtClean="0"/>
              <a:t> </a:t>
            </a:r>
            <a:r>
              <a:rPr lang="en-US" sz="2800" b="1" dirty="0" smtClean="0"/>
              <a:t>fox-foxes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2479" y="908720"/>
            <a:ext cx="1987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an</a:t>
            </a:r>
            <a:r>
              <a:rPr lang="en-US" sz="3600" b="1" dirty="0" smtClean="0"/>
              <a:t> </a:t>
            </a:r>
            <a:r>
              <a:rPr lang="en-US" sz="2800" b="1" dirty="0" smtClean="0"/>
              <a:t>elk-elks</a:t>
            </a:r>
            <a:endParaRPr lang="ru-RU" sz="3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b="1" dirty="0" smtClean="0"/>
              <a:t>Is Russia rich in forests?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78" y="1080960"/>
            <a:ext cx="2628539" cy="160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385" y="1038886"/>
            <a:ext cx="2448272" cy="1689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943046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68960"/>
            <a:ext cx="2162968" cy="162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3" y="2996952"/>
            <a:ext cx="2535957" cy="123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84648"/>
            <a:ext cx="1614289" cy="242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548" y="5013176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68515" y="2034426"/>
            <a:ext cx="2449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 hare - hares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77992" y="2589319"/>
            <a:ext cx="329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 squirrel -squirrels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69454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/>
      <p:bldP spid="5" grpId="0"/>
      <p:bldP spid="4" grpId="0"/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0667" y="332656"/>
            <a:ext cx="8769470" cy="774923"/>
          </a:xfrm>
        </p:spPr>
        <p:txBody>
          <a:bodyPr/>
          <a:lstStyle/>
          <a:p>
            <a:r>
              <a:rPr lang="en-US" altLang="ru-RU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Many Russian people are </a:t>
            </a:r>
            <a:r>
              <a:rPr lang="en-US" altLang="ru-RU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well-known all over the </a:t>
            </a:r>
            <a:r>
              <a:rPr lang="en-US" altLang="ru-RU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world</a:t>
            </a:r>
            <a:endParaRPr lang="ru-RU" altLang="ru-RU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2258" name="Picture 34" descr="Пушкин Александр Сергееви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08" y="1369662"/>
            <a:ext cx="3671887" cy="425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307" name="Picture 8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595" y="1319371"/>
            <a:ext cx="3818789" cy="436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ÐÐ°ÑÑÐ¸Ð½ÐºÐ¸ Ð¿Ð¾ Ð·Ð°Ð¿ÑÐ¾ÑÑ Ð¿ÐµÑÑ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08" y="1319371"/>
            <a:ext cx="7490676" cy="499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309" name="Picture 8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1" y="1319371"/>
            <a:ext cx="3877065" cy="5048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1" r="7013"/>
          <a:stretch/>
        </p:blipFill>
        <p:spPr>
          <a:xfrm>
            <a:off x="4236370" y="1319371"/>
            <a:ext cx="5372772" cy="5020926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" y="1332941"/>
            <a:ext cx="4198827" cy="5048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418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-522091" y="-171400"/>
            <a:ext cx="10044608" cy="998984"/>
          </a:xfrm>
        </p:spPr>
        <p:txBody>
          <a:bodyPr>
            <a:normAutofit/>
          </a:bodyPr>
          <a:lstStyle/>
          <a:p>
            <a:pPr algn="ctr"/>
            <a:r>
              <a:rPr lang="en-US" altLang="ru-RU" sz="3600" b="1" dirty="0" smtClean="0"/>
              <a:t>How can </a:t>
            </a:r>
            <a:r>
              <a:rPr lang="en-US" altLang="ru-RU" sz="3600" b="1" dirty="0"/>
              <a:t>you </a:t>
            </a:r>
            <a:r>
              <a:rPr lang="en-US" altLang="ru-RU" sz="3600" b="1" dirty="0" smtClean="0"/>
              <a:t>characterize </a:t>
            </a:r>
            <a:r>
              <a:rPr lang="en-US" altLang="ru-RU" sz="3600" b="1" dirty="0"/>
              <a:t>people?</a:t>
            </a:r>
            <a:endParaRPr lang="ru-RU" altLang="ru-RU" sz="3600" b="1" dirty="0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979712" y="1268760"/>
            <a:ext cx="2736304" cy="4680520"/>
          </a:xfrm>
        </p:spPr>
        <p:txBody>
          <a:bodyPr>
            <a:normAutofit/>
          </a:bodyPr>
          <a:lstStyle/>
          <a:p>
            <a:r>
              <a:rPr lang="en-US" altLang="ru-RU" b="1" dirty="0" smtClean="0"/>
              <a:t>open</a:t>
            </a:r>
            <a:endParaRPr lang="en-US" altLang="ru-RU" b="1" dirty="0"/>
          </a:p>
          <a:p>
            <a:r>
              <a:rPr lang="en-US" altLang="ru-RU" b="1" dirty="0" smtClean="0"/>
              <a:t>friendly</a:t>
            </a:r>
            <a:endParaRPr lang="en-US" altLang="ru-RU" b="1" dirty="0"/>
          </a:p>
          <a:p>
            <a:r>
              <a:rPr lang="en-US" altLang="ru-RU" b="1" dirty="0" smtClean="0"/>
              <a:t>talented</a:t>
            </a:r>
            <a:endParaRPr lang="en-US" altLang="ru-RU" b="1" dirty="0"/>
          </a:p>
          <a:p>
            <a:r>
              <a:rPr lang="en-US" altLang="ru-RU" b="1" dirty="0"/>
              <a:t>brave</a:t>
            </a:r>
          </a:p>
          <a:p>
            <a:r>
              <a:rPr lang="en-US" altLang="ru-RU" b="1" dirty="0" smtClean="0"/>
              <a:t>warm</a:t>
            </a:r>
            <a:endParaRPr lang="en-US" altLang="ru-RU" b="1" dirty="0"/>
          </a:p>
          <a:p>
            <a:r>
              <a:rPr lang="en-US" altLang="ru-RU" b="1" dirty="0"/>
              <a:t>kind</a:t>
            </a:r>
          </a:p>
          <a:p>
            <a:r>
              <a:rPr lang="en-US" altLang="ru-RU" b="1" dirty="0"/>
              <a:t>pleasant</a:t>
            </a:r>
          </a:p>
          <a:p>
            <a:r>
              <a:rPr lang="en-US" altLang="ru-RU" b="1" dirty="0"/>
              <a:t>famous </a:t>
            </a:r>
            <a:r>
              <a:rPr lang="en-US" altLang="ru-RU" b="1" dirty="0" smtClean="0"/>
              <a:t>for</a:t>
            </a:r>
          </a:p>
          <a:p>
            <a:r>
              <a:rPr lang="en-US" altLang="ru-RU" b="1" dirty="0"/>
              <a:t>clever</a:t>
            </a:r>
          </a:p>
          <a:p>
            <a:endParaRPr lang="en-US" altLang="ru-RU" b="1" dirty="0"/>
          </a:p>
          <a:p>
            <a:pPr>
              <a:buFont typeface="Wingdings" pitchFamily="2" charset="2"/>
              <a:buNone/>
            </a:pPr>
            <a:endParaRPr lang="en-US" altLang="ru-RU" sz="2600" b="1" dirty="0"/>
          </a:p>
          <a:p>
            <a:endParaRPr lang="en-US" altLang="ru-RU" sz="2600" b="1" dirty="0"/>
          </a:p>
          <a:p>
            <a:endParaRPr lang="ru-RU" altLang="ru-RU" sz="2600" dirty="0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851920" y="1251989"/>
            <a:ext cx="3682752" cy="5069159"/>
          </a:xfrm>
        </p:spPr>
        <p:txBody>
          <a:bodyPr>
            <a:normAutofit/>
          </a:bodyPr>
          <a:lstStyle/>
          <a:p>
            <a:r>
              <a:rPr lang="en-US" altLang="ru-RU" b="1" dirty="0" smtClean="0"/>
              <a:t>have </a:t>
            </a:r>
            <a:r>
              <a:rPr lang="en-US" altLang="ru-RU" b="1" dirty="0"/>
              <a:t>a heart of gold</a:t>
            </a:r>
          </a:p>
          <a:p>
            <a:r>
              <a:rPr lang="en-US" altLang="ru-RU" b="1" dirty="0" smtClean="0"/>
              <a:t>real </a:t>
            </a:r>
            <a:r>
              <a:rPr lang="en-US" altLang="ru-RU" b="1" dirty="0"/>
              <a:t>man</a:t>
            </a:r>
          </a:p>
          <a:p>
            <a:r>
              <a:rPr lang="en-US" altLang="ru-RU" b="1" dirty="0"/>
              <a:t>strong</a:t>
            </a:r>
          </a:p>
          <a:p>
            <a:r>
              <a:rPr lang="en-US" altLang="ru-RU" b="1" dirty="0" smtClean="0"/>
              <a:t>proud of their country and its history</a:t>
            </a:r>
          </a:p>
          <a:p>
            <a:r>
              <a:rPr lang="en-US" altLang="ru-RU" b="1" dirty="0" smtClean="0"/>
              <a:t>great scientists, musicians, cosmonauts</a:t>
            </a:r>
            <a:endParaRPr lang="en-US" altLang="ru-RU" b="1" dirty="0"/>
          </a:p>
          <a:p>
            <a:endParaRPr lang="ru-RU" alt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43" y="4725144"/>
            <a:ext cx="1512168" cy="1819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64" y="3140968"/>
            <a:ext cx="1532206" cy="1432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64" y="950436"/>
            <a:ext cx="154860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9" r="16390"/>
          <a:stretch/>
        </p:blipFill>
        <p:spPr bwMode="auto">
          <a:xfrm>
            <a:off x="7344673" y="4895733"/>
            <a:ext cx="1570617" cy="168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142" y="950436"/>
            <a:ext cx="1532206" cy="175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200" y="2846547"/>
            <a:ext cx="1624090" cy="188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11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6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6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6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6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6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6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6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6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6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6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6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6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6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6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6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6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withGroup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6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6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6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6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6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56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withGroup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withGroup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withGroup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withGroup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56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6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6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80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80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uiExpand="1" build="p"/>
      <p:bldP spid="56326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7.9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6|0.5|0.4|0.4|0.4|0.4|0.4|0.4|0.6|0.7|0.4|0.5|0.6|0.6|0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9710</TotalTime>
  <Words>285</Words>
  <Application>Microsoft Office PowerPoint</Application>
  <PresentationFormat>Экран (4:3)</PresentationFormat>
  <Paragraphs>95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Garamond</vt:lpstr>
      <vt:lpstr>Wingdings</vt:lpstr>
      <vt:lpstr>Тема Office</vt:lpstr>
      <vt:lpstr>Край</vt:lpstr>
      <vt:lpstr>Конкурс «Инновации в обучении», номинация «Творческая презентация к уроку»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Is Russia rich in forests?</vt:lpstr>
      <vt:lpstr>Many Russian people are well-known all over the world</vt:lpstr>
      <vt:lpstr>How can you characterize people?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Oksana</dc:creator>
  <cp:lastModifiedBy>Oksana</cp:lastModifiedBy>
  <cp:revision>42</cp:revision>
  <dcterms:created xsi:type="dcterms:W3CDTF">2018-04-29T12:41:39Z</dcterms:created>
  <dcterms:modified xsi:type="dcterms:W3CDTF">2022-06-15T18:07:02Z</dcterms:modified>
</cp:coreProperties>
</file>